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7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  <p:embeddedFont>
      <p:font typeface="DM Sans" pitchFamily="2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73146" autoAdjust="0"/>
  </p:normalViewPr>
  <p:slideViewPr>
    <p:cSldViewPr>
      <p:cViewPr varScale="1">
        <p:scale>
          <a:sx n="44" d="100"/>
          <a:sy n="44" d="100"/>
        </p:scale>
        <p:origin x="9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651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195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402004" y="3125357"/>
            <a:ext cx="7301967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Introduction to 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EDBC8085-7F26-3155-C789-5D1F0EA30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4116" y="1322675"/>
            <a:ext cx="14688084" cy="87623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A87FEA6-B103-0EC7-2A1E-05921CFD0C23}"/>
              </a:ext>
            </a:extLst>
          </p:cNvPr>
          <p:cNvSpPr txBox="1"/>
          <p:nvPr/>
        </p:nvSpPr>
        <p:spPr>
          <a:xfrm>
            <a:off x="2493070" y="153924"/>
            <a:ext cx="136253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What was the month with the most posts?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13988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651770" y="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0515600" y="-1008540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FC2EA6-32C7-FB68-513D-474BE78BE6B1}"/>
              </a:ext>
            </a:extLst>
          </p:cNvPr>
          <p:cNvSpPr txBox="1"/>
          <p:nvPr/>
        </p:nvSpPr>
        <p:spPr>
          <a:xfrm>
            <a:off x="1200150" y="1802997"/>
            <a:ext cx="1649359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top 5 categories by summed scores are as follows: “Animals” (71242), “Healthy Eating” (69067), “Technology” (68521), “Science” (66549), and “Culture” (64952).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emotions such as "Adore," "Super Love," and "Heart" collectively account for approximately 18.8% of emotional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emotions, including "Hate," "Disgust," and "Scared," make up around 18.3% of emotional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emotions like "Indifferent" and "Interested" represent about 11% of emotional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number of posts (2138) occurred in May, as indicated by a red dashed line. The post counts fluctuate throughout the months, with significant drops in February and October and peaks in May and December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67FBFE1-A358-1900-8D7C-C8644041AC1C}"/>
              </a:ext>
            </a:extLst>
          </p:cNvPr>
          <p:cNvSpPr/>
          <p:nvPr/>
        </p:nvSpPr>
        <p:spPr>
          <a:xfrm>
            <a:off x="5200161" y="1909666"/>
            <a:ext cx="13087839" cy="6467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1CA18D-54EC-9EA8-537C-25FA6FF58431}"/>
              </a:ext>
            </a:extLst>
          </p:cNvPr>
          <p:cNvSpPr txBox="1"/>
          <p:nvPr/>
        </p:nvSpPr>
        <p:spPr>
          <a:xfrm>
            <a:off x="8662611" y="2350650"/>
            <a:ext cx="95659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course of the three-month initial project, our objectives were to conduct a comprehensive audit of Social Buzz's big data practices, provide recommendations for a successful Initial Public Offering (IPO), and analyze content categories to identify the top 5 with the largest aggregate popularity. The deliverables included an audit report detailing current big data practices, IPO preparation recommendations, and a presentation highlighting the top content categories.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7F504-9C77-61B9-9FCA-50A74D6D5F77}"/>
              </a:ext>
            </a:extLst>
          </p:cNvPr>
          <p:cNvSpPr txBox="1"/>
          <p:nvPr/>
        </p:nvSpPr>
        <p:spPr>
          <a:xfrm>
            <a:off x="2819400" y="5325260"/>
            <a:ext cx="68076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presentation aims to address Social Buzz's need for external expertise by providing insights and recommendations in three key areas: big data practices audit, IPO preparation, and content category analysis.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6172905" cy="9766547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7522247" y="79228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7522247" y="4290381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7635270" y="4231296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7494879" y="7674674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7642974" y="721389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1506334" y="3151909"/>
            <a:ext cx="4365093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Analytics team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4198721-740E-38BA-EC9A-4F85C3E7C5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8501" y="7683958"/>
            <a:ext cx="1933002" cy="20851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2C56259-731D-8F8A-4677-1221A671C96B}"/>
              </a:ext>
            </a:extLst>
          </p:cNvPr>
          <p:cNvSpPr txBox="1"/>
          <p:nvPr/>
        </p:nvSpPr>
        <p:spPr>
          <a:xfrm>
            <a:off x="10520799" y="4969671"/>
            <a:ext cx="6368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Marcus </a:t>
            </a:r>
            <a:r>
              <a:rPr lang="en-IN" sz="40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Rompton</a:t>
            </a:r>
            <a:endParaRPr lang="en-IN" sz="40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M Sans" panose="020F0502020204030204" pitchFamily="2" charset="0"/>
            </a:endParaRPr>
          </a:p>
          <a:p>
            <a:r>
              <a:rPr lang="en-IN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Senior Principle</a:t>
            </a:r>
            <a:endParaRPr lang="en-IN" sz="4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7E61E6-3FA8-8A5D-2345-D64B168CF209}"/>
              </a:ext>
            </a:extLst>
          </p:cNvPr>
          <p:cNvSpPr txBox="1"/>
          <p:nvPr/>
        </p:nvSpPr>
        <p:spPr>
          <a:xfrm>
            <a:off x="10547666" y="1257300"/>
            <a:ext cx="6368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Andrew Fleming</a:t>
            </a:r>
          </a:p>
          <a:p>
            <a:r>
              <a:rPr lang="en-IN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Chief Technical Architect</a:t>
            </a:r>
            <a:endParaRPr lang="en-IN" sz="4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2E9B68-D71E-0B97-8F43-0B28B9192864}"/>
              </a:ext>
            </a:extLst>
          </p:cNvPr>
          <p:cNvSpPr txBox="1"/>
          <p:nvPr/>
        </p:nvSpPr>
        <p:spPr>
          <a:xfrm>
            <a:off x="10365449" y="8358876"/>
            <a:ext cx="63687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Yuvashri B</a:t>
            </a:r>
          </a:p>
          <a:p>
            <a:r>
              <a:rPr lang="en-IN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Data Scientist</a:t>
            </a:r>
            <a:endParaRPr lang="en-IN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E32987-9A82-12CE-D87C-AFE68DA2C676}"/>
              </a:ext>
            </a:extLst>
          </p:cNvPr>
          <p:cNvSpPr txBox="1"/>
          <p:nvPr/>
        </p:nvSpPr>
        <p:spPr>
          <a:xfrm>
            <a:off x="4259436" y="1232545"/>
            <a:ext cx="7352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5FF934-E362-9BB9-A2B6-F3C82CB9160A}"/>
              </a:ext>
            </a:extLst>
          </p:cNvPr>
          <p:cNvSpPr txBox="1"/>
          <p:nvPr/>
        </p:nvSpPr>
        <p:spPr>
          <a:xfrm>
            <a:off x="6280319" y="2975017"/>
            <a:ext cx="7352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401DCA-71B8-6BE4-7199-2CD8D5463889}"/>
              </a:ext>
            </a:extLst>
          </p:cNvPr>
          <p:cNvSpPr txBox="1"/>
          <p:nvPr/>
        </p:nvSpPr>
        <p:spPr>
          <a:xfrm>
            <a:off x="7935713" y="4577019"/>
            <a:ext cx="7352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data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855C50-9CC6-CF4F-80DF-8DA1438B4301}"/>
              </a:ext>
            </a:extLst>
          </p:cNvPr>
          <p:cNvSpPr txBox="1"/>
          <p:nvPr/>
        </p:nvSpPr>
        <p:spPr>
          <a:xfrm>
            <a:off x="9531036" y="5922245"/>
            <a:ext cx="73525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 the data in required format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90C682-F7DA-75EB-34AD-F42487C2078E}"/>
              </a:ext>
            </a:extLst>
          </p:cNvPr>
          <p:cNvSpPr txBox="1"/>
          <p:nvPr/>
        </p:nvSpPr>
        <p:spPr>
          <a:xfrm>
            <a:off x="11337710" y="7914222"/>
            <a:ext cx="7352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 and gather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66800" y="464391"/>
            <a:ext cx="74295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536366-1DEB-C25E-27E0-4046CBF36940}"/>
              </a:ext>
            </a:extLst>
          </p:cNvPr>
          <p:cNvSpPr/>
          <p:nvPr/>
        </p:nvSpPr>
        <p:spPr>
          <a:xfrm>
            <a:off x="838200" y="3086100"/>
            <a:ext cx="4114800" cy="167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16 Unique categories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41C19C-5848-232B-A670-BF10E9D325BD}"/>
              </a:ext>
            </a:extLst>
          </p:cNvPr>
          <p:cNvSpPr/>
          <p:nvPr/>
        </p:nvSpPr>
        <p:spPr>
          <a:xfrm>
            <a:off x="5943600" y="3086100"/>
            <a:ext cx="4114800" cy="167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Highest Score</a:t>
            </a:r>
          </a:p>
          <a:p>
            <a:pPr algn="ctr"/>
            <a:r>
              <a:rPr lang="en-IN" sz="3600" dirty="0"/>
              <a:t>Animal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556DFF-33FF-D247-AC0D-492639BF667B}"/>
              </a:ext>
            </a:extLst>
          </p:cNvPr>
          <p:cNvSpPr/>
          <p:nvPr/>
        </p:nvSpPr>
        <p:spPr>
          <a:xfrm>
            <a:off x="10896600" y="3062514"/>
            <a:ext cx="4114800" cy="167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Lowest Score Technology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1C8981-742C-A92F-0135-5BB4BAD448FC}"/>
              </a:ext>
            </a:extLst>
          </p:cNvPr>
          <p:cNvSpPr/>
          <p:nvPr/>
        </p:nvSpPr>
        <p:spPr>
          <a:xfrm>
            <a:off x="5943600" y="5829300"/>
            <a:ext cx="4572000" cy="1676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Jan and may with highest number of posts</a:t>
            </a:r>
          </a:p>
        </p:txBody>
      </p:sp>
    </p:spTree>
    <p:extLst>
      <p:ext uri="{BB962C8B-B14F-4D97-AF65-F5344CB8AC3E}">
        <p14:creationId xmlns:p14="http://schemas.microsoft.com/office/powerpoint/2010/main" val="347832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66800" y="464391"/>
            <a:ext cx="74295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Categories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05B7B2-3142-02BD-0311-0CFA76E1E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932868"/>
            <a:ext cx="13258799" cy="79096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867935-BC17-E3C9-5959-CC579E3E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067246"/>
            <a:ext cx="11326089" cy="844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3">
            <a:extLst>
              <a:ext uri="{FF2B5EF4-FFF2-40B4-BE49-F238E27FC236}">
                <a16:creationId xmlns:a16="http://schemas.microsoft.com/office/drawing/2014/main" id="{8E2E7545-7354-B89A-200B-37FAFA7BF99F}"/>
              </a:ext>
            </a:extLst>
          </p:cNvPr>
          <p:cNvSpPr txBox="1"/>
          <p:nvPr/>
        </p:nvSpPr>
        <p:spPr>
          <a:xfrm>
            <a:off x="3069359" y="1573368"/>
            <a:ext cx="4241397" cy="6010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5400" spc="-8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reactions are there to the most popular category?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388</Words>
  <Application>Microsoft Office PowerPoint</Application>
  <PresentationFormat>Custom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New Roman</vt:lpstr>
      <vt:lpstr>Clear Sans Regular Bold</vt:lpstr>
      <vt:lpstr>Calibri</vt:lpstr>
      <vt:lpstr>Arial</vt:lpstr>
      <vt:lpstr>DM Sans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Yuvashri Bhanuprakash</cp:lastModifiedBy>
  <cp:revision>11</cp:revision>
  <dcterms:created xsi:type="dcterms:W3CDTF">2006-08-16T00:00:00Z</dcterms:created>
  <dcterms:modified xsi:type="dcterms:W3CDTF">2024-05-16T19:17:10Z</dcterms:modified>
  <dc:identifier>DAEhDyfaYKE</dc:identifier>
</cp:coreProperties>
</file>