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587349" y="2657373"/>
            <a:ext cx="3409298"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109663" y="123290"/>
            <a:ext cx="7798086" cy="68580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2000" dirty="0">
                <a:solidFill>
                  <a:schemeClr val="dk1"/>
                </a:solidFill>
                <a:latin typeface="Trebuchet MS"/>
                <a:ea typeface="Trebuchet MS"/>
                <a:cs typeface="Trebuchet MS"/>
                <a:sym typeface="Trebuchet MS"/>
              </a:rPr>
              <a:t>Situation</a:t>
            </a:r>
            <a:endParaRPr sz="2000"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The client is experiencing high churn rates, particularly among SME customers, impacting revenue and long-term customer relationships. Reducing churn is a strategic priority to ensure sustained growth and competitiveness.</a:t>
            </a:r>
            <a:endParaRPr lang="en-US"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000" dirty="0">
                <a:solidFill>
                  <a:schemeClr val="dk1"/>
                </a:solidFill>
                <a:latin typeface="Trebuchet MS"/>
                <a:ea typeface="Trebuchet MS"/>
                <a:cs typeface="Trebuchet MS"/>
                <a:sym typeface="Trebuchet MS"/>
              </a:rPr>
              <a:t>Complication</a:t>
            </a:r>
            <a:endParaRPr sz="2000"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High customer churn, with 10% of customers accounting for over 80% of churn-related revenue </a:t>
            </a:r>
            <a:r>
              <a:rPr lang="en-US" sz="1600" err="1">
                <a:solidFill>
                  <a:schemeClr val="dk1"/>
                </a:solidFill>
                <a:latin typeface="Trebuchet MS"/>
                <a:ea typeface="Trebuchet MS"/>
                <a:cs typeface="Trebuchet MS"/>
                <a:sym typeface="Trebuchet MS"/>
              </a:rPr>
              <a:t>loss</a:t>
            </a:r>
            <a:r>
              <a:rPr lang="en-US" sz="1600">
                <a:solidFill>
                  <a:schemeClr val="dk1"/>
                </a:solidFill>
                <a:latin typeface="Trebuchet MS"/>
                <a:ea typeface="Trebuchet MS"/>
                <a:cs typeface="Trebuchet MS"/>
                <a:sym typeface="Trebuchet MS"/>
              </a:rPr>
              <a:t>. Existing </a:t>
            </a:r>
            <a:r>
              <a:rPr lang="en-US" sz="1600" dirty="0">
                <a:solidFill>
                  <a:schemeClr val="dk1"/>
                </a:solidFill>
                <a:latin typeface="Trebuchet MS"/>
                <a:ea typeface="Trebuchet MS"/>
                <a:cs typeface="Trebuchet MS"/>
                <a:sym typeface="Trebuchet MS"/>
              </a:rPr>
              <a:t>retention strategies lack a data-driven, predictive approach, leading to inefficient allocation of retention efforts and resources.</a:t>
            </a: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2000" dirty="0">
                <a:solidFill>
                  <a:schemeClr val="dk1"/>
                </a:solidFill>
                <a:latin typeface="Trebuchet MS"/>
                <a:ea typeface="Trebuchet MS"/>
                <a:cs typeface="Trebuchet MS"/>
                <a:sym typeface="Trebuchet MS"/>
              </a:rPr>
              <a:t>Question</a:t>
            </a:r>
            <a:endParaRPr sz="2000"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Can a predictive churn model enable the client to identify high-risk customers in advance and improve retention strategies, ultimately increasing revenue and reducing customer attrition?</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2000" dirty="0">
                <a:solidFill>
                  <a:schemeClr val="dk1"/>
                </a:solidFill>
                <a:latin typeface="Trebuchet MS"/>
                <a:ea typeface="Trebuchet MS"/>
                <a:cs typeface="Trebuchet MS"/>
                <a:sym typeface="Trebuchet MS"/>
              </a:rPr>
              <a:t>Answer</a:t>
            </a:r>
            <a:endParaRPr sz="20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Solution: A Random Forest-based churn prediction model has been developed, achieving an initial accuracy of 90%.The model successfully identifies high-risk customers with an 83% precision rate. Post-optimization, the model aims to increase recall for high-risk churners, ensuring better capture of actionable cases.</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Impact: Prioritized retention efforts based on predicted churn risk can reduce churn-related revenue loss by up to 30% annually. Targeted engagement strategies are estimated to yield a 20% increase in retention rates, improving lifetime customer value. Enhanced resource allocation enables cost savings by focusing on high-impact interventions.</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Yuvashri Bhanuprakash</cp:lastModifiedBy>
  <cp:revision>1</cp:revision>
  <dcterms:created xsi:type="dcterms:W3CDTF">2016-11-04T11:46:04Z</dcterms:created>
  <dcterms:modified xsi:type="dcterms:W3CDTF">2025-01-09T12:47:59Z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