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e06375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e06375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e06375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e06375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e06375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e06375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e0bd981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e0bd981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e0bd981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e0bd981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e0bd981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e0bd981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e0641d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e0641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e087e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e087e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e0641d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e0641d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 friendly here is to reduce energy consumption,green house gas emission rates, and smo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e0641d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e0641d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e0641d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e0641d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e06375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e06375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e06375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e06375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e06375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e06375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17875" y="744575"/>
            <a:ext cx="826500" cy="3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49250" y="3673925"/>
            <a:ext cx="22947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577325"/>
            <a:ext cx="77841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What should marketers watch out for</a:t>
            </a:r>
            <a:r>
              <a:rPr lang="en" sz="2800"/>
              <a:t> </a:t>
            </a:r>
            <a:endParaRPr sz="2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External changes to automobile market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Environmental regulations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Governmental regulations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Changes in customer attitude and preferences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Consumption</a:t>
            </a:r>
            <a:r>
              <a:rPr lang="en" sz="2400">
                <a:solidFill>
                  <a:srgbClr val="000000"/>
                </a:solidFill>
              </a:rPr>
              <a:t> system 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Customer value hierarchy</a:t>
            </a:r>
            <a:r>
              <a:rPr lang="en" sz="2400"/>
              <a:t> </a:t>
            </a:r>
            <a:endParaRPr sz="2400"/>
          </a:p>
        </p:txBody>
      </p:sp>
      <p:pic>
        <p:nvPicPr>
          <p:cNvPr descr="super-novo-banner_nsfb-6036b_2.jpg"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75475" y="3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Recommendations to senior marketing executives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Don’t rest on past success 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Target markets.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Customer value hierarchy.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super-novo-banner_nsfb-6036b_2.jpg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153825" y="511725"/>
            <a:ext cx="78600" cy="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138750" y="2256850"/>
            <a:ext cx="28998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01775" y="780600"/>
            <a:ext cx="77808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What Toyota Should do with their marketing??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Core benefit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Basic product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Expected product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Augmented product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Potential produc</a:t>
            </a:r>
            <a:r>
              <a:rPr lang="en" sz="2400"/>
              <a:t>t</a:t>
            </a:r>
            <a:endParaRPr sz="2400"/>
          </a:p>
        </p:txBody>
      </p:sp>
      <p:pic>
        <p:nvPicPr>
          <p:cNvPr descr="super-novo-banner_nsfb-6036b_2.jpg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AnyQuestions_zps6309316a.jpg"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38100"/>
            <a:ext cx="46482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Team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Venkatesh Yadav		14ME161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Sai Teja					14IT216	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Shiva Shankar			14IT218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Santosh					14MN14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Sai Kumar				14MN42	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Yuva Simha				14MT25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thankyou.jpg"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00" y="1351475"/>
            <a:ext cx="6416250" cy="2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5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b="1" lang="en" sz="2000">
                <a:solidFill>
                  <a:srgbClr val="CC0000"/>
                </a:solidFill>
                <a:highlight>
                  <a:srgbClr val="FFFFFF"/>
                </a:highlight>
              </a:rPr>
              <a:t>Toyota Motor Corporation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is a Japanese multinational automotive manufacturer 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It is one of the world's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largest automotive manufacturer.</a:t>
            </a:r>
            <a:endParaRPr b="1"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</a:rPr>
              <a:t>World's market leader in sales of hybrid electric vehicles, and one of the largest companies to encourage the mass-market adoption of hybrid vehicles across the globe.</a:t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descr="super-novo-banner_nsfb-6036b_2.jp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98600"/>
            <a:ext cx="72855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Toyota Motor Corporation produces vehicles under five brands, including the Toyota brand, Hino, Lexus, Ranz, and Daihatsu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.jpg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6950"/>
            <a:ext cx="1983150" cy="9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77825" y="3207400"/>
            <a:ext cx="102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Hino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descr="images.jpg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13" y="2066088"/>
            <a:ext cx="2154875" cy="11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828738" y="3405725"/>
            <a:ext cx="10848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Lexus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jpg"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988" y="2926025"/>
            <a:ext cx="2230600" cy="12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88450" y="4262675"/>
            <a:ext cx="87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Ranz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descr="super-novo-banner_nsfb-6036b_2.jpg"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Milestones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77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In  2000	-	1st hybrid electric  gasoline car </a:t>
            </a:r>
            <a:r>
              <a:rPr b="1" lang="en">
                <a:solidFill>
                  <a:srgbClr val="000000"/>
                </a:solidFill>
              </a:rPr>
              <a:t>‘The Prius’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In  2002	-	When 2nd  generation  Prius car hit show rooms,there were 10k  pre-orders.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Its strategy behind 2nd  Gen Prius is to build an environmental friendly car.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uper-novo-banner_nsfb-6036b_2.jpg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7626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</a:rPr>
              <a:t>Offers a full line of cars  from family sedans to sport utility vehicles to trucks to  minivans.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2400">
                <a:solidFill>
                  <a:srgbClr val="000000"/>
                </a:solidFill>
              </a:rPr>
              <a:t>Different price points from lower cost </a:t>
            </a:r>
            <a:r>
              <a:rPr b="1" lang="en" sz="2400">
                <a:solidFill>
                  <a:srgbClr val="000000"/>
                </a:solidFill>
              </a:rPr>
              <a:t>Scions</a:t>
            </a:r>
            <a:r>
              <a:rPr lang="en" sz="2400">
                <a:solidFill>
                  <a:srgbClr val="000000"/>
                </a:solidFill>
              </a:rPr>
              <a:t> to mid priced </a:t>
            </a:r>
            <a:r>
              <a:rPr b="1" lang="en" sz="2400">
                <a:solidFill>
                  <a:srgbClr val="000000"/>
                </a:solidFill>
              </a:rPr>
              <a:t>Camrys </a:t>
            </a:r>
            <a:r>
              <a:rPr lang="en" sz="2400">
                <a:solidFill>
                  <a:srgbClr val="000000"/>
                </a:solidFill>
              </a:rPr>
              <a:t>to luxury </a:t>
            </a:r>
            <a:r>
              <a:rPr b="1" lang="en" sz="2400">
                <a:solidFill>
                  <a:srgbClr val="000000"/>
                </a:solidFill>
              </a:rPr>
              <a:t>Lexus</a:t>
            </a:r>
            <a:r>
              <a:rPr b="1" lang="en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uper-novo-banner_nsfb-6036b_2.jpg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have been key success factors for Toyota?</a:t>
            </a:r>
            <a:r>
              <a:rPr lang="en"/>
              <a:t>	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Product Differentiation features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Service Differentiation features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super-novo-banner_nsfb-6036b_2.jpg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Product and Service Differentiation features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Customization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Reliability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Product mix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Segmentation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super-novo-banner_nsfb-6036b_2.jpg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Other Factors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Continuous Improvement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Customer Satisfaction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Quality Products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Unique production System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Respect For people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super-novo-banner_nsfb-6036b_2.jpg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524850"/>
            <a:ext cx="76923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Where Toyota is vulnerable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Rapid changes in the market for automobiles due to       environmental or government changes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Rapid changes by competitors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super-novo-banner_nsfb-6036b_2.jpg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694" y="0"/>
            <a:ext cx="1049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