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42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axId val="123462016"/>
        <c:axId val="123731968"/>
      </c:barChart>
      <c:catAx>
        <c:axId val="123462016"/>
        <c:scaling>
          <c:orientation val="minMax"/>
        </c:scaling>
        <c:axPos val="b"/>
        <c:tickLblPos val="nextTo"/>
        <c:crossAx val="123731968"/>
        <c:crosses val="autoZero"/>
        <c:auto val="1"/>
        <c:lblAlgn val="ctr"/>
        <c:lblOffset val="100"/>
      </c:catAx>
      <c:valAx>
        <c:axId val="123731968"/>
        <c:scaling>
          <c:orientation val="minMax"/>
        </c:scaling>
        <c:axPos val="l"/>
        <c:majorGridlines/>
        <c:numFmt formatCode="General" sourceLinked="1"/>
        <c:tickLblPos val="nextTo"/>
        <c:crossAx val="1234620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 features</a:t>
            </a:r>
          </a:p>
          <a:p>
            <a:r>
              <a:rPr lang="en-US" dirty="0" smtClean="0"/>
              <a:t>Employees id – number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Employees type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 / female </a:t>
            </a:r>
          </a:p>
          <a:p>
            <a:r>
              <a:rPr lang="en-US" dirty="0" smtClean="0"/>
              <a:t>Employee rating  - number</a:t>
            </a:r>
          </a:p>
          <a:p>
            <a:r>
              <a:rPr lang="en-US" dirty="0" smtClean="0"/>
              <a:t>Department 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</a:p>
          <a:p>
            <a:pPr marL="457200" indent="-457200"/>
            <a:r>
              <a:rPr lang="en-US" dirty="0" smtClean="0"/>
              <a:t>Identification of features</a:t>
            </a:r>
          </a:p>
          <a:p>
            <a:pPr marL="457200" indent="-457200"/>
            <a:r>
              <a:rPr lang="en-US" dirty="0" smtClean="0"/>
              <a:t>List of features identified</a:t>
            </a:r>
          </a:p>
          <a:p>
            <a:pPr marL="457200" indent="-457200">
              <a:buNone/>
            </a:pPr>
            <a:r>
              <a:rPr lang="en-US" dirty="0" smtClean="0"/>
              <a:t>DATA CLEANING</a:t>
            </a:r>
          </a:p>
          <a:p>
            <a:pPr marL="457200" indent="-457200"/>
            <a:r>
              <a:rPr lang="en-US" dirty="0" smtClean="0"/>
              <a:t>Identification of missing values</a:t>
            </a:r>
          </a:p>
          <a:p>
            <a:pPr marL="457200" indent="-457200"/>
            <a:r>
              <a:rPr lang="en-US" dirty="0" smtClean="0"/>
              <a:t>Filter missing values</a:t>
            </a:r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</a:p>
          <a:p>
            <a:pPr marL="457200" indent="-457200"/>
            <a:r>
              <a:rPr lang="en-US" dirty="0" smtClean="0"/>
              <a:t>Calculation of performance level</a:t>
            </a:r>
          </a:p>
          <a:p>
            <a:pPr marL="457200" indent="-457200"/>
            <a:r>
              <a:rPr lang="en-US" dirty="0" smtClean="0"/>
              <a:t>Column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</a:p>
          <a:p>
            <a:pPr marL="457200" indent="-457200"/>
            <a:r>
              <a:rPr lang="en-US" dirty="0" smtClean="0"/>
              <a:t>Drag fields between areas </a:t>
            </a:r>
          </a:p>
          <a:p>
            <a:pPr marL="457200" indent="-457200"/>
            <a:r>
              <a:rPr lang="en-US" dirty="0" smtClean="0"/>
              <a:t>Fill gender</a:t>
            </a:r>
          </a:p>
          <a:p>
            <a:pPr marL="457200" indent="-457200"/>
            <a:r>
              <a:rPr lang="en-US" dirty="0" smtClean="0"/>
              <a:t>Column</a:t>
            </a:r>
          </a:p>
          <a:p>
            <a:pPr marL="457200" indent="-457200"/>
            <a:r>
              <a:rPr lang="en-US" dirty="0" smtClean="0"/>
              <a:t>Row</a:t>
            </a:r>
          </a:p>
          <a:p>
            <a:pPr marL="457200" indent="-457200"/>
            <a:r>
              <a:rPr lang="en-US" dirty="0" smtClean="0"/>
              <a:t>Value</a:t>
            </a:r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Insert</a:t>
            </a:r>
          </a:p>
          <a:p>
            <a:pPr marL="457200" indent="-457200"/>
            <a:r>
              <a:rPr lang="en-US" dirty="0" smtClean="0"/>
              <a:t>Illustration 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</a:p>
          <a:p>
            <a:r>
              <a:rPr lang="en-US" dirty="0" smtClean="0"/>
              <a:t>We need to motivate these employees by giving them different levels of  task based on their performance.</a:t>
            </a:r>
          </a:p>
          <a:p>
            <a:r>
              <a:rPr lang="en-US" dirty="0" smtClean="0"/>
              <a:t> every other employees have their own strength and weakness, work should be assigned according to their ability.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Name : </a:t>
            </a:r>
            <a:r>
              <a:rPr lang="en-US" dirty="0" err="1" smtClean="0"/>
              <a:t>Yuvasree</a:t>
            </a:r>
            <a:r>
              <a:rPr lang="en-US" dirty="0" smtClean="0"/>
              <a:t>. B</a:t>
            </a:r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dirty="0" smtClean="0"/>
              <a:t>122201158 / unm299b.com(</a:t>
            </a:r>
            <a:r>
              <a:rPr lang="en-US" dirty="0" err="1" smtClean="0"/>
              <a:t>cs</a:t>
            </a:r>
            <a:r>
              <a:rPr lang="en-US" smtClean="0"/>
              <a:t>)57 / 156187</a:t>
            </a:r>
            <a:endParaRPr lang="en-US" dirty="0" smtClean="0"/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</a:t>
            </a:r>
            <a:r>
              <a:rPr lang="en-US" dirty="0" err="1" smtClean="0"/>
              <a:t>ecretaryship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proposition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</a:p>
          <a:p>
            <a:r>
              <a:rPr lang="en-US" dirty="0" smtClean="0"/>
              <a:t>Identify top performers and underperformers.</a:t>
            </a:r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</a:p>
          <a:p>
            <a:r>
              <a:rPr lang="en-US" dirty="0" smtClean="0"/>
              <a:t>Visualize trends and correlations in performance data.</a:t>
            </a:r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Team leads</a:t>
            </a:r>
          </a:p>
          <a:p>
            <a:r>
              <a:rPr lang="en-US" dirty="0" smtClean="0"/>
              <a:t>Line managers</a:t>
            </a:r>
          </a:p>
          <a:p>
            <a:r>
              <a:rPr lang="en-US" dirty="0" smtClean="0"/>
              <a:t>Talent management</a:t>
            </a:r>
          </a:p>
          <a:p>
            <a:r>
              <a:rPr lang="en-US" dirty="0" smtClean="0"/>
              <a:t>Business analysts</a:t>
            </a:r>
          </a:p>
          <a:p>
            <a:r>
              <a:rPr lang="en-US" dirty="0" smtClean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</a:p>
          <a:p>
            <a:r>
              <a:rPr lang="en-US" dirty="0" smtClean="0"/>
              <a:t>Filter – remove</a:t>
            </a:r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data visualization</a:t>
            </a:r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 smtClean="0"/>
              <a:t>Formula – performance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 smtClean="0"/>
              <a:t>Graph – data visualization :</a:t>
            </a:r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330</TotalTime>
  <Words>565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Slide 8</vt:lpstr>
      <vt:lpstr>Slide 9</vt:lpstr>
      <vt:lpstr>Dataset description</vt:lpstr>
      <vt:lpstr>The “wow” in our solution</vt:lpstr>
      <vt:lpstr>modelling</vt:lpstr>
      <vt:lpstr>Slide 13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cp:revision>38</cp:revision>
  <dcterms:created xsi:type="dcterms:W3CDTF">2024-08-29T11:22:36Z</dcterms:created>
  <dcterms:modified xsi:type="dcterms:W3CDTF">2024-08-29T16:53:20Z</dcterms:modified>
</cp:coreProperties>
</file>