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5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5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p:txBody>
      </p:sp>
      <p:sp>
        <p:nvSpPr>
          <p:cNvPr id="17" name="bg object 17"/>
          <p:cNvSpPr/>
          <p:nvPr/>
        </p:nvSpPr>
        <p:spPr>
          <a:xfrm>
            <a:off x="9380220" y="7620"/>
            <a:ext cx="1216025" cy="6851650"/>
          </a:xfrm>
          <a:custGeom>
            <a:avLst/>
            <a:gdLst/>
            <a:ahLst/>
            <a:cxnLst/>
            <a:rect l="l" t="t" r="r" b="b"/>
            <a:pathLst>
              <a:path w="1216025" h="6851650">
                <a:moveTo>
                  <a:pt x="0" y="0"/>
                </a:moveTo>
                <a:lnTo>
                  <a:pt x="1215898" y="6851519"/>
                </a:lnTo>
              </a:path>
            </a:pathLst>
          </a:custGeom>
          <a:ln w="9144">
            <a:solidFill>
              <a:srgbClr val="5FC9ED"/>
            </a:solidFill>
          </a:ln>
        </p:spPr>
        <p:txBody>
          <a:bodyPr wrap="square" lIns="0" tIns="0" rIns="0" bIns="0" rtlCol="0"/>
          <a:lstStyle/>
          <a:p/>
        </p:txBody>
      </p:sp>
      <p:sp>
        <p:nvSpPr>
          <p:cNvPr id="18" name="bg object 18"/>
          <p:cNvSpPr/>
          <p:nvPr/>
        </p:nvSpPr>
        <p:spPr>
          <a:xfrm>
            <a:off x="7450836" y="3695700"/>
            <a:ext cx="4742815" cy="3163570"/>
          </a:xfrm>
          <a:custGeom>
            <a:avLst/>
            <a:gdLst/>
            <a:ahLst/>
            <a:cxnLst/>
            <a:rect l="l" t="t" r="r" b="b"/>
            <a:pathLst>
              <a:path w="4742815" h="3163570">
                <a:moveTo>
                  <a:pt x="4742561" y="0"/>
                </a:moveTo>
                <a:lnTo>
                  <a:pt x="0" y="3163354"/>
                </a:lnTo>
              </a:path>
            </a:pathLst>
          </a:custGeom>
          <a:ln w="9144">
            <a:solidFill>
              <a:srgbClr val="5FC9ED"/>
            </a:solidFill>
          </a:ln>
        </p:spPr>
        <p:txBody>
          <a:bodyPr wrap="square" lIns="0" tIns="0" rIns="0" bIns="0" rtlCol="0"/>
          <a:lstStyle/>
          <a:p/>
        </p:txBody>
      </p:sp>
      <p:sp>
        <p:nvSpPr>
          <p:cNvPr id="19" name="bg object 19"/>
          <p:cNvSpPr/>
          <p:nvPr/>
        </p:nvSpPr>
        <p:spPr>
          <a:xfrm>
            <a:off x="9183624" y="0"/>
            <a:ext cx="3008630" cy="6858000"/>
          </a:xfrm>
          <a:custGeom>
            <a:avLst/>
            <a:gdLst/>
            <a:ahLst/>
            <a:cxnLst/>
            <a:rect l="l" t="t" r="r" b="b"/>
            <a:pathLst>
              <a:path w="3008629" h="6858000">
                <a:moveTo>
                  <a:pt x="3008376" y="0"/>
                </a:moveTo>
                <a:lnTo>
                  <a:pt x="2043302" y="0"/>
                </a:lnTo>
                <a:lnTo>
                  <a:pt x="0" y="6857995"/>
                </a:lnTo>
                <a:lnTo>
                  <a:pt x="3008376" y="6857995"/>
                </a:lnTo>
                <a:lnTo>
                  <a:pt x="3008376" y="0"/>
                </a:lnTo>
                <a:close/>
              </a:path>
            </a:pathLst>
          </a:custGeom>
          <a:solidFill>
            <a:srgbClr val="5FC9ED">
              <a:alpha val="36077"/>
            </a:srgbClr>
          </a:solidFill>
        </p:spPr>
        <p:txBody>
          <a:bodyPr wrap="square" lIns="0" tIns="0" rIns="0" bIns="0" rtlCol="0"/>
          <a:lstStyle/>
          <a:p/>
        </p:txBody>
      </p:sp>
      <p:sp>
        <p:nvSpPr>
          <p:cNvPr id="20" name="bg object 20"/>
          <p:cNvSpPr/>
          <p:nvPr/>
        </p:nvSpPr>
        <p:spPr>
          <a:xfrm>
            <a:off x="9604248" y="0"/>
            <a:ext cx="2587625" cy="6858000"/>
          </a:xfrm>
          <a:custGeom>
            <a:avLst/>
            <a:gdLst/>
            <a:ahLst/>
            <a:cxnLst/>
            <a:rect l="l" t="t" r="r" b="b"/>
            <a:pathLst>
              <a:path w="2587625" h="6858000">
                <a:moveTo>
                  <a:pt x="2587371" y="0"/>
                </a:moveTo>
                <a:lnTo>
                  <a:pt x="0" y="0"/>
                </a:lnTo>
                <a:lnTo>
                  <a:pt x="1208024" y="6857995"/>
                </a:lnTo>
                <a:lnTo>
                  <a:pt x="2587371" y="6857995"/>
                </a:lnTo>
                <a:lnTo>
                  <a:pt x="2587371" y="0"/>
                </a:lnTo>
                <a:close/>
              </a:path>
            </a:pathLst>
          </a:custGeom>
          <a:solidFill>
            <a:srgbClr val="5FC9ED">
              <a:alpha val="19999"/>
            </a:srgbClr>
          </a:solidFill>
        </p:spPr>
        <p:txBody>
          <a:bodyPr wrap="square" lIns="0" tIns="0" rIns="0" bIns="0" rtlCol="0"/>
          <a:lstStyle/>
          <a:p/>
        </p:txBody>
      </p:sp>
      <p:sp>
        <p:nvSpPr>
          <p:cNvPr id="21" name="bg object 21"/>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17AEE2">
              <a:alpha val="65881"/>
            </a:srgbClr>
          </a:solidFill>
        </p:spPr>
        <p:txBody>
          <a:bodyPr wrap="square" lIns="0" tIns="0" rIns="0" bIns="0" rtlCol="0"/>
          <a:lstStyle/>
          <a:p/>
        </p:txBody>
      </p:sp>
      <p:sp>
        <p:nvSpPr>
          <p:cNvPr id="22" name="bg object 22"/>
          <p:cNvSpPr/>
          <p:nvPr/>
        </p:nvSpPr>
        <p:spPr>
          <a:xfrm>
            <a:off x="9339072" y="0"/>
            <a:ext cx="2853055" cy="6858000"/>
          </a:xfrm>
          <a:custGeom>
            <a:avLst/>
            <a:gdLst/>
            <a:ahLst/>
            <a:cxnLst/>
            <a:rect l="l" t="t" r="r" b="b"/>
            <a:pathLst>
              <a:path w="2853054" h="6858000">
                <a:moveTo>
                  <a:pt x="2852674" y="0"/>
                </a:moveTo>
                <a:lnTo>
                  <a:pt x="0" y="0"/>
                </a:lnTo>
                <a:lnTo>
                  <a:pt x="2468753" y="6857995"/>
                </a:lnTo>
                <a:lnTo>
                  <a:pt x="2852674" y="6857995"/>
                </a:lnTo>
                <a:lnTo>
                  <a:pt x="2852674" y="0"/>
                </a:lnTo>
                <a:close/>
              </a:path>
            </a:pathLst>
          </a:custGeom>
          <a:solidFill>
            <a:srgbClr val="17AEE2">
              <a:alpha val="50195"/>
            </a:srgbClr>
          </a:solidFill>
        </p:spPr>
        <p:txBody>
          <a:bodyPr wrap="square" lIns="0" tIns="0" rIns="0" bIns="0" rtlCol="0"/>
          <a:lstStyle/>
          <a:p/>
        </p:txBody>
      </p:sp>
      <p:sp>
        <p:nvSpPr>
          <p:cNvPr id="23" name="bg object 23"/>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4" name="bg object 24"/>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5" name="bg object 25"/>
          <p:cNvSpPr/>
          <p:nvPr/>
        </p:nvSpPr>
        <p:spPr>
          <a:xfrm>
            <a:off x="10372344" y="3590544"/>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6" name="bg object 26"/>
          <p:cNvSpPr/>
          <p:nvPr/>
        </p:nvSpPr>
        <p:spPr>
          <a:xfrm>
            <a:off x="0" y="4011167"/>
            <a:ext cx="448309" cy="2847340"/>
          </a:xfrm>
          <a:custGeom>
            <a:avLst/>
            <a:gdLst/>
            <a:ahLst/>
            <a:cxnLst/>
            <a:rect l="l" t="t" r="r" b="b"/>
            <a:pathLst>
              <a:path w="448309" h="2847340">
                <a:moveTo>
                  <a:pt x="0" y="0"/>
                </a:moveTo>
                <a:lnTo>
                  <a:pt x="0" y="2846831"/>
                </a:lnTo>
                <a:lnTo>
                  <a:pt x="448056" y="2846831"/>
                </a:lnTo>
                <a:lnTo>
                  <a:pt x="0" y="0"/>
                </a:lnTo>
                <a:close/>
              </a:path>
            </a:pathLst>
          </a:custGeom>
          <a:solidFill>
            <a:srgbClr val="5FC9ED">
              <a:alpha val="70195"/>
            </a:srgbClr>
          </a:solidFill>
        </p:spPr>
        <p:txBody>
          <a:bodyPr wrap="square" lIns="0" tIns="0" rIns="0" bIns="0" rtlCol="0"/>
          <a:lstStyle/>
          <a:p/>
        </p:txBody>
      </p:sp>
      <p:sp>
        <p:nvSpPr>
          <p:cNvPr id="27" name="bg object 27"/>
          <p:cNvSpPr/>
          <p:nvPr/>
        </p:nvSpPr>
        <p:spPr>
          <a:xfrm>
            <a:off x="9354311" y="53614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28" name="bg object 28"/>
          <p:cNvSpPr/>
          <p:nvPr/>
        </p:nvSpPr>
        <p:spPr>
          <a:xfrm>
            <a:off x="6696456" y="1694688"/>
            <a:ext cx="314325" cy="326390"/>
          </a:xfrm>
          <a:custGeom>
            <a:avLst/>
            <a:gdLst/>
            <a:ahLst/>
            <a:cxnLst/>
            <a:rect l="l" t="t" r="r" b="b"/>
            <a:pathLst>
              <a:path w="314325" h="326389">
                <a:moveTo>
                  <a:pt x="313944" y="0"/>
                </a:moveTo>
                <a:lnTo>
                  <a:pt x="0" y="0"/>
                </a:lnTo>
                <a:lnTo>
                  <a:pt x="0" y="326136"/>
                </a:lnTo>
                <a:lnTo>
                  <a:pt x="313944" y="326136"/>
                </a:lnTo>
                <a:lnTo>
                  <a:pt x="313944" y="0"/>
                </a:lnTo>
                <a:close/>
              </a:path>
            </a:pathLst>
          </a:custGeom>
          <a:solidFill>
            <a:srgbClr val="2C83C3"/>
          </a:solidFill>
        </p:spPr>
        <p:txBody>
          <a:bodyPr wrap="square" lIns="0" tIns="0" rIns="0" bIns="0" rtlCol="0"/>
          <a:lstStyle/>
          <a:p/>
        </p:txBody>
      </p:sp>
      <p:sp>
        <p:nvSpPr>
          <p:cNvPr id="29" name="bg object 29"/>
          <p:cNvSpPr/>
          <p:nvPr/>
        </p:nvSpPr>
        <p:spPr>
          <a:xfrm>
            <a:off x="9354311" y="5894832"/>
            <a:ext cx="180340" cy="182880"/>
          </a:xfrm>
          <a:custGeom>
            <a:avLst/>
            <a:gdLst/>
            <a:ahLst/>
            <a:cxnLst/>
            <a:rect l="l" t="t" r="r" b="b"/>
            <a:pathLst>
              <a:path w="180340" h="182879">
                <a:moveTo>
                  <a:pt x="179831" y="0"/>
                </a:moveTo>
                <a:lnTo>
                  <a:pt x="0" y="0"/>
                </a:lnTo>
                <a:lnTo>
                  <a:pt x="0" y="182880"/>
                </a:lnTo>
                <a:lnTo>
                  <a:pt x="179831" y="182880"/>
                </a:lnTo>
                <a:lnTo>
                  <a:pt x="179831" y="0"/>
                </a:lnTo>
                <a:close/>
              </a:path>
            </a:pathLst>
          </a:custGeom>
          <a:solidFill>
            <a:srgbClr val="2C926B"/>
          </a:solidFill>
        </p:spPr>
        <p:txBody>
          <a:bodyPr wrap="square" lIns="0" tIns="0" rIns="0" bIns="0" rtlCol="0"/>
          <a:lstStyle/>
          <a:p/>
        </p:txBody>
      </p:sp>
      <p:sp>
        <p:nvSpPr>
          <p:cNvPr id="2" name="Holder 2"/>
          <p:cNvSpPr>
            <a:spLocks noGrp="1"/>
          </p:cNvSpPr>
          <p:nvPr>
            <p:ph type="ctrTitle"/>
          </p:nvPr>
        </p:nvSpPr>
        <p:spPr>
          <a:xfrm>
            <a:off x="739546" y="818464"/>
            <a:ext cx="3884295" cy="673735"/>
          </a:xfrm>
          <a:prstGeom prst="rect">
            <a:avLst/>
          </a:prstGeom>
        </p:spPr>
        <p:txBody>
          <a:bodyPr wrap="square" lIns="0" tIns="0" rIns="0" bIns="0">
            <a:spAutoFit/>
          </a:bodyPr>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1"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1143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000" b="1"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1143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1143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1143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114300">
              <a:lnSpc>
                <a:spcPct val="100000"/>
              </a:lnSpc>
              <a:spcBef>
                <a:spcPts val="3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80220" y="7620"/>
            <a:ext cx="1216025" cy="6851650"/>
          </a:xfrm>
          <a:custGeom>
            <a:avLst/>
            <a:gdLst/>
            <a:ahLst/>
            <a:cxnLst/>
            <a:rect l="l" t="t" r="r" b="b"/>
            <a:pathLst>
              <a:path w="1216025" h="6851650">
                <a:moveTo>
                  <a:pt x="0" y="0"/>
                </a:moveTo>
                <a:lnTo>
                  <a:pt x="1215898" y="6851519"/>
                </a:lnTo>
              </a:path>
            </a:pathLst>
          </a:custGeom>
          <a:ln w="9144">
            <a:solidFill>
              <a:srgbClr val="5FC9ED"/>
            </a:solidFill>
          </a:ln>
        </p:spPr>
        <p:txBody>
          <a:bodyPr wrap="square" lIns="0" tIns="0" rIns="0" bIns="0" rtlCol="0"/>
          <a:lstStyle/>
          <a:p/>
        </p:txBody>
      </p:sp>
      <p:sp>
        <p:nvSpPr>
          <p:cNvPr id="17" name="bg object 17"/>
          <p:cNvSpPr/>
          <p:nvPr/>
        </p:nvSpPr>
        <p:spPr>
          <a:xfrm>
            <a:off x="7450836" y="3695700"/>
            <a:ext cx="4742815" cy="3163570"/>
          </a:xfrm>
          <a:custGeom>
            <a:avLst/>
            <a:gdLst/>
            <a:ahLst/>
            <a:cxnLst/>
            <a:rect l="l" t="t" r="r" b="b"/>
            <a:pathLst>
              <a:path w="4742815" h="3163570">
                <a:moveTo>
                  <a:pt x="4742561" y="0"/>
                </a:moveTo>
                <a:lnTo>
                  <a:pt x="0" y="3163354"/>
                </a:lnTo>
              </a:path>
            </a:pathLst>
          </a:custGeom>
          <a:ln w="9144">
            <a:solidFill>
              <a:srgbClr val="5FC9ED"/>
            </a:solidFill>
          </a:ln>
        </p:spPr>
        <p:txBody>
          <a:bodyPr wrap="square" lIns="0" tIns="0" rIns="0" bIns="0" rtlCol="0"/>
          <a:lstStyle/>
          <a:p/>
        </p:txBody>
      </p:sp>
      <p:sp>
        <p:nvSpPr>
          <p:cNvPr id="18" name="bg object 18"/>
          <p:cNvSpPr/>
          <p:nvPr/>
        </p:nvSpPr>
        <p:spPr>
          <a:xfrm>
            <a:off x="9183624" y="0"/>
            <a:ext cx="3008630" cy="6858000"/>
          </a:xfrm>
          <a:custGeom>
            <a:avLst/>
            <a:gdLst/>
            <a:ahLst/>
            <a:cxnLst/>
            <a:rect l="l" t="t" r="r" b="b"/>
            <a:pathLst>
              <a:path w="3008629" h="6858000">
                <a:moveTo>
                  <a:pt x="3008376" y="0"/>
                </a:moveTo>
                <a:lnTo>
                  <a:pt x="2043302" y="0"/>
                </a:lnTo>
                <a:lnTo>
                  <a:pt x="0" y="6857995"/>
                </a:lnTo>
                <a:lnTo>
                  <a:pt x="3008376" y="6857995"/>
                </a:lnTo>
                <a:lnTo>
                  <a:pt x="3008376" y="0"/>
                </a:lnTo>
                <a:close/>
              </a:path>
            </a:pathLst>
          </a:custGeom>
          <a:solidFill>
            <a:srgbClr val="5FC9ED">
              <a:alpha val="36077"/>
            </a:srgbClr>
          </a:solidFill>
        </p:spPr>
        <p:txBody>
          <a:bodyPr wrap="square" lIns="0" tIns="0" rIns="0" bIns="0" rtlCol="0"/>
          <a:lstStyle/>
          <a:p/>
        </p:txBody>
      </p:sp>
      <p:sp>
        <p:nvSpPr>
          <p:cNvPr id="19" name="bg object 19"/>
          <p:cNvSpPr/>
          <p:nvPr/>
        </p:nvSpPr>
        <p:spPr>
          <a:xfrm>
            <a:off x="9604248" y="0"/>
            <a:ext cx="2587625" cy="6858000"/>
          </a:xfrm>
          <a:custGeom>
            <a:avLst/>
            <a:gdLst/>
            <a:ahLst/>
            <a:cxnLst/>
            <a:rect l="l" t="t" r="r" b="b"/>
            <a:pathLst>
              <a:path w="2587625" h="6858000">
                <a:moveTo>
                  <a:pt x="2587371" y="0"/>
                </a:moveTo>
                <a:lnTo>
                  <a:pt x="0" y="0"/>
                </a:lnTo>
                <a:lnTo>
                  <a:pt x="1208024" y="6857995"/>
                </a:lnTo>
                <a:lnTo>
                  <a:pt x="2587371" y="6857995"/>
                </a:lnTo>
                <a:lnTo>
                  <a:pt x="2587371" y="0"/>
                </a:lnTo>
                <a:close/>
              </a:path>
            </a:pathLst>
          </a:custGeom>
          <a:solidFill>
            <a:srgbClr val="5FC9ED">
              <a:alpha val="19999"/>
            </a:srgbClr>
          </a:solidFill>
        </p:spPr>
        <p:txBody>
          <a:bodyPr wrap="square" lIns="0" tIns="0" rIns="0" bIns="0" rtlCol="0"/>
          <a:lstStyle/>
          <a:p/>
        </p:txBody>
      </p:sp>
      <p:sp>
        <p:nvSpPr>
          <p:cNvPr id="20" name="bg object 20"/>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17AEE2">
              <a:alpha val="65881"/>
            </a:srgbClr>
          </a:solidFill>
        </p:spPr>
        <p:txBody>
          <a:bodyPr wrap="square" lIns="0" tIns="0" rIns="0" bIns="0" rtlCol="0"/>
          <a:lstStyle/>
          <a:p/>
        </p:txBody>
      </p:sp>
      <p:sp>
        <p:nvSpPr>
          <p:cNvPr id="21" name="bg object 21"/>
          <p:cNvSpPr/>
          <p:nvPr/>
        </p:nvSpPr>
        <p:spPr>
          <a:xfrm>
            <a:off x="9339072" y="0"/>
            <a:ext cx="2853055" cy="6858000"/>
          </a:xfrm>
          <a:custGeom>
            <a:avLst/>
            <a:gdLst/>
            <a:ahLst/>
            <a:cxnLst/>
            <a:rect l="l" t="t" r="r" b="b"/>
            <a:pathLst>
              <a:path w="2853054" h="6858000">
                <a:moveTo>
                  <a:pt x="2852674" y="0"/>
                </a:moveTo>
                <a:lnTo>
                  <a:pt x="0" y="0"/>
                </a:lnTo>
                <a:lnTo>
                  <a:pt x="2468753" y="6857995"/>
                </a:lnTo>
                <a:lnTo>
                  <a:pt x="2852674" y="6857995"/>
                </a:lnTo>
                <a:lnTo>
                  <a:pt x="2852674" y="0"/>
                </a:lnTo>
                <a:close/>
              </a:path>
            </a:pathLst>
          </a:custGeom>
          <a:solidFill>
            <a:srgbClr val="17AEE2">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4" name="bg object 24"/>
          <p:cNvSpPr/>
          <p:nvPr/>
        </p:nvSpPr>
        <p:spPr>
          <a:xfrm>
            <a:off x="10372344" y="3590544"/>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5" name="bg object 25"/>
          <p:cNvSpPr/>
          <p:nvPr/>
        </p:nvSpPr>
        <p:spPr>
          <a:xfrm>
            <a:off x="0" y="4011167"/>
            <a:ext cx="448309" cy="2847340"/>
          </a:xfrm>
          <a:custGeom>
            <a:avLst/>
            <a:gdLst/>
            <a:ahLst/>
            <a:cxnLst/>
            <a:rect l="l" t="t" r="r" b="b"/>
            <a:pathLst>
              <a:path w="448309" h="2847340">
                <a:moveTo>
                  <a:pt x="0" y="0"/>
                </a:moveTo>
                <a:lnTo>
                  <a:pt x="0" y="2846831"/>
                </a:lnTo>
                <a:lnTo>
                  <a:pt x="448056" y="2846831"/>
                </a:lnTo>
                <a:lnTo>
                  <a:pt x="0" y="0"/>
                </a:lnTo>
                <a:close/>
              </a:path>
            </a:pathLst>
          </a:custGeom>
          <a:solidFill>
            <a:srgbClr val="5FC9ED">
              <a:alpha val="70195"/>
            </a:srgbClr>
          </a:solidFill>
        </p:spPr>
        <p:txBody>
          <a:bodyPr wrap="square" lIns="0" tIns="0" rIns="0" bIns="0" rtlCol="0"/>
          <a:lstStyle/>
          <a:p/>
        </p:txBody>
      </p:sp>
      <p:sp>
        <p:nvSpPr>
          <p:cNvPr id="2" name="Holder 2"/>
          <p:cNvSpPr>
            <a:spLocks noGrp="1"/>
          </p:cNvSpPr>
          <p:nvPr>
            <p:ph type="title"/>
          </p:nvPr>
        </p:nvSpPr>
        <p:spPr>
          <a:xfrm>
            <a:off x="557885" y="846531"/>
            <a:ext cx="11076228" cy="1125728"/>
          </a:xfrm>
          <a:prstGeom prst="rect">
            <a:avLst/>
          </a:prstGeom>
        </p:spPr>
        <p:txBody>
          <a:bodyPr wrap="square" lIns="0" tIns="0" rIns="0" bIns="0">
            <a:spAutoFit/>
          </a:bodyPr>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829157" y="1846910"/>
            <a:ext cx="7576184" cy="4053204"/>
          </a:xfrm>
          <a:prstGeom prst="rect">
            <a:avLst/>
          </a:prstGeom>
        </p:spPr>
        <p:txBody>
          <a:bodyPr wrap="square" lIns="0" tIns="0" rIns="0" bIns="0">
            <a:spAutoFit/>
          </a:bodyPr>
          <a:lstStyle>
            <a:lvl1pPr>
              <a:defRPr sz="2000" b="1"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81536" y="6473162"/>
            <a:ext cx="238759" cy="188595"/>
          </a:xfrm>
          <a:prstGeom prst="rect">
            <a:avLst/>
          </a:prstGeom>
        </p:spPr>
        <p:txBody>
          <a:bodyPr wrap="square" lIns="0" tIns="0" rIns="0" bIns="0">
            <a:spAutoFit/>
          </a:bodyPr>
          <a:lstStyle>
            <a:lvl1pPr>
              <a:defRPr sz="1100" b="0" i="0">
                <a:solidFill>
                  <a:srgbClr val="2C926B"/>
                </a:solidFill>
                <a:latin typeface="Trebuchet MS" panose="020B0603020202020204"/>
                <a:cs typeface="Trebuchet MS" panose="020B0603020202020204"/>
              </a:defRPr>
            </a:lvl1pPr>
          </a:lstStyle>
          <a:p>
            <a:pPr marL="114300">
              <a:lnSpc>
                <a:spcPct val="100000"/>
              </a:lnSpc>
              <a:spcBef>
                <a:spcPts val="3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5" y="548640"/>
            <a:ext cx="2764790" cy="2493645"/>
            <a:chOff x="874775" y="548640"/>
            <a:chExt cx="2764790" cy="2493645"/>
          </a:xfrm>
        </p:grpSpPr>
        <p:sp>
          <p:nvSpPr>
            <p:cNvPr id="3" name="object 3"/>
            <p:cNvSpPr/>
            <p:nvPr/>
          </p:nvSpPr>
          <p:spPr>
            <a:xfrm>
              <a:off x="874775" y="1267968"/>
              <a:ext cx="1231900" cy="1057910"/>
            </a:xfrm>
            <a:custGeom>
              <a:avLst/>
              <a:gdLst/>
              <a:ahLst/>
              <a:cxnLst/>
              <a:rect l="l" t="t" r="r" b="b"/>
              <a:pathLst>
                <a:path w="1231900" h="1057910">
                  <a:moveTo>
                    <a:pt x="966469" y="0"/>
                  </a:moveTo>
                  <a:lnTo>
                    <a:pt x="264883" y="0"/>
                  </a:lnTo>
                  <a:lnTo>
                    <a:pt x="0" y="528828"/>
                  </a:lnTo>
                  <a:lnTo>
                    <a:pt x="264883" y="1057656"/>
                  </a:lnTo>
                  <a:lnTo>
                    <a:pt x="966469" y="1057656"/>
                  </a:lnTo>
                  <a:lnTo>
                    <a:pt x="1231392" y="528828"/>
                  </a:lnTo>
                  <a:lnTo>
                    <a:pt x="966469" y="0"/>
                  </a:lnTo>
                  <a:close/>
                </a:path>
              </a:pathLst>
            </a:custGeom>
            <a:solidFill>
              <a:srgbClr val="5FC9ED"/>
            </a:solidFill>
          </p:spPr>
          <p:txBody>
            <a:bodyPr wrap="square" lIns="0" tIns="0" rIns="0" bIns="0" rtlCol="0"/>
            <a:lstStyle/>
            <a:p/>
          </p:txBody>
        </p:sp>
        <p:sp>
          <p:nvSpPr>
            <p:cNvPr id="4" name="object 4"/>
            <p:cNvSpPr/>
            <p:nvPr/>
          </p:nvSpPr>
          <p:spPr>
            <a:xfrm>
              <a:off x="1972055" y="990600"/>
              <a:ext cx="646430" cy="561340"/>
            </a:xfrm>
            <a:custGeom>
              <a:avLst/>
              <a:gdLst/>
              <a:ahLst/>
              <a:cxnLst/>
              <a:rect l="l" t="t" r="r" b="b"/>
              <a:pathLst>
                <a:path w="646430" h="561340">
                  <a:moveTo>
                    <a:pt x="506094" y="0"/>
                  </a:moveTo>
                  <a:lnTo>
                    <a:pt x="140081" y="0"/>
                  </a:lnTo>
                  <a:lnTo>
                    <a:pt x="0" y="280415"/>
                  </a:lnTo>
                  <a:lnTo>
                    <a:pt x="140081" y="560832"/>
                  </a:lnTo>
                  <a:lnTo>
                    <a:pt x="506094" y="560832"/>
                  </a:lnTo>
                  <a:lnTo>
                    <a:pt x="646176" y="280415"/>
                  </a:lnTo>
                  <a:lnTo>
                    <a:pt x="506094" y="0"/>
                  </a:lnTo>
                  <a:close/>
                </a:path>
              </a:pathLst>
            </a:custGeom>
            <a:solidFill>
              <a:srgbClr val="2C926B"/>
            </a:solidFill>
          </p:spPr>
          <p:txBody>
            <a:bodyPr wrap="square" lIns="0" tIns="0" rIns="0" bIns="0" rtlCol="0"/>
            <a:lstStyle/>
            <a:p/>
          </p:txBody>
        </p:sp>
        <p:sp>
          <p:nvSpPr>
            <p:cNvPr id="5" name="object 5"/>
            <p:cNvSpPr/>
            <p:nvPr/>
          </p:nvSpPr>
          <p:spPr>
            <a:xfrm>
              <a:off x="1972055" y="1606295"/>
              <a:ext cx="1667510" cy="1435735"/>
            </a:xfrm>
            <a:custGeom>
              <a:avLst/>
              <a:gdLst/>
              <a:ahLst/>
              <a:cxnLst/>
              <a:rect l="l" t="t" r="r" b="b"/>
              <a:pathLst>
                <a:path w="1667510" h="1435735">
                  <a:moveTo>
                    <a:pt x="1307592" y="0"/>
                  </a:moveTo>
                  <a:lnTo>
                    <a:pt x="359663" y="0"/>
                  </a:lnTo>
                  <a:lnTo>
                    <a:pt x="0" y="717676"/>
                  </a:lnTo>
                  <a:lnTo>
                    <a:pt x="359663" y="1435607"/>
                  </a:lnTo>
                  <a:lnTo>
                    <a:pt x="1307592" y="1435607"/>
                  </a:lnTo>
                  <a:lnTo>
                    <a:pt x="1667256" y="717676"/>
                  </a:lnTo>
                  <a:lnTo>
                    <a:pt x="1307592" y="0"/>
                  </a:lnTo>
                  <a:close/>
                </a:path>
              </a:pathLst>
            </a:custGeom>
            <a:solidFill>
              <a:srgbClr val="42D0A0"/>
            </a:solidFill>
          </p:spPr>
          <p:txBody>
            <a:bodyPr wrap="square" lIns="0" tIns="0" rIns="0" bIns="0" rtlCol="0"/>
            <a:lstStyle/>
            <a:p/>
          </p:txBody>
        </p:sp>
        <p:sp>
          <p:nvSpPr>
            <p:cNvPr id="6" name="object 6"/>
            <p:cNvSpPr/>
            <p:nvPr/>
          </p:nvSpPr>
          <p:spPr>
            <a:xfrm>
              <a:off x="1225295" y="548640"/>
              <a:ext cx="725805" cy="619125"/>
            </a:xfrm>
            <a:custGeom>
              <a:avLst/>
              <a:gdLst/>
              <a:ahLst/>
              <a:cxnLst/>
              <a:rect l="l" t="t" r="r" b="b"/>
              <a:pathLst>
                <a:path w="725805" h="619125">
                  <a:moveTo>
                    <a:pt x="570229" y="0"/>
                  </a:moveTo>
                  <a:lnTo>
                    <a:pt x="155194" y="0"/>
                  </a:lnTo>
                  <a:lnTo>
                    <a:pt x="0" y="309372"/>
                  </a:lnTo>
                  <a:lnTo>
                    <a:pt x="155194" y="618744"/>
                  </a:lnTo>
                  <a:lnTo>
                    <a:pt x="570229" y="618744"/>
                  </a:lnTo>
                  <a:lnTo>
                    <a:pt x="725423" y="309372"/>
                  </a:lnTo>
                  <a:lnTo>
                    <a:pt x="570229" y="0"/>
                  </a:lnTo>
                  <a:close/>
                </a:path>
              </a:pathLst>
            </a:custGeom>
            <a:solidFill>
              <a:srgbClr val="42AE51"/>
            </a:solidFill>
          </p:spPr>
          <p:txBody>
            <a:bodyPr wrap="square" lIns="0" tIns="0" rIns="0" bIns="0" rtlCol="0"/>
            <a:lstStyle/>
            <a:p/>
          </p:txBody>
        </p:sp>
      </p:grpSp>
      <p:sp>
        <p:nvSpPr>
          <p:cNvPr id="7" name="object 7"/>
          <p:cNvSpPr txBox="1">
            <a:spLocks noGrp="1"/>
          </p:cNvSpPr>
          <p:nvPr>
            <p:ph type="title"/>
          </p:nvPr>
        </p:nvSpPr>
        <p:spPr>
          <a:xfrm>
            <a:off x="173355" y="777875"/>
            <a:ext cx="11608435" cy="701675"/>
          </a:xfrm>
          <a:prstGeom prst="rect">
            <a:avLst/>
          </a:prstGeom>
        </p:spPr>
        <p:txBody>
          <a:bodyPr vert="horz" wrap="square" lIns="0" tIns="209550" rIns="0" bIns="0" rtlCol="0">
            <a:spAutoFit/>
          </a:bodyPr>
          <a:lstStyle/>
          <a:p>
            <a:pPr marL="2121535">
              <a:lnSpc>
                <a:spcPct val="100000"/>
              </a:lnSpc>
              <a:spcBef>
                <a:spcPts val="95"/>
              </a:spcBef>
            </a:pPr>
            <a:r>
              <a:rPr sz="3200" dirty="0">
                <a:solidFill>
                  <a:srgbClr val="0E0E0E"/>
                </a:solidFill>
              </a:rPr>
              <a:t>Employee</a:t>
            </a:r>
            <a:r>
              <a:rPr sz="3200" spc="-75" dirty="0">
                <a:solidFill>
                  <a:srgbClr val="0E0E0E"/>
                </a:solidFill>
              </a:rPr>
              <a:t> </a:t>
            </a:r>
            <a:r>
              <a:rPr sz="3200" dirty="0">
                <a:solidFill>
                  <a:srgbClr val="0E0E0E"/>
                </a:solidFill>
              </a:rPr>
              <a:t>Data</a:t>
            </a:r>
            <a:r>
              <a:rPr sz="3200" spc="-85" dirty="0">
                <a:solidFill>
                  <a:srgbClr val="0E0E0E"/>
                </a:solidFill>
              </a:rPr>
              <a:t> </a:t>
            </a:r>
            <a:r>
              <a:rPr sz="3200" dirty="0">
                <a:solidFill>
                  <a:srgbClr val="0E0E0E"/>
                </a:solidFill>
              </a:rPr>
              <a:t>Analysis</a:t>
            </a:r>
            <a:r>
              <a:rPr sz="3200" spc="-95" dirty="0">
                <a:solidFill>
                  <a:srgbClr val="0E0E0E"/>
                </a:solidFill>
              </a:rPr>
              <a:t> </a:t>
            </a:r>
            <a:r>
              <a:rPr sz="3200" dirty="0">
                <a:solidFill>
                  <a:srgbClr val="0E0E0E"/>
                </a:solidFill>
              </a:rPr>
              <a:t>using</a:t>
            </a:r>
            <a:r>
              <a:rPr sz="3200" spc="-100" dirty="0">
                <a:solidFill>
                  <a:srgbClr val="0E0E0E"/>
                </a:solidFill>
              </a:rPr>
              <a:t> </a:t>
            </a:r>
            <a:r>
              <a:rPr sz="3200" spc="-10" dirty="0">
                <a:solidFill>
                  <a:srgbClr val="0E0E0E"/>
                </a:solidFill>
              </a:rPr>
              <a:t>Excel</a:t>
            </a:r>
            <a:endParaRPr sz="3200"/>
          </a:p>
        </p:txBody>
      </p:sp>
      <p:pic>
        <p:nvPicPr>
          <p:cNvPr id="8" name="object 8"/>
          <p:cNvPicPr/>
          <p:nvPr/>
        </p:nvPicPr>
        <p:blipFill>
          <a:blip r:embed="rId1" cstate="print"/>
          <a:stretch>
            <a:fillRect/>
          </a:stretch>
        </p:blipFill>
        <p:spPr>
          <a:xfrm>
            <a:off x="1667079" y="6467855"/>
            <a:ext cx="76186" cy="178815"/>
          </a:xfrm>
          <a:prstGeom prst="rect">
            <a:avLst/>
          </a:prstGeom>
        </p:spPr>
      </p:pic>
      <p:sp>
        <p:nvSpPr>
          <p:cNvPr id="9" name="object 9"/>
          <p:cNvSpPr txBox="1"/>
          <p:nvPr/>
        </p:nvSpPr>
        <p:spPr>
          <a:xfrm>
            <a:off x="1913255" y="3416935"/>
            <a:ext cx="10360025" cy="185928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panose="020F0502020204030204"/>
                <a:cs typeface="Calibri" panose="020F0502020204030204"/>
              </a:rPr>
              <a:t>STUDENT</a:t>
            </a:r>
            <a:r>
              <a:rPr sz="2400" b="1" spc="-95" dirty="0">
                <a:latin typeface="Calibri" panose="020F0502020204030204"/>
                <a:cs typeface="Calibri" panose="020F0502020204030204"/>
              </a:rPr>
              <a:t> </a:t>
            </a:r>
            <a:r>
              <a:rPr sz="2400" b="1" dirty="0">
                <a:latin typeface="Calibri" panose="020F0502020204030204"/>
                <a:cs typeface="Calibri" panose="020F0502020204030204"/>
              </a:rPr>
              <a:t>NAME:</a:t>
            </a:r>
            <a:r>
              <a:rPr sz="2400" b="1" spc="-70" dirty="0">
                <a:latin typeface="Calibri" panose="020F0502020204030204"/>
                <a:cs typeface="Calibri" panose="020F0502020204030204"/>
              </a:rPr>
              <a:t> </a:t>
            </a:r>
            <a:r>
              <a:rPr lang="en-US" altLang="en-US" sz="2400" b="1" spc="-70" dirty="0">
                <a:latin typeface="Calibri" panose="020F0502020204030204"/>
                <a:cs typeface="Calibri" panose="020F0502020204030204"/>
              </a:rPr>
              <a:t>YUVASREE S</a:t>
            </a:r>
            <a:endParaRPr sz="2400">
              <a:latin typeface="Calibri" panose="020F0502020204030204"/>
              <a:cs typeface="Calibri" panose="020F0502020204030204"/>
            </a:endParaRPr>
          </a:p>
          <a:p>
            <a:pPr marL="12700">
              <a:lnSpc>
                <a:spcPct val="100000"/>
              </a:lnSpc>
            </a:pPr>
            <a:r>
              <a:rPr sz="2400" b="1" spc="-10" dirty="0">
                <a:latin typeface="Calibri" panose="020F0502020204030204"/>
                <a:cs typeface="Calibri" panose="020F0502020204030204"/>
              </a:rPr>
              <a:t>REGISTER</a:t>
            </a:r>
            <a:r>
              <a:rPr sz="2400" b="1" spc="-55" dirty="0">
                <a:latin typeface="Calibri" panose="020F0502020204030204"/>
                <a:cs typeface="Calibri" panose="020F0502020204030204"/>
              </a:rPr>
              <a:t> </a:t>
            </a:r>
            <a:r>
              <a:rPr sz="2400" b="1" dirty="0">
                <a:latin typeface="Calibri" panose="020F0502020204030204"/>
                <a:cs typeface="Calibri" panose="020F0502020204030204"/>
              </a:rPr>
              <a:t>NO:</a:t>
            </a:r>
            <a:r>
              <a:rPr sz="2400" b="1" spc="-20" dirty="0">
                <a:latin typeface="Calibri" panose="020F0502020204030204"/>
                <a:cs typeface="Calibri" panose="020F0502020204030204"/>
              </a:rPr>
              <a:t> </a:t>
            </a:r>
            <a:r>
              <a:rPr lang="en-US" altLang="en-US" sz="2400" b="1" spc="-20" dirty="0">
                <a:latin typeface="Calibri" panose="020F0502020204030204"/>
                <a:cs typeface="Calibri" panose="020F0502020204030204"/>
              </a:rPr>
              <a:t>47E08D44D447FAAA6E64E009EEDCDA6F</a:t>
            </a:r>
            <a:endParaRPr sz="2400">
              <a:latin typeface="Calibri" panose="020F0502020204030204"/>
              <a:cs typeface="Calibri" panose="020F0502020204030204"/>
            </a:endParaRPr>
          </a:p>
          <a:p>
            <a:pPr marL="12700" marR="1317625">
              <a:lnSpc>
                <a:spcPct val="100000"/>
              </a:lnSpc>
            </a:pPr>
            <a:r>
              <a:rPr sz="2400" b="1" dirty="0">
                <a:latin typeface="Calibri" panose="020F0502020204030204"/>
                <a:cs typeface="Calibri" panose="020F0502020204030204"/>
              </a:rPr>
              <a:t>COLLEGE</a:t>
            </a:r>
            <a:r>
              <a:rPr sz="2400" b="1" spc="-60" dirty="0">
                <a:latin typeface="Calibri" panose="020F0502020204030204"/>
                <a:cs typeface="Calibri" panose="020F0502020204030204"/>
              </a:rPr>
              <a:t> </a:t>
            </a:r>
            <a:r>
              <a:rPr sz="2400" b="1" spc="-10" dirty="0">
                <a:latin typeface="Calibri" panose="020F0502020204030204"/>
                <a:cs typeface="Calibri" panose="020F0502020204030204"/>
              </a:rPr>
              <a:t>REGISTER</a:t>
            </a:r>
            <a:r>
              <a:rPr sz="2400" b="1" spc="-90" dirty="0">
                <a:latin typeface="Calibri" panose="020F0502020204030204"/>
                <a:cs typeface="Calibri" panose="020F0502020204030204"/>
              </a:rPr>
              <a:t> </a:t>
            </a:r>
            <a:r>
              <a:rPr sz="2400" b="1" dirty="0">
                <a:latin typeface="Calibri" panose="020F0502020204030204"/>
                <a:cs typeface="Calibri" panose="020F0502020204030204"/>
              </a:rPr>
              <a:t>NO:</a:t>
            </a:r>
            <a:r>
              <a:rPr sz="2400" b="1" spc="-60" dirty="0">
                <a:latin typeface="Calibri" panose="020F0502020204030204"/>
                <a:cs typeface="Calibri" panose="020F0502020204030204"/>
              </a:rPr>
              <a:t> </a:t>
            </a:r>
            <a:r>
              <a:rPr sz="2400" b="1" spc="-10" dirty="0">
                <a:latin typeface="Calibri" panose="020F0502020204030204"/>
                <a:cs typeface="Calibri" panose="020F0502020204030204"/>
              </a:rPr>
              <a:t>312208</a:t>
            </a:r>
            <a:r>
              <a:rPr lang="en-US" altLang="en-US" sz="2400" b="1" spc="-10" dirty="0">
                <a:latin typeface="Calibri" panose="020F0502020204030204"/>
                <a:cs typeface="Calibri" panose="020F0502020204030204"/>
              </a:rPr>
              <a:t>821</a:t>
            </a:r>
            <a:br>
              <a:rPr lang="en-US" altLang="en-US" sz="2400" b="1" spc="-10" dirty="0">
                <a:latin typeface="Calibri" panose="020F0502020204030204"/>
                <a:cs typeface="Calibri" panose="020F0502020204030204"/>
              </a:rPr>
            </a:br>
            <a:r>
              <a:rPr sz="2400" b="1" spc="-30" dirty="0">
                <a:latin typeface="Calibri" panose="020F0502020204030204"/>
                <a:cs typeface="Calibri" panose="020F0502020204030204"/>
              </a:rPr>
              <a:t>DEPARTMENT:</a:t>
            </a:r>
            <a:r>
              <a:rPr sz="2400" b="1" spc="-75" dirty="0">
                <a:latin typeface="Calibri" panose="020F0502020204030204"/>
                <a:cs typeface="Calibri" panose="020F0502020204030204"/>
              </a:rPr>
              <a:t> </a:t>
            </a:r>
            <a:r>
              <a:rPr sz="2400" b="1" spc="-10" dirty="0">
                <a:latin typeface="Calibri" panose="020F0502020204030204"/>
                <a:cs typeface="Calibri" panose="020F0502020204030204"/>
              </a:rPr>
              <a:t>B.COM</a:t>
            </a:r>
            <a:r>
              <a:rPr sz="2400" b="1" spc="-45" dirty="0">
                <a:latin typeface="Calibri" panose="020F0502020204030204"/>
                <a:cs typeface="Calibri" panose="020F0502020204030204"/>
              </a:rPr>
              <a:t> </a:t>
            </a:r>
            <a:r>
              <a:rPr sz="2400" b="1" dirty="0">
                <a:latin typeface="Calibri" panose="020F0502020204030204"/>
                <a:cs typeface="Calibri" panose="020F0502020204030204"/>
              </a:rPr>
              <a:t>[GENERAL]</a:t>
            </a:r>
            <a:r>
              <a:rPr sz="2400" b="1" spc="-70" dirty="0">
                <a:latin typeface="Calibri" panose="020F0502020204030204"/>
                <a:cs typeface="Calibri" panose="020F0502020204030204"/>
              </a:rPr>
              <a:t> </a:t>
            </a:r>
            <a:r>
              <a:rPr sz="2400" b="1" dirty="0">
                <a:latin typeface="Calibri" panose="020F0502020204030204"/>
                <a:cs typeface="Calibri" panose="020F0502020204030204"/>
              </a:rPr>
              <a:t>SHIFT</a:t>
            </a:r>
            <a:r>
              <a:rPr sz="2400" b="1" spc="-45" dirty="0">
                <a:latin typeface="Calibri" panose="020F0502020204030204"/>
                <a:cs typeface="Calibri" panose="020F0502020204030204"/>
              </a:rPr>
              <a:t> </a:t>
            </a:r>
            <a:r>
              <a:rPr sz="2400" b="1" spc="-25" dirty="0">
                <a:latin typeface="Calibri" panose="020F0502020204030204"/>
                <a:cs typeface="Calibri" panose="020F0502020204030204"/>
              </a:rPr>
              <a:t>II</a:t>
            </a:r>
            <a:br>
              <a:rPr sz="2400" b="1" spc="-25" dirty="0">
                <a:latin typeface="Calibri" panose="020F0502020204030204"/>
                <a:cs typeface="Calibri" panose="020F0502020204030204"/>
              </a:rPr>
            </a:br>
            <a:r>
              <a:rPr sz="2400" b="1" spc="-10" dirty="0">
                <a:latin typeface="Calibri" panose="020F0502020204030204"/>
                <a:cs typeface="Calibri" panose="020F0502020204030204"/>
              </a:rPr>
              <a:t>COLLEGE:</a:t>
            </a:r>
            <a:r>
              <a:rPr sz="2400" b="1" spc="-100" dirty="0">
                <a:latin typeface="Calibri" panose="020F0502020204030204"/>
                <a:cs typeface="Calibri" panose="020F0502020204030204"/>
              </a:rPr>
              <a:t> </a:t>
            </a:r>
            <a:r>
              <a:rPr sz="2400" b="1" dirty="0">
                <a:latin typeface="Calibri" panose="020F0502020204030204"/>
                <a:cs typeface="Calibri" panose="020F0502020204030204"/>
              </a:rPr>
              <a:t>MEENAKSHI</a:t>
            </a:r>
            <a:r>
              <a:rPr sz="2400" b="1" spc="-80" dirty="0">
                <a:latin typeface="Calibri" panose="020F0502020204030204"/>
                <a:cs typeface="Calibri" panose="020F0502020204030204"/>
              </a:rPr>
              <a:t> </a:t>
            </a:r>
            <a:r>
              <a:rPr sz="2400" b="1" dirty="0">
                <a:latin typeface="Calibri" panose="020F0502020204030204"/>
                <a:cs typeface="Calibri" panose="020F0502020204030204"/>
              </a:rPr>
              <a:t>COLLEGE</a:t>
            </a:r>
            <a:r>
              <a:rPr sz="2400" b="1" spc="-75" dirty="0">
                <a:latin typeface="Calibri" panose="020F0502020204030204"/>
                <a:cs typeface="Calibri" panose="020F0502020204030204"/>
              </a:rPr>
              <a:t> </a:t>
            </a:r>
            <a:r>
              <a:rPr sz="2400" b="1" dirty="0">
                <a:latin typeface="Calibri" panose="020F0502020204030204"/>
                <a:cs typeface="Calibri" panose="020F0502020204030204"/>
              </a:rPr>
              <a:t>FOR</a:t>
            </a:r>
            <a:r>
              <a:rPr sz="2400" b="1" spc="-70" dirty="0">
                <a:latin typeface="Calibri" panose="020F0502020204030204"/>
                <a:cs typeface="Calibri" panose="020F0502020204030204"/>
              </a:rPr>
              <a:t> </a:t>
            </a:r>
            <a:r>
              <a:rPr sz="2400" b="1" spc="-10" dirty="0">
                <a:latin typeface="Calibri" panose="020F0502020204030204"/>
                <a:cs typeface="Calibri" panose="020F0502020204030204"/>
              </a:rPr>
              <a:t>WOMEN</a:t>
            </a:r>
            <a:endParaRPr sz="2400">
              <a:latin typeface="Calibri" panose="020F0502020204030204"/>
              <a:cs typeface="Calibri" panose="020F0502020204030204"/>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894832"/>
            <a:ext cx="180340" cy="182880"/>
          </a:xfrm>
          <a:custGeom>
            <a:avLst/>
            <a:gdLst/>
            <a:ahLst/>
            <a:cxnLst/>
            <a:rect l="l" t="t" r="r" b="b"/>
            <a:pathLst>
              <a:path w="180340" h="182879">
                <a:moveTo>
                  <a:pt x="179831" y="0"/>
                </a:moveTo>
                <a:lnTo>
                  <a:pt x="0" y="0"/>
                </a:lnTo>
                <a:lnTo>
                  <a:pt x="0" y="182880"/>
                </a:lnTo>
                <a:lnTo>
                  <a:pt x="179831" y="182880"/>
                </a:lnTo>
                <a:lnTo>
                  <a:pt x="179831" y="0"/>
                </a:lnTo>
                <a:close/>
              </a:path>
            </a:pathLst>
          </a:custGeom>
          <a:solidFill>
            <a:srgbClr val="2C926B"/>
          </a:solidFill>
        </p:spPr>
        <p:txBody>
          <a:bodyPr wrap="square" lIns="0" tIns="0" rIns="0" bIns="0" rtlCol="0"/>
          <a:lstStyle/>
          <a:p/>
        </p:txBody>
      </p:sp>
      <p:pic>
        <p:nvPicPr>
          <p:cNvPr id="3" name="object 3"/>
          <p:cNvPicPr/>
          <p:nvPr/>
        </p:nvPicPr>
        <p:blipFill>
          <a:blip r:embed="rId1" cstate="print"/>
          <a:stretch>
            <a:fillRect/>
          </a:stretch>
        </p:blipFill>
        <p:spPr>
          <a:xfrm>
            <a:off x="1667255" y="6467855"/>
            <a:ext cx="76200" cy="176783"/>
          </a:xfrm>
          <a:prstGeom prst="rect">
            <a:avLst/>
          </a:prstGeom>
        </p:spPr>
      </p:pic>
      <p:sp>
        <p:nvSpPr>
          <p:cNvPr id="4" name="object 4"/>
          <p:cNvSpPr txBox="1">
            <a:spLocks noGrp="1"/>
          </p:cNvSpPr>
          <p:nvPr>
            <p:ph type="title"/>
          </p:nvPr>
        </p:nvSpPr>
        <p:spPr>
          <a:prstGeom prst="rect">
            <a:avLst/>
          </a:prstGeom>
        </p:spPr>
        <p:txBody>
          <a:bodyPr vert="horz" wrap="square" lIns="0" tIns="244983" rIns="0" bIns="0" rtlCol="0">
            <a:spAutoFit/>
          </a:bodyPr>
          <a:lstStyle/>
          <a:p>
            <a:pPr marL="469265">
              <a:lnSpc>
                <a:spcPct val="100000"/>
              </a:lnSpc>
              <a:spcBef>
                <a:spcPts val="100"/>
              </a:spcBef>
            </a:pPr>
            <a:r>
              <a:rPr spc="-10" dirty="0">
                <a:latin typeface="Trebuchet MS" panose="020B0603020202020204"/>
                <a:cs typeface="Trebuchet MS" panose="020B0603020202020204"/>
              </a:rPr>
              <a:t>MODELLING</a:t>
            </a:r>
            <a:endParaRPr spc="-10" dirty="0">
              <a:latin typeface="Trebuchet MS" panose="020B0603020202020204"/>
              <a:cs typeface="Trebuchet MS" panose="020B0603020202020204"/>
            </a:endParaRPr>
          </a:p>
        </p:txBody>
      </p:sp>
      <p:sp>
        <p:nvSpPr>
          <p:cNvPr id="5" name="object 5"/>
          <p:cNvSpPr/>
          <p:nvPr/>
        </p:nvSpPr>
        <p:spPr>
          <a:xfrm>
            <a:off x="10058400" y="5242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6" name="object 6"/>
          <p:cNvSpPr txBox="1"/>
          <p:nvPr/>
        </p:nvSpPr>
        <p:spPr>
          <a:xfrm>
            <a:off x="1071168" y="2152650"/>
            <a:ext cx="8221345" cy="4628515"/>
          </a:xfrm>
          <a:prstGeom prst="rect">
            <a:avLst/>
          </a:prstGeom>
        </p:spPr>
        <p:txBody>
          <a:bodyPr vert="horz" wrap="square" lIns="0" tIns="11430" rIns="0" bIns="0" rtlCol="0">
            <a:spAutoFit/>
          </a:bodyPr>
          <a:lstStyle/>
          <a:p>
            <a:pPr marL="12700">
              <a:lnSpc>
                <a:spcPct val="100000"/>
              </a:lnSpc>
              <a:spcBef>
                <a:spcPts val="90"/>
              </a:spcBef>
            </a:pPr>
            <a:r>
              <a:rPr sz="2000" b="1" dirty="0">
                <a:latin typeface="Calibri" panose="020F0502020204030204"/>
                <a:cs typeface="Calibri" panose="020F0502020204030204"/>
              </a:rPr>
              <a:t>Step</a:t>
            </a:r>
            <a:r>
              <a:rPr sz="2000" b="1" spc="-65" dirty="0">
                <a:latin typeface="Calibri" panose="020F0502020204030204"/>
                <a:cs typeface="Calibri" panose="020F0502020204030204"/>
              </a:rPr>
              <a:t> </a:t>
            </a:r>
            <a:r>
              <a:rPr sz="2000" b="1" dirty="0">
                <a:latin typeface="Calibri" panose="020F0502020204030204"/>
                <a:cs typeface="Calibri" panose="020F0502020204030204"/>
              </a:rPr>
              <a:t>1</a:t>
            </a:r>
            <a:r>
              <a:rPr sz="2000" b="1" spc="-60" dirty="0">
                <a:latin typeface="Calibri" panose="020F0502020204030204"/>
                <a:cs typeface="Calibri" panose="020F0502020204030204"/>
              </a:rPr>
              <a:t> </a:t>
            </a:r>
            <a:r>
              <a:rPr sz="2000" b="1" dirty="0">
                <a:latin typeface="Calibri" panose="020F0502020204030204"/>
                <a:cs typeface="Calibri" panose="020F0502020204030204"/>
              </a:rPr>
              <a:t>:Download</a:t>
            </a:r>
            <a:r>
              <a:rPr sz="2000" b="1" spc="-65" dirty="0">
                <a:latin typeface="Calibri" panose="020F0502020204030204"/>
                <a:cs typeface="Calibri" panose="020F0502020204030204"/>
              </a:rPr>
              <a:t> </a:t>
            </a:r>
            <a:r>
              <a:rPr sz="2000" b="1" dirty="0">
                <a:latin typeface="Calibri" panose="020F0502020204030204"/>
                <a:cs typeface="Calibri" panose="020F0502020204030204"/>
              </a:rPr>
              <a:t>The</a:t>
            </a:r>
            <a:r>
              <a:rPr sz="2000" b="1" spc="-80" dirty="0">
                <a:latin typeface="Calibri" panose="020F0502020204030204"/>
                <a:cs typeface="Calibri" panose="020F0502020204030204"/>
              </a:rPr>
              <a:t> </a:t>
            </a:r>
            <a:r>
              <a:rPr sz="2000" b="1" dirty="0">
                <a:latin typeface="Calibri" panose="020F0502020204030204"/>
                <a:cs typeface="Calibri" panose="020F0502020204030204"/>
              </a:rPr>
              <a:t>Employee</a:t>
            </a:r>
            <a:r>
              <a:rPr sz="2000" b="1" spc="-45" dirty="0">
                <a:latin typeface="Calibri" panose="020F0502020204030204"/>
                <a:cs typeface="Calibri" panose="020F0502020204030204"/>
              </a:rPr>
              <a:t> </a:t>
            </a:r>
            <a:r>
              <a:rPr sz="2000" b="1" dirty="0">
                <a:latin typeface="Calibri" panose="020F0502020204030204"/>
                <a:cs typeface="Calibri" panose="020F0502020204030204"/>
              </a:rPr>
              <a:t>Dataset</a:t>
            </a:r>
            <a:r>
              <a:rPr sz="2000" b="1" spc="-40" dirty="0">
                <a:latin typeface="Calibri" panose="020F0502020204030204"/>
                <a:cs typeface="Calibri" panose="020F0502020204030204"/>
              </a:rPr>
              <a:t> </a:t>
            </a:r>
            <a:r>
              <a:rPr sz="2000" b="1" dirty="0">
                <a:latin typeface="Calibri" panose="020F0502020204030204"/>
                <a:cs typeface="Calibri" panose="020F0502020204030204"/>
              </a:rPr>
              <a:t>In</a:t>
            </a:r>
            <a:r>
              <a:rPr sz="2000" b="1" spc="-65" dirty="0">
                <a:latin typeface="Calibri" panose="020F0502020204030204"/>
                <a:cs typeface="Calibri" panose="020F0502020204030204"/>
              </a:rPr>
              <a:t> </a:t>
            </a:r>
            <a:r>
              <a:rPr sz="2000" b="1" dirty="0">
                <a:latin typeface="Calibri" panose="020F0502020204030204"/>
                <a:cs typeface="Calibri" panose="020F0502020204030204"/>
              </a:rPr>
              <a:t>Naan</a:t>
            </a:r>
            <a:r>
              <a:rPr sz="2000" b="1" spc="-65" dirty="0">
                <a:latin typeface="Calibri" panose="020F0502020204030204"/>
                <a:cs typeface="Calibri" panose="020F0502020204030204"/>
              </a:rPr>
              <a:t> </a:t>
            </a:r>
            <a:r>
              <a:rPr sz="2000" b="1" dirty="0">
                <a:latin typeface="Calibri" panose="020F0502020204030204"/>
                <a:cs typeface="Calibri" panose="020F0502020204030204"/>
              </a:rPr>
              <a:t>Mudhalvan</a:t>
            </a:r>
            <a:r>
              <a:rPr sz="2000" b="1" spc="-60" dirty="0">
                <a:latin typeface="Calibri" panose="020F0502020204030204"/>
                <a:cs typeface="Calibri" panose="020F0502020204030204"/>
              </a:rPr>
              <a:t> </a:t>
            </a:r>
            <a:r>
              <a:rPr sz="2000" b="1" dirty="0">
                <a:latin typeface="Calibri" panose="020F0502020204030204"/>
                <a:cs typeface="Calibri" panose="020F0502020204030204"/>
              </a:rPr>
              <a:t>Portal</a:t>
            </a:r>
            <a:r>
              <a:rPr sz="2000" b="1" spc="-90" dirty="0">
                <a:latin typeface="Calibri" panose="020F0502020204030204"/>
                <a:cs typeface="Calibri" panose="020F0502020204030204"/>
              </a:rPr>
              <a:t> </a:t>
            </a:r>
            <a:r>
              <a:rPr sz="2000" b="1" dirty="0">
                <a:latin typeface="Calibri" panose="020F0502020204030204"/>
                <a:cs typeface="Calibri" panose="020F0502020204030204"/>
              </a:rPr>
              <a:t>And</a:t>
            </a:r>
            <a:r>
              <a:rPr sz="2000" b="1" spc="-65" dirty="0">
                <a:latin typeface="Calibri" panose="020F0502020204030204"/>
                <a:cs typeface="Calibri" panose="020F0502020204030204"/>
              </a:rPr>
              <a:t> </a:t>
            </a:r>
            <a:r>
              <a:rPr sz="2000" b="1" spc="-20" dirty="0">
                <a:latin typeface="Calibri" panose="020F0502020204030204"/>
                <a:cs typeface="Calibri" panose="020F0502020204030204"/>
              </a:rPr>
              <a:t>Open</a:t>
            </a:r>
            <a:endParaRPr sz="2000">
              <a:latin typeface="Calibri" panose="020F0502020204030204"/>
              <a:cs typeface="Calibri" panose="020F0502020204030204"/>
            </a:endParaRPr>
          </a:p>
          <a:p>
            <a:pPr marL="12700">
              <a:lnSpc>
                <a:spcPct val="100000"/>
              </a:lnSpc>
            </a:pPr>
            <a:r>
              <a:rPr sz="2000" b="1" dirty="0">
                <a:latin typeface="Calibri" panose="020F0502020204030204"/>
                <a:cs typeface="Calibri" panose="020F0502020204030204"/>
              </a:rPr>
              <a:t>The</a:t>
            </a:r>
            <a:r>
              <a:rPr sz="2000" b="1" spc="-40" dirty="0">
                <a:latin typeface="Calibri" panose="020F0502020204030204"/>
                <a:cs typeface="Calibri" panose="020F0502020204030204"/>
              </a:rPr>
              <a:t> </a:t>
            </a:r>
            <a:r>
              <a:rPr sz="2000" b="1" spc="-10" dirty="0">
                <a:latin typeface="Calibri" panose="020F0502020204030204"/>
                <a:cs typeface="Calibri" panose="020F0502020204030204"/>
              </a:rPr>
              <a:t>Excel.</a:t>
            </a:r>
            <a:endParaRPr sz="2000">
              <a:latin typeface="Calibri" panose="020F0502020204030204"/>
              <a:cs typeface="Calibri" panose="020F0502020204030204"/>
            </a:endParaRPr>
          </a:p>
          <a:p>
            <a:pPr marL="12700">
              <a:lnSpc>
                <a:spcPct val="100000"/>
              </a:lnSpc>
            </a:pPr>
            <a:r>
              <a:rPr sz="2000" b="1" dirty="0">
                <a:latin typeface="Calibri" panose="020F0502020204030204"/>
                <a:cs typeface="Calibri" panose="020F0502020204030204"/>
              </a:rPr>
              <a:t>Step</a:t>
            </a:r>
            <a:r>
              <a:rPr sz="2000" b="1" spc="-55" dirty="0">
                <a:latin typeface="Calibri" panose="020F0502020204030204"/>
                <a:cs typeface="Calibri" panose="020F0502020204030204"/>
              </a:rPr>
              <a:t> </a:t>
            </a:r>
            <a:r>
              <a:rPr sz="2000" b="1" dirty="0">
                <a:latin typeface="Calibri" panose="020F0502020204030204"/>
                <a:cs typeface="Calibri" panose="020F0502020204030204"/>
              </a:rPr>
              <a:t>2</a:t>
            </a:r>
            <a:r>
              <a:rPr sz="2000" b="1" spc="-50" dirty="0">
                <a:latin typeface="Calibri" panose="020F0502020204030204"/>
                <a:cs typeface="Calibri" panose="020F0502020204030204"/>
              </a:rPr>
              <a:t> </a:t>
            </a:r>
            <a:r>
              <a:rPr sz="2000" b="1" dirty="0">
                <a:latin typeface="Calibri" panose="020F0502020204030204"/>
                <a:cs typeface="Calibri" panose="020F0502020204030204"/>
              </a:rPr>
              <a:t>:Select</a:t>
            </a:r>
            <a:r>
              <a:rPr sz="2000" b="1" spc="-50" dirty="0">
                <a:latin typeface="Calibri" panose="020F0502020204030204"/>
                <a:cs typeface="Calibri" panose="020F0502020204030204"/>
              </a:rPr>
              <a:t> </a:t>
            </a:r>
            <a:r>
              <a:rPr sz="2000" b="1" dirty="0">
                <a:latin typeface="Calibri" panose="020F0502020204030204"/>
                <a:cs typeface="Calibri" panose="020F0502020204030204"/>
              </a:rPr>
              <a:t>The</a:t>
            </a:r>
            <a:r>
              <a:rPr sz="2000" b="1" spc="-55" dirty="0">
                <a:latin typeface="Calibri" panose="020F0502020204030204"/>
                <a:cs typeface="Calibri" panose="020F0502020204030204"/>
              </a:rPr>
              <a:t> </a:t>
            </a:r>
            <a:r>
              <a:rPr sz="2000" b="1" dirty="0">
                <a:latin typeface="Calibri" panose="020F0502020204030204"/>
                <a:cs typeface="Calibri" panose="020F0502020204030204"/>
              </a:rPr>
              <a:t>Data</a:t>
            </a:r>
            <a:r>
              <a:rPr sz="2000" b="1" spc="-30" dirty="0">
                <a:latin typeface="Calibri" panose="020F0502020204030204"/>
                <a:cs typeface="Calibri" panose="020F0502020204030204"/>
              </a:rPr>
              <a:t> </a:t>
            </a:r>
            <a:r>
              <a:rPr sz="2000" b="1" dirty="0">
                <a:latin typeface="Calibri" panose="020F0502020204030204"/>
                <a:cs typeface="Calibri" panose="020F0502020204030204"/>
              </a:rPr>
              <a:t>And</a:t>
            </a:r>
            <a:r>
              <a:rPr sz="2000" b="1" spc="-50" dirty="0">
                <a:latin typeface="Calibri" panose="020F0502020204030204"/>
                <a:cs typeface="Calibri" panose="020F0502020204030204"/>
              </a:rPr>
              <a:t> </a:t>
            </a:r>
            <a:r>
              <a:rPr sz="2000" b="1" dirty="0">
                <a:latin typeface="Calibri" panose="020F0502020204030204"/>
                <a:cs typeface="Calibri" panose="020F0502020204030204"/>
              </a:rPr>
              <a:t>Coverted</a:t>
            </a:r>
            <a:r>
              <a:rPr sz="2000" b="1" spc="-50" dirty="0">
                <a:latin typeface="Calibri" panose="020F0502020204030204"/>
                <a:cs typeface="Calibri" panose="020F0502020204030204"/>
              </a:rPr>
              <a:t> </a:t>
            </a:r>
            <a:r>
              <a:rPr sz="2000" b="1" dirty="0">
                <a:latin typeface="Calibri" panose="020F0502020204030204"/>
                <a:cs typeface="Calibri" panose="020F0502020204030204"/>
              </a:rPr>
              <a:t>Into</a:t>
            </a:r>
            <a:r>
              <a:rPr sz="2000" b="1" spc="-70" dirty="0">
                <a:latin typeface="Calibri" panose="020F0502020204030204"/>
                <a:cs typeface="Calibri" panose="020F0502020204030204"/>
              </a:rPr>
              <a:t> </a:t>
            </a:r>
            <a:r>
              <a:rPr sz="2000" b="1" spc="-10" dirty="0">
                <a:latin typeface="Calibri" panose="020F0502020204030204"/>
                <a:cs typeface="Calibri" panose="020F0502020204030204"/>
              </a:rPr>
              <a:t>Table</a:t>
            </a:r>
            <a:endParaRPr sz="2000">
              <a:latin typeface="Calibri" panose="020F0502020204030204"/>
              <a:cs typeface="Calibri" panose="020F0502020204030204"/>
            </a:endParaRPr>
          </a:p>
          <a:p>
            <a:pPr marL="12700" marR="481330">
              <a:lnSpc>
                <a:spcPct val="100000"/>
              </a:lnSpc>
            </a:pPr>
            <a:r>
              <a:rPr sz="2000" b="1" dirty="0">
                <a:latin typeface="Calibri" panose="020F0502020204030204"/>
                <a:cs typeface="Calibri" panose="020F0502020204030204"/>
              </a:rPr>
              <a:t>Step</a:t>
            </a:r>
            <a:r>
              <a:rPr sz="2000" b="1" spc="-45" dirty="0">
                <a:latin typeface="Calibri" panose="020F0502020204030204"/>
                <a:cs typeface="Calibri" panose="020F0502020204030204"/>
              </a:rPr>
              <a:t> </a:t>
            </a:r>
            <a:r>
              <a:rPr sz="2000" b="1" dirty="0">
                <a:latin typeface="Calibri" panose="020F0502020204030204"/>
                <a:cs typeface="Calibri" panose="020F0502020204030204"/>
              </a:rPr>
              <a:t>3</a:t>
            </a:r>
            <a:r>
              <a:rPr sz="2000" b="1" spc="-40" dirty="0">
                <a:latin typeface="Calibri" panose="020F0502020204030204"/>
                <a:cs typeface="Calibri" panose="020F0502020204030204"/>
              </a:rPr>
              <a:t> </a:t>
            </a:r>
            <a:r>
              <a:rPr sz="2000" b="1" dirty="0">
                <a:latin typeface="Calibri" panose="020F0502020204030204"/>
                <a:cs typeface="Calibri" panose="020F0502020204030204"/>
              </a:rPr>
              <a:t>:Select</a:t>
            </a:r>
            <a:r>
              <a:rPr sz="2000" b="1" spc="-40" dirty="0">
                <a:latin typeface="Calibri" panose="020F0502020204030204"/>
                <a:cs typeface="Calibri" panose="020F0502020204030204"/>
              </a:rPr>
              <a:t> </a:t>
            </a:r>
            <a:r>
              <a:rPr sz="2000" b="1" dirty="0">
                <a:latin typeface="Calibri" panose="020F0502020204030204"/>
                <a:cs typeface="Calibri" panose="020F0502020204030204"/>
              </a:rPr>
              <a:t>The</a:t>
            </a:r>
            <a:r>
              <a:rPr sz="2000" b="1" spc="-50" dirty="0">
                <a:latin typeface="Calibri" panose="020F0502020204030204"/>
                <a:cs typeface="Calibri" panose="020F0502020204030204"/>
              </a:rPr>
              <a:t> </a:t>
            </a:r>
            <a:r>
              <a:rPr sz="2000" b="1" dirty="0">
                <a:latin typeface="Calibri" panose="020F0502020204030204"/>
                <a:cs typeface="Calibri" panose="020F0502020204030204"/>
              </a:rPr>
              <a:t>Entire</a:t>
            </a:r>
            <a:r>
              <a:rPr sz="2000" b="1" spc="-20" dirty="0">
                <a:latin typeface="Calibri" panose="020F0502020204030204"/>
                <a:cs typeface="Calibri" panose="020F0502020204030204"/>
              </a:rPr>
              <a:t> </a:t>
            </a:r>
            <a:r>
              <a:rPr sz="2000" b="1" dirty="0">
                <a:latin typeface="Calibri" panose="020F0502020204030204"/>
                <a:cs typeface="Calibri" panose="020F0502020204030204"/>
              </a:rPr>
              <a:t>Data</a:t>
            </a:r>
            <a:r>
              <a:rPr sz="2000" b="1" spc="-50" dirty="0">
                <a:latin typeface="Calibri" panose="020F0502020204030204"/>
                <a:cs typeface="Calibri" panose="020F0502020204030204"/>
              </a:rPr>
              <a:t> </a:t>
            </a:r>
            <a:r>
              <a:rPr sz="2000" b="1" spc="-20" dirty="0">
                <a:latin typeface="Calibri" panose="020F0502020204030204"/>
                <a:cs typeface="Calibri" panose="020F0502020204030204"/>
              </a:rPr>
              <a:t>Table</a:t>
            </a:r>
            <a:r>
              <a:rPr sz="2000" b="1" spc="-50" dirty="0">
                <a:latin typeface="Calibri" panose="020F0502020204030204"/>
                <a:cs typeface="Calibri" panose="020F0502020204030204"/>
              </a:rPr>
              <a:t> </a:t>
            </a:r>
            <a:r>
              <a:rPr sz="2000" b="1" dirty="0">
                <a:latin typeface="Calibri" panose="020F0502020204030204"/>
                <a:cs typeface="Calibri" panose="020F0502020204030204"/>
              </a:rPr>
              <a:t>And</a:t>
            </a:r>
            <a:r>
              <a:rPr sz="2000" b="1" spc="-40" dirty="0">
                <a:latin typeface="Calibri" panose="020F0502020204030204"/>
                <a:cs typeface="Calibri" panose="020F0502020204030204"/>
              </a:rPr>
              <a:t> </a:t>
            </a:r>
            <a:r>
              <a:rPr sz="2000" b="1" dirty="0">
                <a:latin typeface="Calibri" panose="020F0502020204030204"/>
                <a:cs typeface="Calibri" panose="020F0502020204030204"/>
              </a:rPr>
              <a:t>Click</a:t>
            </a:r>
            <a:r>
              <a:rPr sz="2000" b="1" spc="-20" dirty="0">
                <a:latin typeface="Calibri" panose="020F0502020204030204"/>
                <a:cs typeface="Calibri" panose="020F0502020204030204"/>
              </a:rPr>
              <a:t> </a:t>
            </a:r>
            <a:r>
              <a:rPr sz="2000" b="1" dirty="0">
                <a:latin typeface="Calibri" panose="020F0502020204030204"/>
                <a:cs typeface="Calibri" panose="020F0502020204030204"/>
              </a:rPr>
              <a:t>On</a:t>
            </a:r>
            <a:r>
              <a:rPr sz="2000" b="1" spc="-45" dirty="0">
                <a:latin typeface="Calibri" panose="020F0502020204030204"/>
                <a:cs typeface="Calibri" panose="020F0502020204030204"/>
              </a:rPr>
              <a:t> </a:t>
            </a:r>
            <a:r>
              <a:rPr sz="2000" b="1" dirty="0">
                <a:latin typeface="Calibri" panose="020F0502020204030204"/>
                <a:cs typeface="Calibri" panose="020F0502020204030204"/>
              </a:rPr>
              <a:t>Insert</a:t>
            </a:r>
            <a:r>
              <a:rPr sz="2000" b="1" spc="-65" dirty="0">
                <a:latin typeface="Calibri" panose="020F0502020204030204"/>
                <a:cs typeface="Calibri" panose="020F0502020204030204"/>
              </a:rPr>
              <a:t> </a:t>
            </a:r>
            <a:r>
              <a:rPr sz="2000" b="1" dirty="0">
                <a:latin typeface="Calibri" panose="020F0502020204030204"/>
                <a:cs typeface="Calibri" panose="020F0502020204030204"/>
              </a:rPr>
              <a:t>Menu</a:t>
            </a:r>
            <a:r>
              <a:rPr sz="2000" b="1" spc="-40" dirty="0">
                <a:latin typeface="Calibri" panose="020F0502020204030204"/>
                <a:cs typeface="Calibri" panose="020F0502020204030204"/>
              </a:rPr>
              <a:t> </a:t>
            </a:r>
            <a:r>
              <a:rPr sz="2000" b="1" dirty="0">
                <a:latin typeface="Calibri" panose="020F0502020204030204"/>
                <a:cs typeface="Calibri" panose="020F0502020204030204"/>
              </a:rPr>
              <a:t>Then</a:t>
            </a:r>
            <a:r>
              <a:rPr sz="2000" b="1" spc="-60" dirty="0">
                <a:latin typeface="Calibri" panose="020F0502020204030204"/>
                <a:cs typeface="Calibri" panose="020F0502020204030204"/>
              </a:rPr>
              <a:t> </a:t>
            </a:r>
            <a:r>
              <a:rPr sz="2000" b="1" spc="-10" dirty="0">
                <a:latin typeface="Calibri" panose="020F0502020204030204"/>
                <a:cs typeface="Calibri" panose="020F0502020204030204"/>
              </a:rPr>
              <a:t>Select </a:t>
            </a:r>
            <a:r>
              <a:rPr sz="2000" b="1" dirty="0">
                <a:latin typeface="Calibri" panose="020F0502020204030204"/>
                <a:cs typeface="Calibri" panose="020F0502020204030204"/>
              </a:rPr>
              <a:t>Pivot</a:t>
            </a:r>
            <a:r>
              <a:rPr sz="2000" b="1" spc="-55" dirty="0">
                <a:latin typeface="Calibri" panose="020F0502020204030204"/>
                <a:cs typeface="Calibri" panose="020F0502020204030204"/>
              </a:rPr>
              <a:t> </a:t>
            </a:r>
            <a:r>
              <a:rPr sz="2000" b="1" spc="-10" dirty="0">
                <a:latin typeface="Calibri" panose="020F0502020204030204"/>
                <a:cs typeface="Calibri" panose="020F0502020204030204"/>
              </a:rPr>
              <a:t>Table.</a:t>
            </a:r>
            <a:endParaRPr sz="2000">
              <a:latin typeface="Calibri" panose="020F0502020204030204"/>
              <a:cs typeface="Calibri" panose="020F0502020204030204"/>
            </a:endParaRPr>
          </a:p>
          <a:p>
            <a:pPr marL="12700">
              <a:lnSpc>
                <a:spcPct val="100000"/>
              </a:lnSpc>
              <a:spcBef>
                <a:spcPts val="5"/>
              </a:spcBef>
            </a:pPr>
            <a:r>
              <a:rPr sz="2000" b="1" dirty="0">
                <a:latin typeface="Calibri" panose="020F0502020204030204"/>
                <a:cs typeface="Calibri" panose="020F0502020204030204"/>
              </a:rPr>
              <a:t>Step</a:t>
            </a:r>
            <a:r>
              <a:rPr sz="2000" b="1" spc="-55" dirty="0">
                <a:latin typeface="Calibri" panose="020F0502020204030204"/>
                <a:cs typeface="Calibri" panose="020F0502020204030204"/>
              </a:rPr>
              <a:t> </a:t>
            </a:r>
            <a:r>
              <a:rPr sz="2000" b="1" dirty="0">
                <a:latin typeface="Calibri" panose="020F0502020204030204"/>
                <a:cs typeface="Calibri" panose="020F0502020204030204"/>
              </a:rPr>
              <a:t>4:the</a:t>
            </a:r>
            <a:r>
              <a:rPr sz="2000" b="1" spc="-75" dirty="0">
                <a:latin typeface="Calibri" panose="020F0502020204030204"/>
                <a:cs typeface="Calibri" panose="020F0502020204030204"/>
              </a:rPr>
              <a:t> </a:t>
            </a:r>
            <a:r>
              <a:rPr sz="2000" b="1" dirty="0">
                <a:latin typeface="Calibri" panose="020F0502020204030204"/>
                <a:cs typeface="Calibri" panose="020F0502020204030204"/>
              </a:rPr>
              <a:t>Pivot</a:t>
            </a:r>
            <a:r>
              <a:rPr sz="2000" b="1" spc="-30" dirty="0">
                <a:latin typeface="Calibri" panose="020F0502020204030204"/>
                <a:cs typeface="Calibri" panose="020F0502020204030204"/>
              </a:rPr>
              <a:t> </a:t>
            </a:r>
            <a:r>
              <a:rPr sz="2000" b="1" spc="-25" dirty="0">
                <a:latin typeface="Calibri" panose="020F0502020204030204"/>
                <a:cs typeface="Calibri" panose="020F0502020204030204"/>
              </a:rPr>
              <a:t>Table</a:t>
            </a:r>
            <a:r>
              <a:rPr sz="2000" b="1" spc="-60" dirty="0">
                <a:latin typeface="Calibri" panose="020F0502020204030204"/>
                <a:cs typeface="Calibri" panose="020F0502020204030204"/>
              </a:rPr>
              <a:t> </a:t>
            </a:r>
            <a:r>
              <a:rPr sz="2000" b="1" dirty="0">
                <a:latin typeface="Calibri" panose="020F0502020204030204"/>
                <a:cs typeface="Calibri" panose="020F0502020204030204"/>
              </a:rPr>
              <a:t>Shows</a:t>
            </a:r>
            <a:r>
              <a:rPr sz="2000" b="1" spc="-40" dirty="0">
                <a:latin typeface="Calibri" panose="020F0502020204030204"/>
                <a:cs typeface="Calibri" panose="020F0502020204030204"/>
              </a:rPr>
              <a:t> </a:t>
            </a:r>
            <a:r>
              <a:rPr sz="2000" b="1" dirty="0">
                <a:latin typeface="Calibri" panose="020F0502020204030204"/>
                <a:cs typeface="Calibri" panose="020F0502020204030204"/>
              </a:rPr>
              <a:t>Field</a:t>
            </a:r>
            <a:r>
              <a:rPr sz="2000" b="1" spc="-50" dirty="0">
                <a:latin typeface="Calibri" panose="020F0502020204030204"/>
                <a:cs typeface="Calibri" panose="020F0502020204030204"/>
              </a:rPr>
              <a:t> </a:t>
            </a:r>
            <a:r>
              <a:rPr sz="2000" b="1" dirty="0">
                <a:latin typeface="Calibri" panose="020F0502020204030204"/>
                <a:cs typeface="Calibri" panose="020F0502020204030204"/>
              </a:rPr>
              <a:t>Section</a:t>
            </a:r>
            <a:r>
              <a:rPr sz="2000" b="1" spc="-50" dirty="0">
                <a:latin typeface="Calibri" panose="020F0502020204030204"/>
                <a:cs typeface="Calibri" panose="020F0502020204030204"/>
              </a:rPr>
              <a:t> </a:t>
            </a:r>
            <a:r>
              <a:rPr sz="2000" b="1" dirty="0">
                <a:latin typeface="Calibri" panose="020F0502020204030204"/>
                <a:cs typeface="Calibri" panose="020F0502020204030204"/>
              </a:rPr>
              <a:t>And</a:t>
            </a:r>
            <a:r>
              <a:rPr sz="2000" b="1" spc="-50" dirty="0">
                <a:latin typeface="Calibri" panose="020F0502020204030204"/>
                <a:cs typeface="Calibri" panose="020F0502020204030204"/>
              </a:rPr>
              <a:t> </a:t>
            </a:r>
            <a:r>
              <a:rPr sz="2000" b="1" dirty="0">
                <a:latin typeface="Calibri" panose="020F0502020204030204"/>
                <a:cs typeface="Calibri" panose="020F0502020204030204"/>
              </a:rPr>
              <a:t>Drag</a:t>
            </a:r>
            <a:r>
              <a:rPr sz="2000" b="1" spc="-45" dirty="0">
                <a:latin typeface="Calibri" panose="020F0502020204030204"/>
                <a:cs typeface="Calibri" panose="020F0502020204030204"/>
              </a:rPr>
              <a:t> </a:t>
            </a:r>
            <a:r>
              <a:rPr sz="2000" b="1" dirty="0">
                <a:latin typeface="Calibri" panose="020F0502020204030204"/>
                <a:cs typeface="Calibri" panose="020F0502020204030204"/>
              </a:rPr>
              <a:t>The</a:t>
            </a:r>
            <a:r>
              <a:rPr sz="2000" b="1" spc="-60" dirty="0">
                <a:latin typeface="Calibri" panose="020F0502020204030204"/>
                <a:cs typeface="Calibri" panose="020F0502020204030204"/>
              </a:rPr>
              <a:t> </a:t>
            </a:r>
            <a:r>
              <a:rPr sz="2000" b="1" dirty="0">
                <a:latin typeface="Calibri" panose="020F0502020204030204"/>
                <a:cs typeface="Calibri" panose="020F0502020204030204"/>
              </a:rPr>
              <a:t>Field</a:t>
            </a:r>
            <a:r>
              <a:rPr sz="2000" b="1" spc="-50" dirty="0">
                <a:latin typeface="Calibri" panose="020F0502020204030204"/>
                <a:cs typeface="Calibri" panose="020F0502020204030204"/>
              </a:rPr>
              <a:t> </a:t>
            </a:r>
            <a:r>
              <a:rPr sz="2000" b="1" dirty="0">
                <a:latin typeface="Calibri" panose="020F0502020204030204"/>
                <a:cs typeface="Calibri" panose="020F0502020204030204"/>
              </a:rPr>
              <a:t>According</a:t>
            </a:r>
            <a:r>
              <a:rPr sz="2000" b="1" spc="-70" dirty="0">
                <a:latin typeface="Calibri" panose="020F0502020204030204"/>
                <a:cs typeface="Calibri" panose="020F0502020204030204"/>
              </a:rPr>
              <a:t> </a:t>
            </a:r>
            <a:r>
              <a:rPr sz="2000" b="1" spc="-25" dirty="0">
                <a:latin typeface="Calibri" panose="020F0502020204030204"/>
                <a:cs typeface="Calibri" panose="020F0502020204030204"/>
              </a:rPr>
              <a:t>To</a:t>
            </a:r>
            <a:endParaRPr sz="2000">
              <a:latin typeface="Calibri" panose="020F0502020204030204"/>
              <a:cs typeface="Calibri" panose="020F0502020204030204"/>
            </a:endParaRPr>
          </a:p>
          <a:p>
            <a:pPr marL="12700">
              <a:lnSpc>
                <a:spcPct val="100000"/>
              </a:lnSpc>
            </a:pPr>
            <a:r>
              <a:rPr sz="2000" b="1" dirty="0">
                <a:latin typeface="Calibri" panose="020F0502020204030204"/>
                <a:cs typeface="Calibri" panose="020F0502020204030204"/>
              </a:rPr>
              <a:t>Our</a:t>
            </a:r>
            <a:r>
              <a:rPr sz="2000" b="1" spc="-55" dirty="0">
                <a:latin typeface="Calibri" panose="020F0502020204030204"/>
                <a:cs typeface="Calibri" panose="020F0502020204030204"/>
              </a:rPr>
              <a:t> </a:t>
            </a:r>
            <a:r>
              <a:rPr sz="2000" b="1" spc="-10" dirty="0">
                <a:latin typeface="Calibri" panose="020F0502020204030204"/>
                <a:cs typeface="Calibri" panose="020F0502020204030204"/>
              </a:rPr>
              <a:t>Project.</a:t>
            </a:r>
            <a:endParaRPr sz="2000">
              <a:latin typeface="Calibri" panose="020F0502020204030204"/>
              <a:cs typeface="Calibri" panose="020F0502020204030204"/>
            </a:endParaRPr>
          </a:p>
          <a:p>
            <a:pPr marL="12700">
              <a:lnSpc>
                <a:spcPct val="100000"/>
              </a:lnSpc>
            </a:pPr>
            <a:r>
              <a:rPr sz="2000" b="1" dirty="0">
                <a:latin typeface="Calibri" panose="020F0502020204030204"/>
                <a:cs typeface="Calibri" panose="020F0502020204030204"/>
              </a:rPr>
              <a:t>Step</a:t>
            </a:r>
            <a:r>
              <a:rPr sz="2000" b="1" spc="-45" dirty="0">
                <a:latin typeface="Calibri" panose="020F0502020204030204"/>
                <a:cs typeface="Calibri" panose="020F0502020204030204"/>
              </a:rPr>
              <a:t> </a:t>
            </a:r>
            <a:r>
              <a:rPr sz="2000" b="1" dirty="0">
                <a:latin typeface="Calibri" panose="020F0502020204030204"/>
                <a:cs typeface="Calibri" panose="020F0502020204030204"/>
              </a:rPr>
              <a:t>5</a:t>
            </a:r>
            <a:r>
              <a:rPr sz="2000" b="1" spc="-40" dirty="0">
                <a:latin typeface="Calibri" panose="020F0502020204030204"/>
                <a:cs typeface="Calibri" panose="020F0502020204030204"/>
              </a:rPr>
              <a:t> </a:t>
            </a:r>
            <a:r>
              <a:rPr sz="2000" b="1" dirty="0">
                <a:latin typeface="Calibri" panose="020F0502020204030204"/>
                <a:cs typeface="Calibri" panose="020F0502020204030204"/>
              </a:rPr>
              <a:t>:The</a:t>
            </a:r>
            <a:r>
              <a:rPr sz="2000" b="1" spc="-45" dirty="0">
                <a:latin typeface="Calibri" panose="020F0502020204030204"/>
                <a:cs typeface="Calibri" panose="020F0502020204030204"/>
              </a:rPr>
              <a:t> </a:t>
            </a:r>
            <a:r>
              <a:rPr sz="2000" b="1" dirty="0">
                <a:latin typeface="Calibri" panose="020F0502020204030204"/>
                <a:cs typeface="Calibri" panose="020F0502020204030204"/>
              </a:rPr>
              <a:t>Final</a:t>
            </a:r>
            <a:r>
              <a:rPr sz="2000" b="1" spc="-60" dirty="0">
                <a:latin typeface="Calibri" panose="020F0502020204030204"/>
                <a:cs typeface="Calibri" panose="020F0502020204030204"/>
              </a:rPr>
              <a:t> </a:t>
            </a:r>
            <a:r>
              <a:rPr sz="2000" b="1" dirty="0">
                <a:latin typeface="Calibri" panose="020F0502020204030204"/>
                <a:cs typeface="Calibri" panose="020F0502020204030204"/>
              </a:rPr>
              <a:t>Report</a:t>
            </a:r>
            <a:r>
              <a:rPr sz="2000" b="1" spc="-65" dirty="0">
                <a:latin typeface="Calibri" panose="020F0502020204030204"/>
                <a:cs typeface="Calibri" panose="020F0502020204030204"/>
              </a:rPr>
              <a:t> </a:t>
            </a:r>
            <a:r>
              <a:rPr sz="2000" b="1" dirty="0">
                <a:latin typeface="Calibri" panose="020F0502020204030204"/>
                <a:cs typeface="Calibri" panose="020F0502020204030204"/>
              </a:rPr>
              <a:t>Given</a:t>
            </a:r>
            <a:r>
              <a:rPr sz="2000" b="1" spc="-40" dirty="0">
                <a:latin typeface="Calibri" panose="020F0502020204030204"/>
                <a:cs typeface="Calibri" panose="020F0502020204030204"/>
              </a:rPr>
              <a:t> </a:t>
            </a:r>
            <a:r>
              <a:rPr sz="2000" b="1" dirty="0">
                <a:latin typeface="Calibri" panose="020F0502020204030204"/>
                <a:cs typeface="Calibri" panose="020F0502020204030204"/>
              </a:rPr>
              <a:t>By</a:t>
            </a:r>
            <a:r>
              <a:rPr sz="2000" b="1" spc="-35" dirty="0">
                <a:latin typeface="Calibri" panose="020F0502020204030204"/>
                <a:cs typeface="Calibri" panose="020F0502020204030204"/>
              </a:rPr>
              <a:t> </a:t>
            </a:r>
            <a:r>
              <a:rPr lang="en-US" altLang="en-US" sz="2000" b="1" spc="-35" dirty="0">
                <a:latin typeface="Calibri" panose="020F0502020204030204"/>
                <a:cs typeface="Calibri" panose="020F0502020204030204"/>
              </a:rPr>
              <a:t>PIE </a:t>
            </a:r>
            <a:r>
              <a:rPr sz="2000" b="1" dirty="0">
                <a:latin typeface="Calibri" panose="020F0502020204030204"/>
                <a:cs typeface="Calibri" panose="020F0502020204030204"/>
              </a:rPr>
              <a:t>Graph</a:t>
            </a:r>
            <a:r>
              <a:rPr sz="2000" b="1" spc="-40" dirty="0">
                <a:latin typeface="Calibri" panose="020F0502020204030204"/>
                <a:cs typeface="Calibri" panose="020F0502020204030204"/>
              </a:rPr>
              <a:t> </a:t>
            </a:r>
            <a:r>
              <a:rPr sz="2000" b="1" dirty="0">
                <a:latin typeface="Calibri" panose="020F0502020204030204"/>
                <a:cs typeface="Calibri" panose="020F0502020204030204"/>
              </a:rPr>
              <a:t>With</a:t>
            </a:r>
            <a:r>
              <a:rPr sz="2000" b="1" spc="-35" dirty="0">
                <a:latin typeface="Calibri" panose="020F0502020204030204"/>
                <a:cs typeface="Calibri" panose="020F0502020204030204"/>
              </a:rPr>
              <a:t> </a:t>
            </a:r>
            <a:r>
              <a:rPr sz="2000" b="1" dirty="0">
                <a:latin typeface="Calibri" panose="020F0502020204030204"/>
                <a:cs typeface="Calibri" panose="020F0502020204030204"/>
              </a:rPr>
              <a:t>The</a:t>
            </a:r>
            <a:r>
              <a:rPr sz="2000" b="1" spc="-45" dirty="0">
                <a:latin typeface="Calibri" panose="020F0502020204030204"/>
                <a:cs typeface="Calibri" panose="020F0502020204030204"/>
              </a:rPr>
              <a:t> </a:t>
            </a:r>
            <a:r>
              <a:rPr sz="2000" b="1" dirty="0">
                <a:latin typeface="Calibri" panose="020F0502020204030204"/>
                <a:cs typeface="Calibri" panose="020F0502020204030204"/>
              </a:rPr>
              <a:t>Help</a:t>
            </a:r>
            <a:r>
              <a:rPr sz="2000" b="1" spc="-45" dirty="0">
                <a:latin typeface="Calibri" panose="020F0502020204030204"/>
                <a:cs typeface="Calibri" panose="020F0502020204030204"/>
              </a:rPr>
              <a:t> </a:t>
            </a:r>
            <a:r>
              <a:rPr sz="2000" b="1" dirty="0">
                <a:latin typeface="Calibri" panose="020F0502020204030204"/>
                <a:cs typeface="Calibri" panose="020F0502020204030204"/>
              </a:rPr>
              <a:t>Of</a:t>
            </a:r>
            <a:r>
              <a:rPr sz="2000" b="1" spc="-25" dirty="0">
                <a:latin typeface="Calibri" panose="020F0502020204030204"/>
                <a:cs typeface="Calibri" panose="020F0502020204030204"/>
              </a:rPr>
              <a:t> </a:t>
            </a:r>
            <a:r>
              <a:rPr sz="2000" b="1" dirty="0">
                <a:latin typeface="Calibri" panose="020F0502020204030204"/>
                <a:cs typeface="Calibri" panose="020F0502020204030204"/>
              </a:rPr>
              <a:t>Pivot</a:t>
            </a:r>
            <a:r>
              <a:rPr sz="2000" b="1" spc="-45" dirty="0">
                <a:latin typeface="Calibri" panose="020F0502020204030204"/>
                <a:cs typeface="Calibri" panose="020F0502020204030204"/>
              </a:rPr>
              <a:t> </a:t>
            </a:r>
            <a:r>
              <a:rPr sz="2000" b="1" spc="-10" dirty="0">
                <a:latin typeface="Calibri" panose="020F0502020204030204"/>
                <a:cs typeface="Calibri" panose="020F0502020204030204"/>
              </a:rPr>
              <a:t>Chart</a:t>
            </a:r>
            <a:endParaRPr sz="2000">
              <a:latin typeface="Calibri" panose="020F0502020204030204"/>
              <a:cs typeface="Calibri" panose="020F0502020204030204"/>
            </a:endParaRPr>
          </a:p>
          <a:p>
            <a:pPr marL="12700" marR="1076325">
              <a:lnSpc>
                <a:spcPct val="100000"/>
              </a:lnSpc>
            </a:pPr>
            <a:r>
              <a:rPr sz="2000" b="1" dirty="0">
                <a:latin typeface="Calibri" panose="020F0502020204030204"/>
                <a:cs typeface="Calibri" panose="020F0502020204030204"/>
              </a:rPr>
              <a:t>Analysis</a:t>
            </a:r>
            <a:r>
              <a:rPr sz="2000" b="1" spc="-10" dirty="0">
                <a:latin typeface="Calibri" panose="020F0502020204030204"/>
                <a:cs typeface="Calibri" panose="020F0502020204030204"/>
              </a:rPr>
              <a:t> </a:t>
            </a:r>
            <a:r>
              <a:rPr sz="2000" b="1" dirty="0">
                <a:latin typeface="Calibri" panose="020F0502020204030204"/>
                <a:cs typeface="Calibri" panose="020F0502020204030204"/>
              </a:rPr>
              <a:t>Report</a:t>
            </a:r>
            <a:r>
              <a:rPr sz="2000" b="1" spc="-100" dirty="0">
                <a:latin typeface="Calibri" panose="020F0502020204030204"/>
                <a:cs typeface="Calibri" panose="020F0502020204030204"/>
              </a:rPr>
              <a:t> </a:t>
            </a:r>
            <a:r>
              <a:rPr sz="2000" b="1" dirty="0">
                <a:latin typeface="Calibri" panose="020F0502020204030204"/>
                <a:cs typeface="Calibri" panose="020F0502020204030204"/>
              </a:rPr>
              <a:t>Drag</a:t>
            </a:r>
            <a:r>
              <a:rPr sz="2000" b="1" spc="-50" dirty="0">
                <a:latin typeface="Calibri" panose="020F0502020204030204"/>
                <a:cs typeface="Calibri" panose="020F0502020204030204"/>
              </a:rPr>
              <a:t> </a:t>
            </a:r>
            <a:r>
              <a:rPr sz="2000" b="1" dirty="0">
                <a:latin typeface="Calibri" panose="020F0502020204030204"/>
                <a:cs typeface="Calibri" panose="020F0502020204030204"/>
              </a:rPr>
              <a:t>The</a:t>
            </a:r>
            <a:r>
              <a:rPr sz="2000" b="1" spc="-65" dirty="0">
                <a:latin typeface="Calibri" panose="020F0502020204030204"/>
                <a:cs typeface="Calibri" panose="020F0502020204030204"/>
              </a:rPr>
              <a:t> </a:t>
            </a:r>
            <a:r>
              <a:rPr sz="2000" b="1" dirty="0">
                <a:latin typeface="Calibri" panose="020F0502020204030204"/>
                <a:cs typeface="Calibri" panose="020F0502020204030204"/>
              </a:rPr>
              <a:t>Needed</a:t>
            </a:r>
            <a:r>
              <a:rPr sz="2000" b="1" spc="-70" dirty="0">
                <a:latin typeface="Calibri" panose="020F0502020204030204"/>
                <a:cs typeface="Calibri" panose="020F0502020204030204"/>
              </a:rPr>
              <a:t> </a:t>
            </a:r>
            <a:r>
              <a:rPr sz="2000" b="1" dirty="0">
                <a:latin typeface="Calibri" panose="020F0502020204030204"/>
                <a:cs typeface="Calibri" panose="020F0502020204030204"/>
              </a:rPr>
              <a:t>Data</a:t>
            </a:r>
            <a:r>
              <a:rPr sz="2000" b="1" spc="-45" dirty="0">
                <a:latin typeface="Calibri" panose="020F0502020204030204"/>
                <a:cs typeface="Calibri" panose="020F0502020204030204"/>
              </a:rPr>
              <a:t> </a:t>
            </a:r>
            <a:r>
              <a:rPr sz="2000" b="1" dirty="0">
                <a:latin typeface="Calibri" panose="020F0502020204030204"/>
                <a:cs typeface="Calibri" panose="020F0502020204030204"/>
              </a:rPr>
              <a:t>And</a:t>
            </a:r>
            <a:r>
              <a:rPr sz="2000" b="1" spc="-65" dirty="0">
                <a:latin typeface="Calibri" panose="020F0502020204030204"/>
                <a:cs typeface="Calibri" panose="020F0502020204030204"/>
              </a:rPr>
              <a:t> </a:t>
            </a:r>
            <a:r>
              <a:rPr sz="2000" b="1" dirty="0">
                <a:latin typeface="Calibri" panose="020F0502020204030204"/>
                <a:cs typeface="Calibri" panose="020F0502020204030204"/>
              </a:rPr>
              <a:t>Create</a:t>
            </a:r>
            <a:r>
              <a:rPr sz="2000" b="1" spc="-60" dirty="0">
                <a:latin typeface="Calibri" panose="020F0502020204030204"/>
                <a:cs typeface="Calibri" panose="020F0502020204030204"/>
              </a:rPr>
              <a:t> </a:t>
            </a:r>
            <a:r>
              <a:rPr sz="2000" b="1" dirty="0">
                <a:latin typeface="Calibri" panose="020F0502020204030204"/>
                <a:cs typeface="Calibri" panose="020F0502020204030204"/>
              </a:rPr>
              <a:t>A</a:t>
            </a:r>
            <a:r>
              <a:rPr sz="2000" b="1" spc="-75" dirty="0">
                <a:latin typeface="Calibri" panose="020F0502020204030204"/>
                <a:cs typeface="Calibri" panose="020F0502020204030204"/>
              </a:rPr>
              <a:t> </a:t>
            </a:r>
            <a:r>
              <a:rPr sz="2000" b="1" dirty="0">
                <a:latin typeface="Calibri" panose="020F0502020204030204"/>
                <a:cs typeface="Calibri" panose="020F0502020204030204"/>
              </a:rPr>
              <a:t>Pivot</a:t>
            </a:r>
            <a:r>
              <a:rPr sz="2000" b="1" spc="-40" dirty="0">
                <a:latin typeface="Calibri" panose="020F0502020204030204"/>
                <a:cs typeface="Calibri" panose="020F0502020204030204"/>
              </a:rPr>
              <a:t> </a:t>
            </a:r>
            <a:r>
              <a:rPr sz="2000" b="1" spc="-10" dirty="0">
                <a:latin typeface="Calibri" panose="020F0502020204030204"/>
                <a:cs typeface="Calibri" panose="020F0502020204030204"/>
              </a:rPr>
              <a:t>Table </a:t>
            </a:r>
            <a:r>
              <a:rPr sz="2000" b="1" dirty="0">
                <a:latin typeface="Calibri" panose="020F0502020204030204"/>
                <a:cs typeface="Calibri" panose="020F0502020204030204"/>
              </a:rPr>
              <a:t>Step</a:t>
            </a:r>
            <a:r>
              <a:rPr sz="2000" b="1" spc="-35" dirty="0">
                <a:latin typeface="Calibri" panose="020F0502020204030204"/>
                <a:cs typeface="Calibri" panose="020F0502020204030204"/>
              </a:rPr>
              <a:t> </a:t>
            </a:r>
            <a:r>
              <a:rPr sz="2000" b="1" dirty="0">
                <a:latin typeface="Calibri" panose="020F0502020204030204"/>
                <a:cs typeface="Calibri" panose="020F0502020204030204"/>
              </a:rPr>
              <a:t>6:</a:t>
            </a:r>
            <a:r>
              <a:rPr sz="2000" b="1" spc="-35" dirty="0">
                <a:latin typeface="Calibri" panose="020F0502020204030204"/>
                <a:cs typeface="Calibri" panose="020F0502020204030204"/>
              </a:rPr>
              <a:t> </a:t>
            </a:r>
            <a:r>
              <a:rPr sz="2000" b="1" dirty="0">
                <a:latin typeface="Calibri" panose="020F0502020204030204"/>
                <a:cs typeface="Calibri" panose="020F0502020204030204"/>
              </a:rPr>
              <a:t>The</a:t>
            </a:r>
            <a:r>
              <a:rPr sz="2000" b="1" spc="-30" dirty="0">
                <a:latin typeface="Calibri" panose="020F0502020204030204"/>
                <a:cs typeface="Calibri" panose="020F0502020204030204"/>
              </a:rPr>
              <a:t> </a:t>
            </a:r>
            <a:r>
              <a:rPr sz="2000" b="1" spc="-20" dirty="0">
                <a:latin typeface="Calibri" panose="020F0502020204030204"/>
                <a:cs typeface="Calibri" panose="020F0502020204030204"/>
              </a:rPr>
              <a:t>Table</a:t>
            </a:r>
            <a:r>
              <a:rPr sz="2000" b="1" spc="-35" dirty="0">
                <a:latin typeface="Calibri" panose="020F0502020204030204"/>
                <a:cs typeface="Calibri" panose="020F0502020204030204"/>
              </a:rPr>
              <a:t> </a:t>
            </a:r>
            <a:r>
              <a:rPr sz="2000" b="1" dirty="0">
                <a:latin typeface="Calibri" panose="020F0502020204030204"/>
                <a:cs typeface="Calibri" panose="020F0502020204030204"/>
              </a:rPr>
              <a:t>And</a:t>
            </a:r>
            <a:r>
              <a:rPr sz="2000" b="1" spc="-35" dirty="0">
                <a:latin typeface="Calibri" panose="020F0502020204030204"/>
                <a:cs typeface="Calibri" panose="020F0502020204030204"/>
              </a:rPr>
              <a:t> </a:t>
            </a:r>
            <a:r>
              <a:rPr sz="2000" b="1" dirty="0">
                <a:latin typeface="Calibri" panose="020F0502020204030204"/>
                <a:cs typeface="Calibri" panose="020F0502020204030204"/>
              </a:rPr>
              <a:t>Chart</a:t>
            </a:r>
            <a:r>
              <a:rPr sz="2000" b="1" spc="-50" dirty="0">
                <a:latin typeface="Calibri" panose="020F0502020204030204"/>
                <a:cs typeface="Calibri" panose="020F0502020204030204"/>
              </a:rPr>
              <a:t> </a:t>
            </a:r>
            <a:r>
              <a:rPr sz="2000" b="1" dirty="0">
                <a:latin typeface="Calibri" panose="020F0502020204030204"/>
                <a:cs typeface="Calibri" panose="020F0502020204030204"/>
              </a:rPr>
              <a:t>Is</a:t>
            </a:r>
            <a:r>
              <a:rPr sz="2000" b="1" spc="-45" dirty="0">
                <a:latin typeface="Calibri" panose="020F0502020204030204"/>
                <a:cs typeface="Calibri" panose="020F0502020204030204"/>
              </a:rPr>
              <a:t> </a:t>
            </a:r>
            <a:r>
              <a:rPr sz="2000" b="1" dirty="0">
                <a:latin typeface="Calibri" panose="020F0502020204030204"/>
                <a:cs typeface="Calibri" panose="020F0502020204030204"/>
              </a:rPr>
              <a:t>Being</a:t>
            </a:r>
            <a:r>
              <a:rPr sz="2000" b="1" spc="-20" dirty="0">
                <a:latin typeface="Calibri" panose="020F0502020204030204"/>
                <a:cs typeface="Calibri" panose="020F0502020204030204"/>
              </a:rPr>
              <a:t> </a:t>
            </a:r>
            <a:r>
              <a:rPr sz="2000" b="1" spc="-10" dirty="0">
                <a:latin typeface="Calibri" panose="020F0502020204030204"/>
                <a:cs typeface="Calibri" panose="020F0502020204030204"/>
              </a:rPr>
              <a:t>Created</a:t>
            </a:r>
            <a:r>
              <a:rPr sz="2000" b="1" spc="-30" dirty="0">
                <a:latin typeface="Calibri" panose="020F0502020204030204"/>
                <a:cs typeface="Calibri" panose="020F0502020204030204"/>
              </a:rPr>
              <a:t> </a:t>
            </a:r>
            <a:r>
              <a:rPr sz="2000" b="1" dirty="0">
                <a:latin typeface="Calibri" panose="020F0502020204030204"/>
                <a:cs typeface="Calibri" panose="020F0502020204030204"/>
              </a:rPr>
              <a:t>,</a:t>
            </a:r>
            <a:r>
              <a:rPr sz="2000" b="1" spc="-40" dirty="0">
                <a:latin typeface="Calibri" panose="020F0502020204030204"/>
                <a:cs typeface="Calibri" panose="020F0502020204030204"/>
              </a:rPr>
              <a:t> </a:t>
            </a:r>
            <a:r>
              <a:rPr sz="2000" b="1" dirty="0">
                <a:latin typeface="Calibri" panose="020F0502020204030204"/>
                <a:cs typeface="Calibri" panose="020F0502020204030204"/>
              </a:rPr>
              <a:t>Which</a:t>
            </a:r>
            <a:r>
              <a:rPr sz="2000" b="1" spc="-30" dirty="0">
                <a:latin typeface="Calibri" panose="020F0502020204030204"/>
                <a:cs typeface="Calibri" panose="020F0502020204030204"/>
              </a:rPr>
              <a:t> </a:t>
            </a:r>
            <a:r>
              <a:rPr sz="2000" b="1" dirty="0">
                <a:latin typeface="Calibri" panose="020F0502020204030204"/>
                <a:cs typeface="Calibri" panose="020F0502020204030204"/>
              </a:rPr>
              <a:t>Helps</a:t>
            </a:r>
            <a:r>
              <a:rPr sz="2000" b="1" spc="-40" dirty="0">
                <a:latin typeface="Calibri" panose="020F0502020204030204"/>
                <a:cs typeface="Calibri" panose="020F0502020204030204"/>
              </a:rPr>
              <a:t> </a:t>
            </a:r>
            <a:r>
              <a:rPr sz="2000" b="1" dirty="0">
                <a:latin typeface="Calibri" panose="020F0502020204030204"/>
                <a:cs typeface="Calibri" panose="020F0502020204030204"/>
              </a:rPr>
              <a:t>In</a:t>
            </a:r>
            <a:r>
              <a:rPr sz="2000" b="1" spc="-30" dirty="0">
                <a:latin typeface="Calibri" panose="020F0502020204030204"/>
                <a:cs typeface="Calibri" panose="020F0502020204030204"/>
              </a:rPr>
              <a:t> </a:t>
            </a:r>
            <a:r>
              <a:rPr sz="2000" b="1" spc="-10" dirty="0">
                <a:latin typeface="Calibri" panose="020F0502020204030204"/>
                <a:cs typeface="Calibri" panose="020F0502020204030204"/>
              </a:rPr>
              <a:t>Better Understanding</a:t>
            </a:r>
            <a:r>
              <a:rPr sz="2000" b="1" spc="-55" dirty="0">
                <a:latin typeface="Calibri" panose="020F0502020204030204"/>
                <a:cs typeface="Calibri" panose="020F0502020204030204"/>
              </a:rPr>
              <a:t> </a:t>
            </a:r>
            <a:r>
              <a:rPr sz="2000" b="1" dirty="0">
                <a:latin typeface="Calibri" panose="020F0502020204030204"/>
                <a:cs typeface="Calibri" panose="020F0502020204030204"/>
              </a:rPr>
              <a:t>And</a:t>
            </a:r>
            <a:r>
              <a:rPr sz="2000" b="1" spc="-30" dirty="0">
                <a:latin typeface="Calibri" panose="020F0502020204030204"/>
                <a:cs typeface="Calibri" panose="020F0502020204030204"/>
              </a:rPr>
              <a:t> </a:t>
            </a:r>
            <a:r>
              <a:rPr sz="2000" b="1" spc="-10" dirty="0">
                <a:latin typeface="Calibri" panose="020F0502020204030204"/>
                <a:cs typeface="Calibri" panose="020F0502020204030204"/>
              </a:rPr>
              <a:t>Interpretation</a:t>
            </a:r>
            <a:r>
              <a:rPr sz="2000" b="1" spc="-55" dirty="0">
                <a:latin typeface="Calibri" panose="020F0502020204030204"/>
                <a:cs typeface="Calibri" panose="020F0502020204030204"/>
              </a:rPr>
              <a:t> </a:t>
            </a:r>
            <a:r>
              <a:rPr sz="2000" b="1" dirty="0">
                <a:latin typeface="Calibri" panose="020F0502020204030204"/>
                <a:cs typeface="Calibri" panose="020F0502020204030204"/>
              </a:rPr>
              <a:t>Of</a:t>
            </a:r>
            <a:r>
              <a:rPr sz="2000" b="1" spc="-25" dirty="0">
                <a:latin typeface="Calibri" panose="020F0502020204030204"/>
                <a:cs typeface="Calibri" panose="020F0502020204030204"/>
              </a:rPr>
              <a:t> </a:t>
            </a:r>
            <a:r>
              <a:rPr sz="2000" b="1" spc="-10" dirty="0">
                <a:latin typeface="Calibri" panose="020F0502020204030204"/>
                <a:cs typeface="Calibri" panose="020F0502020204030204"/>
              </a:rPr>
              <a:t>Data.</a:t>
            </a:r>
            <a:endParaRPr sz="2000">
              <a:latin typeface="Calibri" panose="020F0502020204030204"/>
              <a:cs typeface="Calibri" panose="020F0502020204030204"/>
            </a:endParaRPr>
          </a:p>
        </p:txBody>
      </p:sp>
      <p:sp>
        <p:nvSpPr>
          <p:cNvPr id="7" name="object 7"/>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456" y="1694688"/>
            <a:ext cx="314325" cy="5715"/>
          </a:xfrm>
          <a:custGeom>
            <a:avLst/>
            <a:gdLst/>
            <a:ahLst/>
            <a:cxnLst/>
            <a:rect l="l" t="t" r="r" b="b"/>
            <a:pathLst>
              <a:path w="314325" h="5714">
                <a:moveTo>
                  <a:pt x="0" y="5320"/>
                </a:moveTo>
                <a:lnTo>
                  <a:pt x="313944" y="5320"/>
                </a:lnTo>
                <a:lnTo>
                  <a:pt x="313944" y="0"/>
                </a:lnTo>
                <a:lnTo>
                  <a:pt x="0" y="0"/>
                </a:lnTo>
                <a:lnTo>
                  <a:pt x="0" y="5320"/>
                </a:lnTo>
                <a:close/>
              </a:path>
            </a:pathLst>
          </a:custGeom>
          <a:solidFill>
            <a:srgbClr val="2C83C3"/>
          </a:solidFill>
        </p:spPr>
        <p:txBody>
          <a:bodyPr wrap="square" lIns="0" tIns="0" rIns="0" bIns="0" rtlCol="0"/>
          <a:lstStyle/>
          <a:p/>
        </p:txBody>
      </p:sp>
      <p:pic>
        <p:nvPicPr>
          <p:cNvPr id="5" name="object 5"/>
          <p:cNvPicPr/>
          <p:nvPr/>
        </p:nvPicPr>
        <p:blipFill>
          <a:blip r:embed="rId1"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27965" y="130175"/>
            <a:ext cx="7544435" cy="504825"/>
          </a:xfrm>
          <a:prstGeom prst="rect">
            <a:avLst/>
          </a:prstGeom>
        </p:spPr>
        <p:txBody>
          <a:bodyPr vert="horz" wrap="square" lIns="0" tIns="12700" rIns="0" bIns="0" rtlCol="0">
            <a:spAutoFit/>
          </a:bodyPr>
          <a:lstStyle/>
          <a:p>
            <a:pPr marL="12700">
              <a:lnSpc>
                <a:spcPct val="100000"/>
              </a:lnSpc>
              <a:spcBef>
                <a:spcPts val="100"/>
              </a:spcBef>
            </a:pPr>
            <a:r>
              <a:rPr sz="3200" spc="-65" dirty="0">
                <a:latin typeface="Trebuchet MS" panose="020B0603020202020204"/>
                <a:cs typeface="Trebuchet MS" panose="020B0603020202020204"/>
              </a:rPr>
              <a:t>RESULTS</a:t>
            </a:r>
            <a:endParaRPr sz="3200" spc="-65" dirty="0">
              <a:latin typeface="Trebuchet MS" panose="020B0603020202020204"/>
              <a:cs typeface="Trebuchet MS" panose="020B0603020202020204"/>
            </a:endParaRPr>
          </a:p>
        </p:txBody>
      </p:sp>
      <p:graphicFrame>
        <p:nvGraphicFramePr>
          <p:cNvPr id="69" name="object 69"/>
          <p:cNvGraphicFramePr>
            <a:graphicFrameLocks noGrp="1"/>
          </p:cNvGraphicFramePr>
          <p:nvPr/>
        </p:nvGraphicFramePr>
        <p:xfrm>
          <a:off x="422275" y="1186180"/>
          <a:ext cx="9969500" cy="5437505"/>
        </p:xfrm>
        <a:graphic>
          <a:graphicData uri="http://schemas.openxmlformats.org/drawingml/2006/table">
            <a:tbl>
              <a:tblPr firstRow="1" bandRow="1">
                <a:tableStyleId>{2D5ABB26-0587-4C30-8999-92F81FD0307C}</a:tableStyleId>
              </a:tblPr>
              <a:tblGrid>
                <a:gridCol w="2709545"/>
                <a:gridCol w="1878330"/>
                <a:gridCol w="1633855"/>
                <a:gridCol w="1585595"/>
                <a:gridCol w="2162175"/>
              </a:tblGrid>
              <a:tr h="436880">
                <a:tc>
                  <a:txBody>
                    <a:bodyPr/>
                    <a:lstStyle/>
                    <a:p>
                      <a:pPr marL="36830">
                        <a:lnSpc>
                          <a:spcPts val="1655"/>
                        </a:lnSpc>
                      </a:pPr>
                      <a:r>
                        <a:rPr sz="1650" b="1" spc="55" dirty="0">
                          <a:latin typeface="Calibri" panose="020F0502020204030204"/>
                          <a:cs typeface="Calibri" panose="020F0502020204030204"/>
                        </a:rPr>
                        <a:t>Sum</a:t>
                      </a:r>
                      <a:r>
                        <a:rPr sz="1650" b="1" spc="-10" dirty="0">
                          <a:latin typeface="Calibri" panose="020F0502020204030204"/>
                          <a:cs typeface="Calibri" panose="020F0502020204030204"/>
                        </a:rPr>
                        <a:t> </a:t>
                      </a:r>
                      <a:r>
                        <a:rPr sz="1650" b="1" dirty="0">
                          <a:latin typeface="Calibri" panose="020F0502020204030204"/>
                          <a:cs typeface="Calibri" panose="020F0502020204030204"/>
                        </a:rPr>
                        <a:t>of</a:t>
                      </a:r>
                      <a:r>
                        <a:rPr sz="1650" b="1" spc="55" dirty="0">
                          <a:latin typeface="Calibri" panose="020F0502020204030204"/>
                          <a:cs typeface="Calibri" panose="020F0502020204030204"/>
                        </a:rPr>
                        <a:t> </a:t>
                      </a:r>
                      <a:r>
                        <a:rPr sz="1650" b="1" spc="-10" dirty="0">
                          <a:latin typeface="Calibri" panose="020F0502020204030204"/>
                          <a:cs typeface="Calibri" panose="020F0502020204030204"/>
                        </a:rPr>
                        <a:t>Salary</a:t>
                      </a:r>
                      <a:endParaRPr sz="1650">
                        <a:latin typeface="Calibri" panose="020F0502020204030204"/>
                        <a:cs typeface="Calibri" panose="020F0502020204030204"/>
                      </a:endParaRPr>
                    </a:p>
                  </a:txBody>
                  <a:tcPr marL="0" marR="0" marT="0" marB="0">
                    <a:solidFill>
                      <a:srgbClr val="D9E0F1"/>
                    </a:solidFill>
                  </a:tcPr>
                </a:tc>
                <a:tc>
                  <a:txBody>
                    <a:bodyPr/>
                    <a:lstStyle/>
                    <a:p>
                      <a:pPr marL="84455">
                        <a:lnSpc>
                          <a:spcPts val="1655"/>
                        </a:lnSpc>
                      </a:pPr>
                      <a:r>
                        <a:rPr sz="1650" b="1" spc="50" dirty="0">
                          <a:latin typeface="Calibri" panose="020F0502020204030204"/>
                          <a:cs typeface="Calibri" panose="020F0502020204030204"/>
                        </a:rPr>
                        <a:t>Column</a:t>
                      </a:r>
                      <a:r>
                        <a:rPr sz="1650" b="1" spc="-10" dirty="0">
                          <a:latin typeface="Calibri" panose="020F0502020204030204"/>
                          <a:cs typeface="Calibri" panose="020F0502020204030204"/>
                        </a:rPr>
                        <a:t> Labels</a:t>
                      </a:r>
                      <a:endParaRPr sz="1650">
                        <a:latin typeface="Calibri" panose="020F0502020204030204"/>
                        <a:cs typeface="Calibri" panose="020F0502020204030204"/>
                      </a:endParaRPr>
                    </a:p>
                  </a:txBody>
                  <a:tcPr marL="0" marR="0" marT="0" marB="0">
                    <a:solidFill>
                      <a:srgbClr val="D9E0F1"/>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D9E0F1"/>
                    </a:solidFill>
                  </a:tcPr>
                </a:tc>
                <a:tc>
                  <a:txBody>
                    <a:bodyPr/>
                    <a:p>
                      <a:pPr>
                        <a:lnSpc>
                          <a:spcPct val="100000"/>
                        </a:lnSpc>
                        <a:buNone/>
                      </a:pPr>
                      <a:endParaRPr lang="en-US" sz="1500">
                        <a:latin typeface="Times New Roman" panose="02020603050405020304"/>
                        <a:cs typeface="Times New Roman" panose="02020603050405020304"/>
                      </a:endParaRPr>
                    </a:p>
                  </a:txBody>
                  <a:tcPr marL="0" marR="0" marT="0" marB="0">
                    <a:solidFill>
                      <a:srgbClr val="D9E0F1"/>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D9E0F1"/>
                    </a:solidFill>
                  </a:tcPr>
                </a:tc>
              </a:tr>
              <a:tr h="477520">
                <a:tc>
                  <a:txBody>
                    <a:bodyPr/>
                    <a:lstStyle/>
                    <a:p>
                      <a:pPr marL="36830">
                        <a:lnSpc>
                          <a:spcPts val="1880"/>
                        </a:lnSpc>
                      </a:pPr>
                      <a:r>
                        <a:rPr sz="1650" b="1" dirty="0">
                          <a:latin typeface="Calibri" panose="020F0502020204030204"/>
                          <a:cs typeface="Calibri" panose="020F0502020204030204"/>
                        </a:rPr>
                        <a:t>Row</a:t>
                      </a:r>
                      <a:r>
                        <a:rPr sz="1650" b="1" spc="90" dirty="0">
                          <a:latin typeface="Calibri" panose="020F0502020204030204"/>
                          <a:cs typeface="Calibri" panose="020F0502020204030204"/>
                        </a:rPr>
                        <a:t> </a:t>
                      </a:r>
                      <a:r>
                        <a:rPr sz="1650" b="1" spc="-10" dirty="0">
                          <a:latin typeface="Calibri" panose="020F0502020204030204"/>
                          <a:cs typeface="Calibri" panose="020F0502020204030204"/>
                        </a:rPr>
                        <a:t>Labels</a:t>
                      </a:r>
                      <a:endParaRPr sz="1650">
                        <a:latin typeface="Calibri" panose="020F0502020204030204"/>
                        <a:cs typeface="Calibri" panose="020F0502020204030204"/>
                      </a:endParaRPr>
                    </a:p>
                  </a:txBody>
                  <a:tcPr marL="0" marR="0" marT="0" marB="0">
                    <a:solidFill>
                      <a:srgbClr val="D9E0F1"/>
                    </a:solidFill>
                  </a:tcPr>
                </a:tc>
                <a:tc>
                  <a:txBody>
                    <a:bodyPr/>
                    <a:lstStyle/>
                    <a:p>
                      <a:pPr marL="84455">
                        <a:lnSpc>
                          <a:spcPts val="1880"/>
                        </a:lnSpc>
                      </a:pPr>
                      <a:r>
                        <a:rPr lang="en-US" sz="1650" b="1">
                          <a:latin typeface="Calibri" panose="020F0502020204030204"/>
                          <a:cs typeface="Calibri" panose="020F0502020204030204"/>
                        </a:rPr>
                        <a:t>Fixed Term</a:t>
                      </a:r>
                      <a:endParaRPr lang="en-US" sz="1650" b="1">
                        <a:latin typeface="Calibri" panose="020F0502020204030204"/>
                        <a:cs typeface="Calibri" panose="020F0502020204030204"/>
                      </a:endParaRPr>
                    </a:p>
                  </a:txBody>
                  <a:tcPr marL="0" marR="0" marT="0" marB="0">
                    <a:solidFill>
                      <a:srgbClr val="D9E0F1"/>
                    </a:solidFill>
                  </a:tcPr>
                </a:tc>
                <a:tc>
                  <a:txBody>
                    <a:bodyPr/>
                    <a:lstStyle/>
                    <a:p>
                      <a:pPr marL="33020">
                        <a:lnSpc>
                          <a:spcPts val="1880"/>
                        </a:lnSpc>
                      </a:pPr>
                      <a:r>
                        <a:rPr lang="en-US" sz="1650" b="1">
                          <a:latin typeface="Calibri" panose="020F0502020204030204"/>
                          <a:cs typeface="Calibri" panose="020F0502020204030204"/>
                        </a:rPr>
                        <a:t>Permanent</a:t>
                      </a:r>
                      <a:endParaRPr lang="en-US" sz="1650" b="1">
                        <a:latin typeface="Calibri" panose="020F0502020204030204"/>
                        <a:cs typeface="Calibri" panose="020F0502020204030204"/>
                      </a:endParaRPr>
                    </a:p>
                  </a:txBody>
                  <a:tcPr marL="0" marR="0" marT="0" marB="0">
                    <a:solidFill>
                      <a:srgbClr val="D9E0F1"/>
                    </a:solidFill>
                  </a:tcPr>
                </a:tc>
                <a:tc>
                  <a:txBody>
                    <a:bodyPr/>
                    <a:p>
                      <a:pPr marL="33020">
                        <a:lnSpc>
                          <a:spcPts val="1880"/>
                        </a:lnSpc>
                        <a:buNone/>
                      </a:pPr>
                      <a:r>
                        <a:rPr lang="en-US" sz="1650" b="1" spc="-10" dirty="0">
                          <a:latin typeface="Calibri" panose="020F0502020204030204"/>
                          <a:cs typeface="Calibri" panose="020F0502020204030204"/>
                          <a:sym typeface="+mn-ea"/>
                        </a:rPr>
                        <a:t>Temporary</a:t>
                      </a:r>
                      <a:endParaRPr lang="en-US" sz="1650" b="1">
                        <a:latin typeface="Calibri" panose="020F0502020204030204"/>
                        <a:cs typeface="Calibri" panose="020F0502020204030204"/>
                      </a:endParaRPr>
                    </a:p>
                  </a:txBody>
                  <a:tcPr marL="0" marR="0" marT="0" marB="0">
                    <a:solidFill>
                      <a:srgbClr val="D9E0F1"/>
                    </a:solidFill>
                  </a:tcPr>
                </a:tc>
                <a:tc>
                  <a:txBody>
                    <a:bodyPr/>
                    <a:lstStyle/>
                    <a:p>
                      <a:pPr marL="33020">
                        <a:lnSpc>
                          <a:spcPts val="1880"/>
                        </a:lnSpc>
                      </a:pPr>
                      <a:r>
                        <a:rPr sz="1650" b="1" dirty="0">
                          <a:latin typeface="Calibri" panose="020F0502020204030204"/>
                          <a:cs typeface="Calibri" panose="020F0502020204030204"/>
                        </a:rPr>
                        <a:t>Grand</a:t>
                      </a:r>
                      <a:r>
                        <a:rPr sz="1650" b="1" spc="170" dirty="0">
                          <a:latin typeface="Calibri" panose="020F0502020204030204"/>
                          <a:cs typeface="Calibri" panose="020F0502020204030204"/>
                        </a:rPr>
                        <a:t> </a:t>
                      </a:r>
                      <a:r>
                        <a:rPr sz="1650" b="1" spc="-10" dirty="0">
                          <a:latin typeface="Calibri" panose="020F0502020204030204"/>
                          <a:cs typeface="Calibri" panose="020F0502020204030204"/>
                        </a:rPr>
                        <a:t>Total</a:t>
                      </a:r>
                      <a:endParaRPr sz="1650">
                        <a:latin typeface="Calibri" panose="020F0502020204030204"/>
                        <a:cs typeface="Calibri" panose="020F0502020204030204"/>
                      </a:endParaRPr>
                    </a:p>
                  </a:txBody>
                  <a:tcPr marL="0" marR="0" marT="0" marB="0">
                    <a:solidFill>
                      <a:srgbClr val="D9E0F1"/>
                    </a:solidFill>
                  </a:tcPr>
                </a:tc>
              </a:tr>
              <a:tr h="345440">
                <a:tc>
                  <a:txBody>
                    <a:bodyPr/>
                    <a:lstStyle/>
                    <a:p>
                      <a:pPr marL="36830">
                        <a:lnSpc>
                          <a:spcPct val="100000"/>
                        </a:lnSpc>
                        <a:spcBef>
                          <a:spcPts val="95"/>
                        </a:spcBef>
                      </a:pPr>
                      <a:r>
                        <a:rPr sz="1650" spc="40" dirty="0">
                          <a:latin typeface="Calibri" panose="020F0502020204030204"/>
                          <a:cs typeface="Calibri" panose="020F0502020204030204"/>
                        </a:rPr>
                        <a:t>Accounting</a:t>
                      </a:r>
                      <a:endParaRPr sz="1650">
                        <a:latin typeface="Calibri" panose="020F0502020204030204"/>
                        <a:cs typeface="Calibri" panose="020F0502020204030204"/>
                      </a:endParaRPr>
                    </a:p>
                  </a:txBody>
                  <a:tcPr marL="0" marR="0" marT="12065" marB="0"/>
                </a:tc>
                <a:tc>
                  <a:txBody>
                    <a:bodyPr/>
                    <a:lstStyle/>
                    <a:p>
                      <a:pPr marR="25400" algn="r">
                        <a:lnSpc>
                          <a:spcPct val="100000"/>
                        </a:lnSpc>
                        <a:spcBef>
                          <a:spcPts val="95"/>
                        </a:spcBef>
                      </a:pPr>
                      <a:r>
                        <a:rPr sz="1650" spc="-10" dirty="0">
                          <a:latin typeface="Calibri" panose="020F0502020204030204"/>
                          <a:cs typeface="Calibri" panose="020F0502020204030204"/>
                        </a:rPr>
                        <a:t>210026.99</a:t>
                      </a:r>
                      <a:endParaRPr sz="1650" spc="-10" dirty="0">
                        <a:latin typeface="Calibri" panose="020F0502020204030204"/>
                        <a:cs typeface="Calibri" panose="020F0502020204030204"/>
                      </a:endParaRPr>
                    </a:p>
                  </a:txBody>
                  <a:tcPr marL="0" marR="0" marT="12065" marB="0"/>
                </a:tc>
                <a:tc>
                  <a:txBody>
                    <a:bodyPr/>
                    <a:lstStyle/>
                    <a:p>
                      <a:pPr marR="25400" algn="r">
                        <a:lnSpc>
                          <a:spcPct val="100000"/>
                        </a:lnSpc>
                        <a:spcBef>
                          <a:spcPts val="95"/>
                        </a:spcBef>
                      </a:pPr>
                      <a:r>
                        <a:rPr sz="1650">
                          <a:latin typeface="Calibri" panose="020F0502020204030204"/>
                          <a:cs typeface="Calibri" panose="020F0502020204030204"/>
                        </a:rPr>
                        <a:t>970133.38</a:t>
                      </a:r>
                      <a:endParaRPr sz="1650">
                        <a:latin typeface="Calibri" panose="020F0502020204030204"/>
                        <a:cs typeface="Calibri" panose="020F0502020204030204"/>
                      </a:endParaRPr>
                    </a:p>
                  </a:txBody>
                  <a:tcPr marL="0" marR="0" marT="12065" marB="0"/>
                </a:tc>
                <a:tc>
                  <a:txBody>
                    <a:bodyPr/>
                    <a:p>
                      <a:pPr marR="25400" algn="r">
                        <a:lnSpc>
                          <a:spcPct val="100000"/>
                        </a:lnSpc>
                        <a:spcBef>
                          <a:spcPts val="95"/>
                        </a:spcBef>
                        <a:buNone/>
                      </a:pPr>
                      <a:r>
                        <a:rPr sz="1650">
                          <a:latin typeface="Calibri" panose="020F0502020204030204"/>
                          <a:cs typeface="Calibri" panose="020F0502020204030204"/>
                          <a:sym typeface="+mn-ea"/>
                        </a:rPr>
                        <a:t>195893.41</a:t>
                      </a:r>
                      <a:endParaRPr lang="en-US" sz="1650">
                        <a:latin typeface="Calibri" panose="020F0502020204030204"/>
                        <a:cs typeface="Calibri" panose="020F0502020204030204"/>
                      </a:endParaRPr>
                    </a:p>
                  </a:txBody>
                  <a:tcPr marL="0" marR="0" marT="12065" marB="0"/>
                </a:tc>
                <a:tc>
                  <a:txBody>
                    <a:bodyPr/>
                    <a:lstStyle/>
                    <a:p>
                      <a:pPr marR="32385" algn="r">
                        <a:lnSpc>
                          <a:spcPct val="100000"/>
                        </a:lnSpc>
                        <a:spcBef>
                          <a:spcPts val="95"/>
                        </a:spcBef>
                      </a:pPr>
                      <a:r>
                        <a:rPr sz="1650" spc="-10" dirty="0">
                          <a:latin typeface="Calibri" panose="020F0502020204030204"/>
                          <a:cs typeface="Calibri" panose="020F0502020204030204"/>
                        </a:rPr>
                        <a:t>1376053.78</a:t>
                      </a:r>
                      <a:endParaRPr sz="1650">
                        <a:latin typeface="Calibri" panose="020F0502020204030204"/>
                        <a:cs typeface="Calibri" panose="020F0502020204030204"/>
                      </a:endParaRPr>
                    </a:p>
                  </a:txBody>
                  <a:tcPr marL="0" marR="0" marT="12065" marB="0"/>
                </a:tc>
              </a:tr>
              <a:tr h="281940">
                <a:tc>
                  <a:txBody>
                    <a:bodyPr/>
                    <a:lstStyle/>
                    <a:p>
                      <a:pPr marL="36830">
                        <a:lnSpc>
                          <a:spcPts val="1880"/>
                        </a:lnSpc>
                      </a:pPr>
                      <a:r>
                        <a:rPr sz="1650" spc="55" dirty="0">
                          <a:latin typeface="Calibri" panose="020F0502020204030204"/>
                          <a:cs typeface="Calibri" panose="020F0502020204030204"/>
                        </a:rPr>
                        <a:t>Business</a:t>
                      </a:r>
                      <a:r>
                        <a:rPr sz="1650" spc="15" dirty="0">
                          <a:latin typeface="Calibri" panose="020F0502020204030204"/>
                          <a:cs typeface="Calibri" panose="020F0502020204030204"/>
                        </a:rPr>
                        <a:t> </a:t>
                      </a:r>
                      <a:r>
                        <a:rPr sz="1650" spc="60" dirty="0">
                          <a:latin typeface="Calibri" panose="020F0502020204030204"/>
                          <a:cs typeface="Calibri" panose="020F0502020204030204"/>
                        </a:rPr>
                        <a:t>Development</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spc="-10" dirty="0">
                          <a:latin typeface="Calibri" panose="020F0502020204030204"/>
                          <a:cs typeface="Calibri" panose="020F0502020204030204"/>
                        </a:rPr>
                        <a:t>282340.75</a:t>
                      </a:r>
                      <a:endParaRPr sz="1650" spc="-10" dirty="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1170550.39</a:t>
                      </a:r>
                      <a:endParaRPr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146720.76</a:t>
                      </a:r>
                      <a:endParaRPr lang="en-US" sz="1650">
                        <a:latin typeface="Calibri" panose="020F0502020204030204"/>
                        <a:cs typeface="Calibri" panose="020F0502020204030204"/>
                      </a:endParaRPr>
                    </a:p>
                  </a:txBody>
                  <a:tcPr marL="0" marR="0" marT="0" marB="0"/>
                </a:tc>
                <a:tc>
                  <a:txBody>
                    <a:bodyPr/>
                    <a:lstStyle/>
                    <a:p>
                      <a:pPr marR="23495" algn="r">
                        <a:lnSpc>
                          <a:spcPts val="1880"/>
                        </a:lnSpc>
                      </a:pPr>
                      <a:r>
                        <a:rPr sz="1650" spc="-10" dirty="0">
                          <a:latin typeface="Calibri" panose="020F0502020204030204"/>
                          <a:cs typeface="Calibri" panose="020F0502020204030204"/>
                        </a:rPr>
                        <a:t>1599611.9</a:t>
                      </a:r>
                      <a:endParaRPr sz="1650">
                        <a:latin typeface="Calibri" panose="020F0502020204030204"/>
                        <a:cs typeface="Calibri" panose="020F0502020204030204"/>
                      </a:endParaRPr>
                    </a:p>
                  </a:txBody>
                  <a:tcPr marL="0" marR="0" marT="0" marB="0"/>
                </a:tc>
              </a:tr>
              <a:tr h="341630">
                <a:tc>
                  <a:txBody>
                    <a:bodyPr/>
                    <a:lstStyle/>
                    <a:p>
                      <a:pPr marL="36830">
                        <a:lnSpc>
                          <a:spcPts val="1880"/>
                        </a:lnSpc>
                      </a:pPr>
                      <a:r>
                        <a:rPr sz="1650" spc="50" dirty="0">
                          <a:latin typeface="Calibri" panose="020F0502020204030204"/>
                          <a:cs typeface="Calibri" panose="020F0502020204030204"/>
                        </a:rPr>
                        <a:t>Engineering</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spc="-10" dirty="0">
                          <a:latin typeface="Calibri" panose="020F0502020204030204"/>
                          <a:cs typeface="Calibri" panose="020F0502020204030204"/>
                        </a:rPr>
                        <a:t>183397.77</a:t>
                      </a:r>
                      <a:endParaRPr sz="1650" spc="-10" dirty="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578659.92</a:t>
                      </a:r>
                      <a:endParaRPr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238334.53</a:t>
                      </a:r>
                      <a:endParaRPr lang="en-US" sz="1650">
                        <a:latin typeface="Calibri" panose="020F0502020204030204"/>
                        <a:cs typeface="Calibri" panose="020F0502020204030204"/>
                      </a:endParaRPr>
                    </a:p>
                  </a:txBody>
                  <a:tcPr marL="0" marR="0" marT="0" marB="0"/>
                </a:tc>
                <a:tc>
                  <a:txBody>
                    <a:bodyPr/>
                    <a:lstStyle/>
                    <a:p>
                      <a:pPr marR="32385" algn="r">
                        <a:lnSpc>
                          <a:spcPts val="1880"/>
                        </a:lnSpc>
                      </a:pPr>
                      <a:r>
                        <a:rPr sz="1650" spc="-10" dirty="0">
                          <a:latin typeface="Calibri" panose="020F0502020204030204"/>
                          <a:cs typeface="Calibri" panose="020F0502020204030204"/>
                        </a:rPr>
                        <a:t>1000392.22</a:t>
                      </a:r>
                      <a:endParaRPr sz="1650">
                        <a:latin typeface="Calibri" panose="020F0502020204030204"/>
                        <a:cs typeface="Calibri" panose="020F0502020204030204"/>
                      </a:endParaRPr>
                    </a:p>
                  </a:txBody>
                  <a:tcPr marL="0" marR="0" marT="0" marB="0"/>
                </a:tc>
              </a:tr>
              <a:tr h="255905">
                <a:tc>
                  <a:txBody>
                    <a:bodyPr/>
                    <a:lstStyle/>
                    <a:p>
                      <a:pPr marL="36830">
                        <a:lnSpc>
                          <a:spcPts val="1875"/>
                        </a:lnSpc>
                      </a:pPr>
                      <a:r>
                        <a:rPr sz="1650" spc="55" dirty="0">
                          <a:latin typeface="Calibri" panose="020F0502020204030204"/>
                          <a:cs typeface="Calibri" panose="020F0502020204030204"/>
                        </a:rPr>
                        <a:t>Human</a:t>
                      </a:r>
                      <a:r>
                        <a:rPr sz="1650" spc="-15" dirty="0">
                          <a:latin typeface="Calibri" panose="020F0502020204030204"/>
                          <a:cs typeface="Calibri" panose="020F0502020204030204"/>
                        </a:rPr>
                        <a:t> </a:t>
                      </a:r>
                      <a:r>
                        <a:rPr sz="1650" spc="35" dirty="0">
                          <a:latin typeface="Calibri" panose="020F0502020204030204"/>
                          <a:cs typeface="Calibri" panose="020F0502020204030204"/>
                        </a:rPr>
                        <a:t>Resources</a:t>
                      </a:r>
                      <a:endParaRPr sz="1650">
                        <a:latin typeface="Calibri" panose="020F0502020204030204"/>
                        <a:cs typeface="Calibri" panose="020F0502020204030204"/>
                      </a:endParaRPr>
                    </a:p>
                  </a:txBody>
                  <a:tcPr marL="0" marR="0" marT="0" marB="0"/>
                </a:tc>
                <a:tc>
                  <a:txBody>
                    <a:bodyPr/>
                    <a:lstStyle/>
                    <a:p>
                      <a:pPr marR="25400" algn="r">
                        <a:lnSpc>
                          <a:spcPts val="1875"/>
                        </a:lnSpc>
                      </a:pPr>
                      <a:r>
                        <a:rPr sz="1650">
                          <a:latin typeface="Calibri" panose="020F0502020204030204"/>
                          <a:cs typeface="Calibri" panose="020F0502020204030204"/>
                        </a:rPr>
                        <a:t>338518.85</a:t>
                      </a:r>
                      <a:endParaRPr sz="1650">
                        <a:latin typeface="Calibri" panose="020F0502020204030204"/>
                        <a:cs typeface="Calibri" panose="020F0502020204030204"/>
                      </a:endParaRPr>
                    </a:p>
                  </a:txBody>
                  <a:tcPr marL="0" marR="0" marT="0" marB="0"/>
                </a:tc>
                <a:tc>
                  <a:txBody>
                    <a:bodyPr/>
                    <a:lstStyle/>
                    <a:p>
                      <a:pPr marR="25400" algn="r">
                        <a:lnSpc>
                          <a:spcPts val="1875"/>
                        </a:lnSpc>
                      </a:pPr>
                      <a:r>
                        <a:rPr sz="1650">
                          <a:latin typeface="Calibri" panose="020F0502020204030204"/>
                          <a:cs typeface="Calibri" panose="020F0502020204030204"/>
                        </a:rPr>
                        <a:t>403495.28</a:t>
                      </a:r>
                      <a:endParaRPr sz="1650">
                        <a:latin typeface="Calibri" panose="020F0502020204030204"/>
                        <a:cs typeface="Calibri" panose="020F0502020204030204"/>
                      </a:endParaRPr>
                    </a:p>
                  </a:txBody>
                  <a:tcPr marL="0" marR="0" marT="0" marB="0"/>
                </a:tc>
                <a:tc>
                  <a:txBody>
                    <a:bodyPr/>
                    <a:p>
                      <a:pPr marR="25400" algn="r">
                        <a:lnSpc>
                          <a:spcPts val="1875"/>
                        </a:lnSpc>
                        <a:buNone/>
                      </a:pPr>
                      <a:r>
                        <a:rPr lang="en-US" sz="1650">
                          <a:latin typeface="Calibri" panose="020F0502020204030204"/>
                          <a:cs typeface="Calibri" panose="020F0502020204030204"/>
                        </a:rPr>
                        <a:t>159716.94</a:t>
                      </a:r>
                      <a:endParaRPr lang="en-US" sz="1650">
                        <a:latin typeface="Calibri" panose="020F0502020204030204"/>
                        <a:cs typeface="Calibri" panose="020F0502020204030204"/>
                      </a:endParaRPr>
                    </a:p>
                  </a:txBody>
                  <a:tcPr marL="0" marR="0" marT="0" marB="0"/>
                </a:tc>
                <a:tc>
                  <a:txBody>
                    <a:bodyPr/>
                    <a:lstStyle/>
                    <a:p>
                      <a:pPr marR="21590" algn="r">
                        <a:lnSpc>
                          <a:spcPts val="1875"/>
                        </a:lnSpc>
                      </a:pPr>
                      <a:r>
                        <a:rPr sz="1650" spc="-10" dirty="0">
                          <a:latin typeface="Calibri" panose="020F0502020204030204"/>
                          <a:cs typeface="Calibri" panose="020F0502020204030204"/>
                        </a:rPr>
                        <a:t>901731.07</a:t>
                      </a:r>
                      <a:endParaRPr sz="1650">
                        <a:latin typeface="Calibri" panose="020F0502020204030204"/>
                        <a:cs typeface="Calibri" panose="020F0502020204030204"/>
                      </a:endParaRPr>
                    </a:p>
                  </a:txBody>
                  <a:tcPr marL="0" marR="0" marT="0" marB="0"/>
                </a:tc>
              </a:tr>
              <a:tr h="307340">
                <a:tc>
                  <a:txBody>
                    <a:bodyPr/>
                    <a:lstStyle/>
                    <a:p>
                      <a:pPr marL="36830">
                        <a:lnSpc>
                          <a:spcPts val="1880"/>
                        </a:lnSpc>
                      </a:pPr>
                      <a:r>
                        <a:rPr sz="1650" spc="-10" dirty="0">
                          <a:latin typeface="Calibri" panose="020F0502020204030204"/>
                          <a:cs typeface="Calibri" panose="020F0502020204030204"/>
                        </a:rPr>
                        <a:t>Legal</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103885.74</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739156.17</a:t>
                      </a:r>
                      <a:endParaRPr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238172.67</a:t>
                      </a:r>
                      <a:endParaRPr lang="en-US" sz="1650">
                        <a:latin typeface="Calibri" panose="020F0502020204030204"/>
                        <a:cs typeface="Calibri" panose="020F0502020204030204"/>
                      </a:endParaRPr>
                    </a:p>
                  </a:txBody>
                  <a:tcPr marL="0" marR="0" marT="0" marB="0"/>
                </a:tc>
                <a:tc>
                  <a:txBody>
                    <a:bodyPr/>
                    <a:lstStyle/>
                    <a:p>
                      <a:pPr marR="32385" algn="r">
                        <a:lnSpc>
                          <a:spcPts val="1880"/>
                        </a:lnSpc>
                      </a:pPr>
                      <a:r>
                        <a:rPr sz="1650" spc="-10" dirty="0">
                          <a:latin typeface="Calibri" panose="020F0502020204030204"/>
                          <a:cs typeface="Calibri" panose="020F0502020204030204"/>
                        </a:rPr>
                        <a:t>1081214.58</a:t>
                      </a:r>
                      <a:endParaRPr sz="1650">
                        <a:latin typeface="Calibri" panose="020F0502020204030204"/>
                        <a:cs typeface="Calibri" panose="020F0502020204030204"/>
                      </a:endParaRPr>
                    </a:p>
                  </a:txBody>
                  <a:tcPr marL="0" marR="0" marT="0" marB="0"/>
                </a:tc>
              </a:tr>
              <a:tr h="282575">
                <a:tc>
                  <a:txBody>
                    <a:bodyPr/>
                    <a:lstStyle/>
                    <a:p>
                      <a:pPr marL="36830">
                        <a:lnSpc>
                          <a:spcPts val="1880"/>
                        </a:lnSpc>
                      </a:pPr>
                      <a:r>
                        <a:rPr sz="1650" spc="35" dirty="0">
                          <a:latin typeface="Calibri" panose="020F0502020204030204"/>
                          <a:cs typeface="Calibri" panose="020F0502020204030204"/>
                        </a:rPr>
                        <a:t>Marketing</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spc="-10" dirty="0">
                          <a:latin typeface="Calibri" panose="020F0502020204030204"/>
                          <a:cs typeface="Calibri" panose="020F0502020204030204"/>
                        </a:rPr>
                        <a:t>31816.57</a:t>
                      </a:r>
                      <a:endParaRPr sz="1650" spc="-10" dirty="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549282.11</a:t>
                      </a:r>
                      <a:endParaRPr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70755.5</a:t>
                      </a:r>
                      <a:endParaRPr lang="en-US" sz="1650">
                        <a:latin typeface="Calibri" panose="020F0502020204030204"/>
                        <a:cs typeface="Calibri" panose="020F0502020204030204"/>
                      </a:endParaRPr>
                    </a:p>
                  </a:txBody>
                  <a:tcPr marL="0" marR="0" marT="0" marB="0"/>
                </a:tc>
                <a:tc>
                  <a:txBody>
                    <a:bodyPr/>
                    <a:lstStyle/>
                    <a:p>
                      <a:pPr marR="21590" algn="r">
                        <a:lnSpc>
                          <a:spcPts val="1880"/>
                        </a:lnSpc>
                      </a:pPr>
                      <a:r>
                        <a:rPr sz="1650" spc="-10" dirty="0">
                          <a:latin typeface="Calibri" panose="020F0502020204030204"/>
                          <a:cs typeface="Calibri" panose="020F0502020204030204"/>
                        </a:rPr>
                        <a:t>651854.18</a:t>
                      </a:r>
                      <a:endParaRPr sz="1650">
                        <a:latin typeface="Calibri" panose="020F0502020204030204"/>
                        <a:cs typeface="Calibri" panose="020F0502020204030204"/>
                      </a:endParaRPr>
                    </a:p>
                  </a:txBody>
                  <a:tcPr marL="0" marR="0" marT="0" marB="0"/>
                </a:tc>
              </a:tr>
              <a:tr h="281305">
                <a:tc>
                  <a:txBody>
                    <a:bodyPr/>
                    <a:lstStyle/>
                    <a:p>
                      <a:pPr marL="36830">
                        <a:lnSpc>
                          <a:spcPts val="1880"/>
                        </a:lnSpc>
                      </a:pPr>
                      <a:r>
                        <a:rPr sz="1650" spc="-20" dirty="0">
                          <a:latin typeface="Calibri" panose="020F0502020204030204"/>
                          <a:cs typeface="Calibri" panose="020F0502020204030204"/>
                        </a:rPr>
                        <a:t>NULL</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spc="-10" dirty="0">
                          <a:latin typeface="Calibri" panose="020F0502020204030204"/>
                          <a:cs typeface="Calibri" panose="020F0502020204030204"/>
                        </a:rPr>
                        <a:t>51165.37</a:t>
                      </a:r>
                      <a:endParaRPr sz="1650" spc="-10" dirty="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548965.36</a:t>
                      </a:r>
                      <a:endParaRPr sz="1650">
                        <a:latin typeface="Calibri" panose="020F0502020204030204"/>
                        <a:cs typeface="Calibri" panose="020F0502020204030204"/>
                      </a:endParaRPr>
                    </a:p>
                  </a:txBody>
                  <a:tcPr marL="0" marR="0" marT="0" marB="0"/>
                </a:tc>
                <a:tc>
                  <a:txBody>
                    <a:bodyPr/>
                    <a:p>
                      <a:pPr marR="25400" algn="r">
                        <a:lnSpc>
                          <a:spcPts val="1880"/>
                        </a:lnSpc>
                        <a:buNone/>
                      </a:pPr>
                      <a:endParaRPr lang="en-US" sz="1650">
                        <a:latin typeface="Calibri" panose="020F0502020204030204"/>
                        <a:cs typeface="Calibri" panose="020F0502020204030204"/>
                      </a:endParaRPr>
                    </a:p>
                  </a:txBody>
                  <a:tcPr marL="0" marR="0" marT="0" marB="0"/>
                </a:tc>
                <a:tc>
                  <a:txBody>
                    <a:bodyPr/>
                    <a:lstStyle/>
                    <a:p>
                      <a:pPr marR="21590" algn="r">
                        <a:lnSpc>
                          <a:spcPts val="1880"/>
                        </a:lnSpc>
                      </a:pPr>
                      <a:r>
                        <a:rPr sz="1650" spc="-10" dirty="0">
                          <a:latin typeface="Calibri" panose="020F0502020204030204"/>
                          <a:cs typeface="Calibri" panose="020F0502020204030204"/>
                        </a:rPr>
                        <a:t>600130.73</a:t>
                      </a:r>
                      <a:endParaRPr sz="1650">
                        <a:latin typeface="Calibri" panose="020F0502020204030204"/>
                        <a:cs typeface="Calibri" panose="020F0502020204030204"/>
                      </a:endParaRPr>
                    </a:p>
                  </a:txBody>
                  <a:tcPr marL="0" marR="0" marT="0" marB="0"/>
                </a:tc>
              </a:tr>
              <a:tr h="307975">
                <a:tc>
                  <a:txBody>
                    <a:bodyPr/>
                    <a:lstStyle/>
                    <a:p>
                      <a:pPr marL="36830">
                        <a:lnSpc>
                          <a:spcPts val="1880"/>
                        </a:lnSpc>
                      </a:pPr>
                      <a:r>
                        <a:rPr sz="1650" dirty="0">
                          <a:latin typeface="Calibri" panose="020F0502020204030204"/>
                          <a:cs typeface="Calibri" panose="020F0502020204030204"/>
                        </a:rPr>
                        <a:t>Product</a:t>
                      </a:r>
                      <a:r>
                        <a:rPr sz="1650" spc="280" dirty="0">
                          <a:latin typeface="Calibri" panose="020F0502020204030204"/>
                          <a:cs typeface="Calibri" panose="020F0502020204030204"/>
                        </a:rPr>
                        <a:t> </a:t>
                      </a:r>
                      <a:r>
                        <a:rPr sz="1650" spc="40" dirty="0">
                          <a:latin typeface="Calibri" panose="020F0502020204030204"/>
                          <a:cs typeface="Calibri" panose="020F0502020204030204"/>
                        </a:rPr>
                        <a:t>Management</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281368.42</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763450.46</a:t>
                      </a:r>
                      <a:endParaRPr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307401.35</a:t>
                      </a:r>
                      <a:endParaRPr lang="en-US" sz="1650">
                        <a:latin typeface="Calibri" panose="020F0502020204030204"/>
                        <a:cs typeface="Calibri" panose="020F0502020204030204"/>
                      </a:endParaRPr>
                    </a:p>
                  </a:txBody>
                  <a:tcPr marL="0" marR="0" marT="0" marB="0"/>
                </a:tc>
                <a:tc>
                  <a:txBody>
                    <a:bodyPr/>
                    <a:lstStyle/>
                    <a:p>
                      <a:pPr marR="32385" algn="r">
                        <a:lnSpc>
                          <a:spcPts val="1880"/>
                        </a:lnSpc>
                      </a:pPr>
                      <a:r>
                        <a:rPr sz="1650" spc="-10" dirty="0">
                          <a:latin typeface="Calibri" panose="020F0502020204030204"/>
                          <a:cs typeface="Calibri" panose="020F0502020204030204"/>
                        </a:rPr>
                        <a:t>1352220.23</a:t>
                      </a:r>
                      <a:endParaRPr sz="1650">
                        <a:latin typeface="Calibri" panose="020F0502020204030204"/>
                        <a:cs typeface="Calibri" panose="020F0502020204030204"/>
                      </a:endParaRPr>
                    </a:p>
                  </a:txBody>
                  <a:tcPr marL="0" marR="0" marT="0" marB="0"/>
                </a:tc>
              </a:tr>
              <a:tr h="476250">
                <a:tc>
                  <a:txBody>
                    <a:bodyPr/>
                    <a:lstStyle/>
                    <a:p>
                      <a:pPr marL="36830">
                        <a:lnSpc>
                          <a:spcPts val="1875"/>
                        </a:lnSpc>
                      </a:pPr>
                      <a:r>
                        <a:rPr sz="1650" spc="45" dirty="0">
                          <a:latin typeface="Calibri" panose="020F0502020204030204"/>
                          <a:cs typeface="Calibri" panose="020F0502020204030204"/>
                        </a:rPr>
                        <a:t>Research</a:t>
                      </a:r>
                      <a:r>
                        <a:rPr sz="1650" spc="-5" dirty="0">
                          <a:latin typeface="Calibri" panose="020F0502020204030204"/>
                          <a:cs typeface="Calibri" panose="020F0502020204030204"/>
                        </a:rPr>
                        <a:t> </a:t>
                      </a:r>
                      <a:r>
                        <a:rPr sz="1650" spc="50" dirty="0">
                          <a:latin typeface="Calibri" panose="020F0502020204030204"/>
                          <a:cs typeface="Calibri" panose="020F0502020204030204"/>
                        </a:rPr>
                        <a:t>and</a:t>
                      </a:r>
                      <a:r>
                        <a:rPr sz="1650" spc="-5" dirty="0">
                          <a:latin typeface="Calibri" panose="020F0502020204030204"/>
                          <a:cs typeface="Calibri" panose="020F0502020204030204"/>
                        </a:rPr>
                        <a:t> </a:t>
                      </a:r>
                      <a:r>
                        <a:rPr sz="1650" spc="60" dirty="0">
                          <a:latin typeface="Calibri" panose="020F0502020204030204"/>
                          <a:cs typeface="Calibri" panose="020F0502020204030204"/>
                        </a:rPr>
                        <a:t>Development</a:t>
                      </a:r>
                      <a:endParaRPr sz="1650">
                        <a:latin typeface="Calibri" panose="020F0502020204030204"/>
                        <a:cs typeface="Calibri" panose="020F0502020204030204"/>
                      </a:endParaRPr>
                    </a:p>
                  </a:txBody>
                  <a:tcPr marL="0" marR="0" marT="0" marB="0"/>
                </a:tc>
                <a:tc>
                  <a:txBody>
                    <a:bodyPr/>
                    <a:lstStyle/>
                    <a:p>
                      <a:pPr marR="25400" algn="r">
                        <a:lnSpc>
                          <a:spcPts val="1875"/>
                        </a:lnSpc>
                      </a:pPr>
                      <a:r>
                        <a:rPr sz="1650">
                          <a:latin typeface="Calibri" panose="020F0502020204030204"/>
                          <a:cs typeface="Calibri" panose="020F0502020204030204"/>
                        </a:rPr>
                        <a:t>99683.67</a:t>
                      </a:r>
                      <a:endParaRPr sz="1650">
                        <a:latin typeface="Calibri" panose="020F0502020204030204"/>
                        <a:cs typeface="Calibri" panose="020F0502020204030204"/>
                      </a:endParaRPr>
                    </a:p>
                  </a:txBody>
                  <a:tcPr marL="0" marR="0" marT="0" marB="0"/>
                </a:tc>
                <a:tc>
                  <a:txBody>
                    <a:bodyPr/>
                    <a:lstStyle/>
                    <a:p>
                      <a:pPr marR="25400" algn="r">
                        <a:lnSpc>
                          <a:spcPts val="1875"/>
                        </a:lnSpc>
                      </a:pPr>
                      <a:r>
                        <a:rPr sz="1650">
                          <a:latin typeface="Calibri" panose="020F0502020204030204"/>
                          <a:cs typeface="Calibri" panose="020F0502020204030204"/>
                        </a:rPr>
                        <a:t>523726.74</a:t>
                      </a:r>
                      <a:endParaRPr sz="1650">
                        <a:latin typeface="Calibri" panose="020F0502020204030204"/>
                        <a:cs typeface="Calibri" panose="020F0502020204030204"/>
                      </a:endParaRPr>
                    </a:p>
                  </a:txBody>
                  <a:tcPr marL="0" marR="0" marT="0" marB="0"/>
                </a:tc>
                <a:tc>
                  <a:txBody>
                    <a:bodyPr/>
                    <a:p>
                      <a:pPr marR="25400" algn="r">
                        <a:lnSpc>
                          <a:spcPts val="1875"/>
                        </a:lnSpc>
                        <a:buNone/>
                      </a:pPr>
                      <a:r>
                        <a:rPr lang="en-US" sz="1650">
                          <a:latin typeface="Calibri" panose="020F0502020204030204"/>
                          <a:cs typeface="Calibri" panose="020F0502020204030204"/>
                        </a:rPr>
                        <a:t>184150.5</a:t>
                      </a:r>
                      <a:endParaRPr lang="en-US" sz="1650">
                        <a:latin typeface="Calibri" panose="020F0502020204030204"/>
                        <a:cs typeface="Calibri" panose="020F0502020204030204"/>
                      </a:endParaRPr>
                    </a:p>
                  </a:txBody>
                  <a:tcPr marL="0" marR="0" marT="0" marB="0"/>
                </a:tc>
                <a:tc>
                  <a:txBody>
                    <a:bodyPr/>
                    <a:lstStyle/>
                    <a:p>
                      <a:pPr marR="21590" algn="r">
                        <a:lnSpc>
                          <a:spcPts val="1875"/>
                        </a:lnSpc>
                      </a:pPr>
                      <a:r>
                        <a:rPr sz="1650" spc="-10" dirty="0">
                          <a:latin typeface="Calibri" panose="020F0502020204030204"/>
                          <a:cs typeface="Calibri" panose="020F0502020204030204"/>
                        </a:rPr>
                        <a:t>807560.91</a:t>
                      </a:r>
                      <a:endParaRPr sz="1650">
                        <a:latin typeface="Calibri" panose="020F0502020204030204"/>
                        <a:cs typeface="Calibri" panose="020F0502020204030204"/>
                      </a:endParaRPr>
                    </a:p>
                  </a:txBody>
                  <a:tcPr marL="0" marR="0" marT="0" marB="0"/>
                </a:tc>
              </a:tr>
              <a:tr h="281940">
                <a:tc>
                  <a:txBody>
                    <a:bodyPr/>
                    <a:lstStyle/>
                    <a:p>
                      <a:pPr marL="36830">
                        <a:lnSpc>
                          <a:spcPts val="1880"/>
                        </a:lnSpc>
                      </a:pPr>
                      <a:r>
                        <a:rPr sz="1650" spc="50" dirty="0">
                          <a:latin typeface="Calibri" panose="020F0502020204030204"/>
                          <a:cs typeface="Calibri" panose="020F0502020204030204"/>
                        </a:rPr>
                        <a:t>Sales</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84598.88</a:t>
                      </a:r>
                      <a:endParaRPr sz="1650">
                        <a:latin typeface="Calibri" panose="020F0502020204030204"/>
                        <a:cs typeface="Calibri" panose="020F0502020204030204"/>
                      </a:endParaRPr>
                    </a:p>
                  </a:txBody>
                  <a:tcPr marL="0" marR="0" marT="0" marB="0"/>
                </a:tc>
                <a:tc>
                  <a:txBody>
                    <a:bodyPr/>
                    <a:lstStyle/>
                    <a:p>
                      <a:pPr marR="25400" algn="r">
                        <a:lnSpc>
                          <a:spcPts val="1880"/>
                        </a:lnSpc>
                      </a:pPr>
                      <a:r>
                        <a:rPr sz="1650">
                          <a:latin typeface="Calibri" panose="020F0502020204030204"/>
                          <a:cs typeface="Calibri" panose="020F0502020204030204"/>
                        </a:rPr>
                        <a:t>426234.76</a:t>
                      </a:r>
                      <a:endParaRPr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83191.95</a:t>
                      </a:r>
                      <a:endParaRPr lang="en-US" sz="1650">
                        <a:latin typeface="Calibri" panose="020F0502020204030204"/>
                        <a:cs typeface="Calibri" panose="020F0502020204030204"/>
                      </a:endParaRPr>
                    </a:p>
                  </a:txBody>
                  <a:tcPr marL="0" marR="0" marT="0" marB="0"/>
                </a:tc>
                <a:tc>
                  <a:txBody>
                    <a:bodyPr/>
                    <a:lstStyle/>
                    <a:p>
                      <a:pPr marR="21590" algn="r">
                        <a:lnSpc>
                          <a:spcPts val="1880"/>
                        </a:lnSpc>
                      </a:pPr>
                      <a:r>
                        <a:rPr sz="1650" spc="-10" dirty="0">
                          <a:latin typeface="Calibri" panose="020F0502020204030204"/>
                          <a:cs typeface="Calibri" panose="020F0502020204030204"/>
                        </a:rPr>
                        <a:t>594025.59</a:t>
                      </a:r>
                      <a:endParaRPr sz="1650">
                        <a:latin typeface="Calibri" panose="020F0502020204030204"/>
                        <a:cs typeface="Calibri" panose="020F0502020204030204"/>
                      </a:endParaRPr>
                    </a:p>
                  </a:txBody>
                  <a:tcPr marL="0" marR="0" marT="0" marB="0"/>
                </a:tc>
              </a:tr>
              <a:tr h="281940">
                <a:tc>
                  <a:txBody>
                    <a:bodyPr/>
                    <a:p>
                      <a:pPr marL="36830">
                        <a:lnSpc>
                          <a:spcPts val="1880"/>
                        </a:lnSpc>
                        <a:buNone/>
                      </a:pPr>
                      <a:r>
                        <a:rPr lang="en-US" altLang="en-US" sz="1650">
                          <a:latin typeface="Calibri" panose="020F0502020204030204"/>
                          <a:cs typeface="Calibri" panose="020F0502020204030204"/>
                        </a:rPr>
                        <a:t>Services</a:t>
                      </a:r>
                      <a:endParaRPr lang="en-US" altLang="en-US"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121134.11</a:t>
                      </a:r>
                      <a:endParaRPr lang="en-US"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895624.29</a:t>
                      </a:r>
                      <a:endParaRPr lang="en-US"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223630.98</a:t>
                      </a:r>
                      <a:endParaRPr lang="en-US" sz="1650">
                        <a:latin typeface="Calibri" panose="020F0502020204030204"/>
                        <a:cs typeface="Calibri" panose="020F0502020204030204"/>
                      </a:endParaRPr>
                    </a:p>
                  </a:txBody>
                  <a:tcPr marL="0" marR="0" marT="0" marB="0"/>
                </a:tc>
                <a:tc>
                  <a:txBody>
                    <a:bodyPr/>
                    <a:p>
                      <a:pPr marR="21590" algn="r">
                        <a:lnSpc>
                          <a:spcPts val="1880"/>
                        </a:lnSpc>
                        <a:buNone/>
                      </a:pPr>
                      <a:r>
                        <a:rPr lang="en-US" sz="1650">
                          <a:latin typeface="Calibri" panose="020F0502020204030204"/>
                          <a:cs typeface="Calibri" panose="020F0502020204030204"/>
                        </a:rPr>
                        <a:t>1240389.38</a:t>
                      </a:r>
                      <a:endParaRPr lang="en-US" sz="1650">
                        <a:latin typeface="Calibri" panose="020F0502020204030204"/>
                        <a:cs typeface="Calibri" panose="020F0502020204030204"/>
                      </a:endParaRPr>
                    </a:p>
                  </a:txBody>
                  <a:tcPr marL="0" marR="0" marT="0" marB="0"/>
                </a:tc>
              </a:tr>
              <a:tr h="281940">
                <a:tc>
                  <a:txBody>
                    <a:bodyPr/>
                    <a:p>
                      <a:pPr marL="36830">
                        <a:lnSpc>
                          <a:spcPts val="1880"/>
                        </a:lnSpc>
                        <a:buNone/>
                      </a:pPr>
                      <a:r>
                        <a:rPr lang="en-US" altLang="en-US" sz="1650">
                          <a:latin typeface="Calibri" panose="020F0502020204030204"/>
                          <a:cs typeface="Calibri" panose="020F0502020204030204"/>
                        </a:rPr>
                        <a:t>Support</a:t>
                      </a:r>
                      <a:endParaRPr lang="en-US" altLang="en-US"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299427.31</a:t>
                      </a:r>
                      <a:endParaRPr lang="en-US"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605920.33</a:t>
                      </a:r>
                      <a:endParaRPr lang="en-US"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157212.28</a:t>
                      </a:r>
                      <a:endParaRPr lang="en-US" sz="1650">
                        <a:latin typeface="Calibri" panose="020F0502020204030204"/>
                        <a:cs typeface="Calibri" panose="020F0502020204030204"/>
                      </a:endParaRPr>
                    </a:p>
                  </a:txBody>
                  <a:tcPr marL="0" marR="0" marT="0" marB="0"/>
                </a:tc>
                <a:tc>
                  <a:txBody>
                    <a:bodyPr/>
                    <a:p>
                      <a:pPr marR="21590" algn="r">
                        <a:lnSpc>
                          <a:spcPts val="1880"/>
                        </a:lnSpc>
                        <a:buNone/>
                      </a:pPr>
                      <a:r>
                        <a:rPr lang="en-US" sz="1650">
                          <a:latin typeface="Calibri" panose="020F0502020204030204"/>
                          <a:cs typeface="Calibri" panose="020F0502020204030204"/>
                        </a:rPr>
                        <a:t>1062559.92</a:t>
                      </a:r>
                      <a:endParaRPr lang="en-US" sz="1650">
                        <a:latin typeface="Calibri" panose="020F0502020204030204"/>
                        <a:cs typeface="Calibri" panose="020F0502020204030204"/>
                      </a:endParaRPr>
                    </a:p>
                  </a:txBody>
                  <a:tcPr marL="0" marR="0" marT="0" marB="0"/>
                </a:tc>
              </a:tr>
              <a:tr h="281940">
                <a:tc>
                  <a:txBody>
                    <a:bodyPr/>
                    <a:p>
                      <a:pPr marL="36830">
                        <a:lnSpc>
                          <a:spcPts val="1880"/>
                        </a:lnSpc>
                        <a:buNone/>
                      </a:pPr>
                      <a:r>
                        <a:rPr lang="en-US" altLang="en-US" sz="1650">
                          <a:latin typeface="Calibri" panose="020F0502020204030204"/>
                          <a:cs typeface="Calibri" panose="020F0502020204030204"/>
                        </a:rPr>
                        <a:t>Training</a:t>
                      </a:r>
                      <a:endParaRPr lang="en-US" altLang="en-US"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499439.95</a:t>
                      </a:r>
                      <a:endParaRPr lang="en-US"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573746.17</a:t>
                      </a:r>
                      <a:endParaRPr lang="en-US" sz="1650">
                        <a:latin typeface="Calibri" panose="020F0502020204030204"/>
                        <a:cs typeface="Calibri" panose="020F0502020204030204"/>
                      </a:endParaRPr>
                    </a:p>
                  </a:txBody>
                  <a:tcPr marL="0" marR="0" marT="0" marB="0"/>
                </a:tc>
                <a:tc>
                  <a:txBody>
                    <a:bodyPr/>
                    <a:p>
                      <a:pPr marR="25400" algn="r">
                        <a:lnSpc>
                          <a:spcPts val="1880"/>
                        </a:lnSpc>
                        <a:buNone/>
                      </a:pPr>
                      <a:r>
                        <a:rPr lang="en-US" sz="1650">
                          <a:latin typeface="Calibri" panose="020F0502020204030204"/>
                          <a:cs typeface="Calibri" panose="020F0502020204030204"/>
                        </a:rPr>
                        <a:t>476941.58</a:t>
                      </a:r>
                      <a:endParaRPr lang="en-US" sz="1650">
                        <a:latin typeface="Calibri" panose="020F0502020204030204"/>
                        <a:cs typeface="Calibri" panose="020F0502020204030204"/>
                      </a:endParaRPr>
                    </a:p>
                  </a:txBody>
                  <a:tcPr marL="0" marR="0" marT="0" marB="0"/>
                </a:tc>
                <a:tc>
                  <a:txBody>
                    <a:bodyPr/>
                    <a:p>
                      <a:pPr marR="21590" algn="r">
                        <a:lnSpc>
                          <a:spcPts val="1880"/>
                        </a:lnSpc>
                        <a:buNone/>
                      </a:pPr>
                      <a:r>
                        <a:rPr lang="en-US" sz="1650">
                          <a:latin typeface="Calibri" panose="020F0502020204030204"/>
                          <a:cs typeface="Calibri" panose="020F0502020204030204"/>
                        </a:rPr>
                        <a:t>1550127.7</a:t>
                      </a:r>
                      <a:endParaRPr lang="en-US" sz="1650">
                        <a:latin typeface="Calibri" panose="020F0502020204030204"/>
                        <a:cs typeface="Calibri" panose="020F0502020204030204"/>
                      </a:endParaRPr>
                    </a:p>
                  </a:txBody>
                  <a:tcPr marL="0" marR="0" marT="0" marB="0"/>
                </a:tc>
              </a:tr>
              <a:tr h="514985">
                <a:tc>
                  <a:txBody>
                    <a:bodyPr/>
                    <a:lstStyle/>
                    <a:p>
                      <a:pPr marL="36830">
                        <a:lnSpc>
                          <a:spcPct val="100000"/>
                        </a:lnSpc>
                        <a:spcBef>
                          <a:spcPts val="95"/>
                        </a:spcBef>
                      </a:pPr>
                      <a:r>
                        <a:rPr sz="1650" b="1" dirty="0">
                          <a:latin typeface="Calibri" panose="020F0502020204030204"/>
                          <a:cs typeface="Calibri" panose="020F0502020204030204"/>
                        </a:rPr>
                        <a:t>Grand</a:t>
                      </a:r>
                      <a:r>
                        <a:rPr sz="1650" b="1" spc="170" dirty="0">
                          <a:latin typeface="Calibri" panose="020F0502020204030204"/>
                          <a:cs typeface="Calibri" panose="020F0502020204030204"/>
                        </a:rPr>
                        <a:t> </a:t>
                      </a:r>
                      <a:r>
                        <a:rPr sz="1650" b="1" spc="-10" dirty="0">
                          <a:latin typeface="Calibri" panose="020F0502020204030204"/>
                          <a:cs typeface="Calibri" panose="020F0502020204030204"/>
                        </a:rPr>
                        <a:t>Total</a:t>
                      </a:r>
                      <a:endParaRPr sz="1650">
                        <a:latin typeface="Calibri" panose="020F0502020204030204"/>
                        <a:cs typeface="Calibri" panose="020F0502020204030204"/>
                      </a:endParaRPr>
                    </a:p>
                  </a:txBody>
                  <a:tcPr marL="0" marR="0" marT="12065" marB="0">
                    <a:lnT w="19050">
                      <a:solidFill>
                        <a:srgbClr val="8EA9DB"/>
                      </a:solidFill>
                      <a:prstDash val="solid"/>
                    </a:lnT>
                    <a:solidFill>
                      <a:srgbClr val="D9E0F1"/>
                    </a:solidFill>
                  </a:tcPr>
                </a:tc>
                <a:tc>
                  <a:txBody>
                    <a:bodyPr/>
                    <a:lstStyle/>
                    <a:p>
                      <a:pPr marR="35560" algn="r">
                        <a:lnSpc>
                          <a:spcPct val="100000"/>
                        </a:lnSpc>
                        <a:spcBef>
                          <a:spcPts val="95"/>
                        </a:spcBef>
                      </a:pPr>
                      <a:r>
                        <a:rPr sz="1650" b="1" spc="-10" dirty="0">
                          <a:latin typeface="Calibri" panose="020F0502020204030204"/>
                          <a:cs typeface="Calibri" panose="020F0502020204030204"/>
                        </a:rPr>
                        <a:t>6524646.04</a:t>
                      </a:r>
                      <a:endParaRPr sz="1650">
                        <a:latin typeface="Calibri" panose="020F0502020204030204"/>
                        <a:cs typeface="Calibri" panose="020F0502020204030204"/>
                      </a:endParaRPr>
                    </a:p>
                  </a:txBody>
                  <a:tcPr marL="0" marR="0" marT="12065" marB="0">
                    <a:lnT w="19050">
                      <a:solidFill>
                        <a:srgbClr val="8EA9DB"/>
                      </a:solidFill>
                      <a:prstDash val="solid"/>
                    </a:lnT>
                    <a:solidFill>
                      <a:srgbClr val="D9E0F1"/>
                    </a:solidFill>
                  </a:tcPr>
                </a:tc>
                <a:tc>
                  <a:txBody>
                    <a:bodyPr/>
                    <a:lstStyle/>
                    <a:p>
                      <a:pPr marR="35560" algn="r">
                        <a:lnSpc>
                          <a:spcPct val="100000"/>
                        </a:lnSpc>
                        <a:spcBef>
                          <a:spcPts val="95"/>
                        </a:spcBef>
                      </a:pPr>
                      <a:r>
                        <a:rPr sz="1650" b="1" spc="-10" dirty="0">
                          <a:latin typeface="Calibri" panose="020F0502020204030204"/>
                          <a:cs typeface="Calibri" panose="020F0502020204030204"/>
                        </a:rPr>
                        <a:t>6771621.94</a:t>
                      </a:r>
                      <a:endParaRPr sz="1650">
                        <a:latin typeface="Calibri" panose="020F0502020204030204"/>
                        <a:cs typeface="Calibri" panose="020F0502020204030204"/>
                      </a:endParaRPr>
                    </a:p>
                  </a:txBody>
                  <a:tcPr marL="0" marR="0" marT="12065" marB="0">
                    <a:lnT w="19050">
                      <a:solidFill>
                        <a:srgbClr val="8EA9DB"/>
                      </a:solidFill>
                      <a:prstDash val="solid"/>
                    </a:lnT>
                    <a:solidFill>
                      <a:srgbClr val="D9E0F1"/>
                    </a:solidFill>
                  </a:tcPr>
                </a:tc>
                <a:tc>
                  <a:txBody>
                    <a:bodyPr/>
                    <a:p>
                      <a:pPr marR="35560" algn="r">
                        <a:lnSpc>
                          <a:spcPct val="100000"/>
                        </a:lnSpc>
                        <a:spcBef>
                          <a:spcPts val="95"/>
                        </a:spcBef>
                        <a:buNone/>
                      </a:pPr>
                      <a:r>
                        <a:rPr lang="en-US" sz="1650" b="1">
                          <a:latin typeface="Calibri" panose="020F0502020204030204"/>
                          <a:cs typeface="Calibri" panose="020F0502020204030204"/>
                        </a:rPr>
                        <a:t>2482122.45</a:t>
                      </a:r>
                      <a:endParaRPr lang="en-US" sz="1650" b="1">
                        <a:latin typeface="Calibri" panose="020F0502020204030204"/>
                        <a:cs typeface="Calibri" panose="020F0502020204030204"/>
                      </a:endParaRPr>
                    </a:p>
                  </a:txBody>
                  <a:tcPr marL="0" marR="0" marT="12065" marB="0">
                    <a:lnT w="19050">
                      <a:solidFill>
                        <a:srgbClr val="8EA9DB"/>
                      </a:solidFill>
                      <a:prstDash val="solid"/>
                    </a:lnT>
                    <a:solidFill>
                      <a:srgbClr val="D9E0F1"/>
                    </a:solidFill>
                  </a:tcPr>
                </a:tc>
                <a:tc>
                  <a:txBody>
                    <a:bodyPr/>
                    <a:lstStyle/>
                    <a:p>
                      <a:pPr marR="31750" algn="r">
                        <a:lnSpc>
                          <a:spcPct val="100000"/>
                        </a:lnSpc>
                        <a:spcBef>
                          <a:spcPts val="95"/>
                        </a:spcBef>
                      </a:pPr>
                      <a:r>
                        <a:rPr sz="1650" b="1" spc="-10" dirty="0">
                          <a:latin typeface="Calibri" panose="020F0502020204030204"/>
                          <a:cs typeface="Calibri" panose="020F0502020204030204"/>
                        </a:rPr>
                        <a:t>13817872.19</a:t>
                      </a:r>
                      <a:endParaRPr sz="1650">
                        <a:latin typeface="Calibri" panose="020F0502020204030204"/>
                        <a:cs typeface="Calibri" panose="020F0502020204030204"/>
                      </a:endParaRPr>
                    </a:p>
                  </a:txBody>
                  <a:tcPr marL="0" marR="0" marT="12065" marB="0">
                    <a:lnT w="19050">
                      <a:solidFill>
                        <a:srgbClr val="8EA9DB"/>
                      </a:solidFill>
                      <a:prstDash val="solid"/>
                    </a:lnT>
                    <a:solidFill>
                      <a:srgbClr val="D9E0F1"/>
                    </a:solidFill>
                  </a:tcPr>
                </a:tc>
              </a:tr>
            </a:tbl>
          </a:graphicData>
        </a:graphic>
      </p:graphicFrame>
      <p:sp>
        <p:nvSpPr>
          <p:cNvPr id="70" name="object 7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fld>
            <a:endParaRPr spc="-25" dirty="0"/>
          </a:p>
        </p:txBody>
      </p:sp>
      <p:sp>
        <p:nvSpPr>
          <p:cNvPr id="71" name="Text Box 70"/>
          <p:cNvSpPr txBox="1"/>
          <p:nvPr/>
        </p:nvSpPr>
        <p:spPr>
          <a:xfrm>
            <a:off x="612140" y="725805"/>
            <a:ext cx="2193290" cy="460375"/>
          </a:xfrm>
          <a:prstGeom prst="rect">
            <a:avLst/>
          </a:prstGeom>
          <a:noFill/>
        </p:spPr>
        <p:txBody>
          <a:bodyPr wrap="square" rtlCol="0" anchor="t">
            <a:spAutoFit/>
          </a:bodyPr>
          <a:p>
            <a:pPr algn="l"/>
            <a:r>
              <a:rPr lang="en-US" altLang="en-US" sz="2400" b="1" spc="-65" dirty="0">
                <a:solidFill>
                  <a:schemeClr val="tx1"/>
                </a:solidFill>
                <a:effectLst>
                  <a:outerShdw blurRad="38100" dist="19050" dir="2700000" algn="tl" rotWithShape="0">
                    <a:schemeClr val="dk1">
                      <a:alpha val="40000"/>
                    </a:schemeClr>
                  </a:outerShdw>
                </a:effectLst>
                <a:latin typeface="Trebuchet MS" panose="020B0603020202020204"/>
                <a:cs typeface="Trebuchet MS" panose="020B0603020202020204"/>
              </a:rPr>
              <a:t>1.TABLE</a:t>
            </a:r>
            <a:endParaRPr lang="en-US" altLang="en-US" sz="2400" b="1" spc="-65" dirty="0">
              <a:solidFill>
                <a:schemeClr val="tx1"/>
              </a:solidFill>
              <a:effectLst>
                <a:outerShdw blurRad="38100" dist="19050" dir="2700000" algn="tl" rotWithShape="0">
                  <a:schemeClr val="dk1">
                    <a:alpha val="40000"/>
                  </a:schemeClr>
                </a:outerShdw>
              </a:effectLst>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590" y="429260"/>
            <a:ext cx="6290310" cy="629285"/>
          </a:xfrm>
          <a:prstGeom prst="rect">
            <a:avLst/>
          </a:prstGeom>
        </p:spPr>
        <p:txBody>
          <a:bodyPr vert="horz" wrap="square" lIns="0" tIns="13970" rIns="0" bIns="0" rtlCol="0">
            <a:spAutoFit/>
          </a:bodyPr>
          <a:lstStyle/>
          <a:p>
            <a:pPr marL="12700">
              <a:lnSpc>
                <a:spcPct val="100000"/>
              </a:lnSpc>
              <a:spcBef>
                <a:spcPts val="110"/>
              </a:spcBef>
            </a:pPr>
            <a:r>
              <a:rPr sz="4000" dirty="0">
                <a:latin typeface="Trebuchet MS" panose="020B0603020202020204"/>
                <a:cs typeface="Trebuchet MS" panose="020B0603020202020204"/>
              </a:rPr>
              <a:t>2.</a:t>
            </a:r>
            <a:r>
              <a:rPr lang="en-US" sz="4000" dirty="0">
                <a:latin typeface="Trebuchet MS" panose="020B0603020202020204"/>
                <a:cs typeface="Trebuchet MS" panose="020B0603020202020204"/>
              </a:rPr>
              <a:t>PIE</a:t>
            </a:r>
            <a:r>
              <a:rPr sz="4000" spc="-65" dirty="0">
                <a:latin typeface="Trebuchet MS" panose="020B0603020202020204"/>
                <a:cs typeface="Trebuchet MS" panose="020B0603020202020204"/>
              </a:rPr>
              <a:t> </a:t>
            </a:r>
            <a:r>
              <a:rPr sz="4000" spc="-10" dirty="0">
                <a:latin typeface="Trebuchet MS" panose="020B0603020202020204"/>
                <a:cs typeface="Trebuchet MS" panose="020B0603020202020204"/>
              </a:rPr>
              <a:t>DIAGRAM</a:t>
            </a:r>
            <a:endParaRPr sz="4000">
              <a:latin typeface="Trebuchet MS" panose="020B0603020202020204"/>
              <a:cs typeface="Trebuchet MS" panose="020B0603020202020204"/>
            </a:endParaRPr>
          </a:p>
        </p:txBody>
      </p:sp>
      <p:pic>
        <p:nvPicPr>
          <p:cNvPr id="4" name="Picture 3" descr="sum of salary pie chart"/>
          <p:cNvPicPr>
            <a:picLocks noChangeAspect="1"/>
          </p:cNvPicPr>
          <p:nvPr/>
        </p:nvPicPr>
        <p:blipFill>
          <a:blip r:embed="rId1"/>
          <a:stretch>
            <a:fillRect/>
          </a:stretch>
        </p:blipFill>
        <p:spPr>
          <a:xfrm>
            <a:off x="441960" y="1294765"/>
            <a:ext cx="9116695" cy="53155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1917" rIns="0" bIns="0" rtlCol="0">
            <a:spAutoFit/>
          </a:bodyPr>
          <a:lstStyle/>
          <a:p>
            <a:pPr marL="581025">
              <a:lnSpc>
                <a:spcPct val="100000"/>
              </a:lnSpc>
              <a:spcBef>
                <a:spcPts val="100"/>
              </a:spcBef>
            </a:pPr>
            <a:r>
              <a:rPr spc="-10" dirty="0"/>
              <a:t>conclusion</a:t>
            </a:r>
            <a:endParaRPr spc="-10" dirty="0"/>
          </a:p>
        </p:txBody>
      </p:sp>
      <p:sp>
        <p:nvSpPr>
          <p:cNvPr id="3" name="object 3"/>
          <p:cNvSpPr txBox="1"/>
          <p:nvPr/>
        </p:nvSpPr>
        <p:spPr>
          <a:xfrm>
            <a:off x="1218082" y="2371801"/>
            <a:ext cx="7359650" cy="3888105"/>
          </a:xfrm>
          <a:prstGeom prst="rect">
            <a:avLst/>
          </a:prstGeom>
        </p:spPr>
        <p:txBody>
          <a:bodyPr vert="horz" wrap="square" lIns="0" tIns="10160" rIns="0" bIns="0" rtlCol="0">
            <a:spAutoFit/>
          </a:bodyPr>
          <a:lstStyle/>
          <a:p>
            <a:pPr marL="12700" marR="5080">
              <a:lnSpc>
                <a:spcPct val="100000"/>
              </a:lnSpc>
              <a:spcBef>
                <a:spcPts val="80"/>
              </a:spcBef>
            </a:pPr>
            <a:r>
              <a:rPr sz="3200" b="1" dirty="0">
                <a:latin typeface="Calibri" panose="020F0502020204030204"/>
                <a:cs typeface="Calibri" panose="020F0502020204030204"/>
              </a:rPr>
              <a:t>I</a:t>
            </a:r>
            <a:r>
              <a:rPr sz="2000" b="1" dirty="0">
                <a:latin typeface="Calibri" panose="020F0502020204030204"/>
                <a:cs typeface="Calibri" panose="020F0502020204030204"/>
              </a:rPr>
              <a:t>n summary, analyzing employee data is crucial for organizations looking to improve their workforce and boost overall business outcomes. By utilizing insights derived from data, companies can make well-informed choices regarding hiring, employee retention, performance evaluation, and pay structures. This leads to a more motivated and efficient workforce. In the end, effective analysis of employee data enables organizations to create a stronger and more adaptable team, fostering long-term success and a competitive</a:t>
            </a:r>
            <a:r>
              <a:rPr sz="2000" b="1" spc="-50" dirty="0">
                <a:latin typeface="Calibri" panose="020F0502020204030204"/>
                <a:cs typeface="Calibri" panose="020F0502020204030204"/>
              </a:rPr>
              <a:t> </a:t>
            </a:r>
            <a:r>
              <a:rPr sz="2000" b="1" spc="-10" dirty="0">
                <a:latin typeface="Calibri" panose="020F0502020204030204"/>
                <a:cs typeface="Calibri" panose="020F0502020204030204"/>
              </a:rPr>
              <a:t>advantage</a:t>
            </a:r>
            <a:r>
              <a:rPr lang="en-US" altLang="en-US" sz="2000" b="1" spc="-10" dirty="0">
                <a:latin typeface="Calibri" panose="020F0502020204030204"/>
                <a:cs typeface="Calibri" panose="020F0502020204030204"/>
              </a:rPr>
              <a:t>.</a:t>
            </a:r>
            <a:endParaRPr lang="en-US" altLang="en-US" sz="2000" b="1" spc="-10" dirty="0">
              <a:latin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775" y="818515"/>
            <a:ext cx="5768975" cy="666115"/>
          </a:xfrm>
          <a:prstGeom prst="rect">
            <a:avLst/>
          </a:prstGeom>
        </p:spPr>
        <p:txBody>
          <a:bodyPr vert="horz" wrap="square" lIns="0" tIns="12700" rIns="0" bIns="0" rtlCol="0">
            <a:spAutoFit/>
          </a:bodyPr>
          <a:lstStyle/>
          <a:p>
            <a:pPr marL="12700">
              <a:lnSpc>
                <a:spcPct val="100000"/>
              </a:lnSpc>
              <a:spcBef>
                <a:spcPts val="100"/>
              </a:spcBef>
            </a:pPr>
            <a:r>
              <a:rPr sz="4250" dirty="0">
                <a:latin typeface="Trebuchet MS" panose="020B0603020202020204"/>
                <a:cs typeface="Trebuchet MS" panose="020B0603020202020204"/>
              </a:rPr>
              <a:t>PROJECT </a:t>
            </a:r>
            <a:r>
              <a:rPr sz="4250" spc="-10" dirty="0">
                <a:latin typeface="Trebuchet MS" panose="020B0603020202020204"/>
                <a:cs typeface="Trebuchet MS" panose="020B0603020202020204"/>
              </a:rPr>
              <a:t>TITLE</a:t>
            </a:r>
            <a:endParaRPr sz="4250">
              <a:latin typeface="Trebuchet MS" panose="020B0603020202020204"/>
              <a:cs typeface="Trebuchet MS" panose="020B0603020202020204"/>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1" cstate="print"/>
            <a:stretch>
              <a:fillRect/>
            </a:stretch>
          </p:blipFill>
          <p:spPr>
            <a:xfrm>
              <a:off x="676656" y="6467856"/>
              <a:ext cx="2142744" cy="201167"/>
            </a:xfrm>
            <a:prstGeom prst="rect">
              <a:avLst/>
            </a:prstGeom>
          </p:spPr>
        </p:pic>
        <p:pic>
          <p:nvPicPr>
            <p:cNvPr id="5" name="object 5"/>
            <p:cNvPicPr/>
            <p:nvPr/>
          </p:nvPicPr>
          <p:blipFill>
            <a:blip r:embed="rId2" cstate="print"/>
            <a:stretch>
              <a:fillRect/>
            </a:stretch>
          </p:blipFill>
          <p:spPr>
            <a:xfrm>
              <a:off x="466344" y="6409944"/>
              <a:ext cx="3706367" cy="295656"/>
            </a:xfrm>
            <a:prstGeom prst="rect">
              <a:avLst/>
            </a:prstGeom>
          </p:spPr>
        </p:pic>
      </p:grpSp>
      <p:sp>
        <p:nvSpPr>
          <p:cNvPr id="6" name="object 6"/>
          <p:cNvSpPr txBox="1"/>
          <p:nvPr/>
        </p:nvSpPr>
        <p:spPr>
          <a:xfrm>
            <a:off x="739775" y="2138680"/>
            <a:ext cx="8901430" cy="1365885"/>
          </a:xfrm>
          <a:prstGeom prst="rect">
            <a:avLst/>
          </a:prstGeom>
        </p:spPr>
        <p:txBody>
          <a:bodyPr vert="horz" wrap="square" lIns="0" tIns="12065" rIns="0" bIns="0" rtlCol="0">
            <a:spAutoFit/>
          </a:bodyPr>
          <a:lstStyle/>
          <a:p>
            <a:pPr marL="12700" marR="5080">
              <a:lnSpc>
                <a:spcPct val="100000"/>
              </a:lnSpc>
              <a:spcBef>
                <a:spcPts val="95"/>
              </a:spcBef>
            </a:pPr>
            <a:r>
              <a:rPr sz="4400" b="1" dirty="0">
                <a:solidFill>
                  <a:srgbClr val="0E0E0E"/>
                </a:solidFill>
                <a:latin typeface="Times New Roman" panose="02020603050405020304"/>
                <a:cs typeface="Times New Roman" panose="02020603050405020304"/>
              </a:rPr>
              <a:t>Employee</a:t>
            </a:r>
            <a:r>
              <a:rPr sz="4400" b="1" spc="-100" dirty="0">
                <a:solidFill>
                  <a:srgbClr val="0E0E0E"/>
                </a:solidFill>
                <a:latin typeface="Times New Roman" panose="02020603050405020304"/>
                <a:cs typeface="Times New Roman" panose="02020603050405020304"/>
              </a:rPr>
              <a:t> </a:t>
            </a:r>
            <a:r>
              <a:rPr sz="4400" b="1" spc="-25" dirty="0">
                <a:solidFill>
                  <a:srgbClr val="0E0E0E"/>
                </a:solidFill>
                <a:latin typeface="Times New Roman" panose="02020603050405020304"/>
                <a:cs typeface="Times New Roman" panose="02020603050405020304"/>
              </a:rPr>
              <a:t>Performance</a:t>
            </a:r>
            <a:r>
              <a:rPr sz="4400" b="1" spc="-250" dirty="0">
                <a:solidFill>
                  <a:srgbClr val="0E0E0E"/>
                </a:solidFill>
                <a:latin typeface="Times New Roman" panose="02020603050405020304"/>
                <a:cs typeface="Times New Roman" panose="02020603050405020304"/>
              </a:rPr>
              <a:t> </a:t>
            </a:r>
            <a:r>
              <a:rPr sz="4400" b="1" spc="-10" dirty="0">
                <a:solidFill>
                  <a:srgbClr val="0E0E0E"/>
                </a:solidFill>
                <a:latin typeface="Times New Roman" panose="02020603050405020304"/>
                <a:cs typeface="Times New Roman" panose="02020603050405020304"/>
              </a:rPr>
              <a:t>Analysis </a:t>
            </a:r>
            <a:r>
              <a:rPr sz="4400" b="1" dirty="0">
                <a:solidFill>
                  <a:srgbClr val="0E0E0E"/>
                </a:solidFill>
                <a:latin typeface="Times New Roman" panose="02020603050405020304"/>
                <a:cs typeface="Times New Roman" panose="02020603050405020304"/>
              </a:rPr>
              <a:t>using</a:t>
            </a:r>
            <a:r>
              <a:rPr sz="4400" b="1" spc="-95" dirty="0">
                <a:solidFill>
                  <a:srgbClr val="0E0E0E"/>
                </a:solidFill>
                <a:latin typeface="Times New Roman" panose="02020603050405020304"/>
                <a:cs typeface="Times New Roman" panose="02020603050405020304"/>
              </a:rPr>
              <a:t> </a:t>
            </a:r>
            <a:r>
              <a:rPr sz="4400" b="1" spc="-20" dirty="0">
                <a:solidFill>
                  <a:srgbClr val="0E0E0E"/>
                </a:solidFill>
                <a:latin typeface="Times New Roman" panose="02020603050405020304"/>
                <a:cs typeface="Times New Roman" panose="02020603050405020304"/>
              </a:rPr>
              <a:t>Excel</a:t>
            </a:r>
            <a:endParaRPr sz="4400">
              <a:latin typeface="Times New Roman" panose="02020603050405020304"/>
              <a:cs typeface="Times New Roman" panose="02020603050405020304"/>
            </a:endParaRPr>
          </a:p>
        </p:txBody>
      </p:sp>
      <p:sp>
        <p:nvSpPr>
          <p:cNvPr id="7" name="object 7"/>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7430"/>
            <a:ext cx="12192000" cy="6830695"/>
          </a:xfrm>
          <a:custGeom>
            <a:avLst/>
            <a:gdLst/>
            <a:ahLst/>
            <a:cxnLst/>
            <a:rect l="l" t="t" r="r" b="b"/>
            <a:pathLst>
              <a:path w="12192000" h="6830695">
                <a:moveTo>
                  <a:pt x="12192000" y="6830566"/>
                </a:moveTo>
                <a:lnTo>
                  <a:pt x="12192000" y="0"/>
                </a:lnTo>
                <a:lnTo>
                  <a:pt x="0" y="0"/>
                </a:lnTo>
                <a:lnTo>
                  <a:pt x="0" y="6830566"/>
                </a:lnTo>
                <a:lnTo>
                  <a:pt x="12192000" y="6830566"/>
                </a:lnTo>
                <a:close/>
              </a:path>
            </a:pathLst>
          </a:custGeom>
          <a:solidFill>
            <a:srgbClr val="F0F0F0"/>
          </a:solidFill>
        </p:spPr>
        <p:txBody>
          <a:bodyPr wrap="square" lIns="0" tIns="0" rIns="0" bIns="0" rtlCol="0"/>
          <a:lstStyle/>
          <a:p/>
        </p:txBody>
      </p:sp>
      <p:grpSp>
        <p:nvGrpSpPr>
          <p:cNvPr id="3" name="object 3"/>
          <p:cNvGrpSpPr/>
          <p:nvPr/>
        </p:nvGrpSpPr>
        <p:grpSpPr>
          <a:xfrm>
            <a:off x="7446264" y="0"/>
            <a:ext cx="4751705" cy="6863715"/>
            <a:chOff x="7446264" y="0"/>
            <a:chExt cx="4751705" cy="6863715"/>
          </a:xfrm>
        </p:grpSpPr>
        <p:sp>
          <p:nvSpPr>
            <p:cNvPr id="4" name="object 4"/>
            <p:cNvSpPr/>
            <p:nvPr/>
          </p:nvSpPr>
          <p:spPr>
            <a:xfrm>
              <a:off x="9380220" y="7620"/>
              <a:ext cx="1216025" cy="6851650"/>
            </a:xfrm>
            <a:custGeom>
              <a:avLst/>
              <a:gdLst/>
              <a:ahLst/>
              <a:cxnLst/>
              <a:rect l="l" t="t" r="r" b="b"/>
              <a:pathLst>
                <a:path w="1216025" h="6851650">
                  <a:moveTo>
                    <a:pt x="0" y="0"/>
                  </a:moveTo>
                  <a:lnTo>
                    <a:pt x="1215898" y="6851519"/>
                  </a:lnTo>
                </a:path>
              </a:pathLst>
            </a:custGeom>
            <a:ln w="9144">
              <a:solidFill>
                <a:srgbClr val="5FC9ED"/>
              </a:solidFill>
            </a:ln>
          </p:spPr>
          <p:txBody>
            <a:bodyPr wrap="square" lIns="0" tIns="0" rIns="0" bIns="0" rtlCol="0"/>
            <a:lstStyle/>
            <a:p/>
          </p:txBody>
        </p:sp>
        <p:sp>
          <p:nvSpPr>
            <p:cNvPr id="5" name="object 5"/>
            <p:cNvSpPr/>
            <p:nvPr/>
          </p:nvSpPr>
          <p:spPr>
            <a:xfrm>
              <a:off x="7450836" y="3695700"/>
              <a:ext cx="4742815" cy="3163570"/>
            </a:xfrm>
            <a:custGeom>
              <a:avLst/>
              <a:gdLst/>
              <a:ahLst/>
              <a:cxnLst/>
              <a:rect l="l" t="t" r="r" b="b"/>
              <a:pathLst>
                <a:path w="4742815" h="3163570">
                  <a:moveTo>
                    <a:pt x="4742561" y="0"/>
                  </a:moveTo>
                  <a:lnTo>
                    <a:pt x="0" y="3163354"/>
                  </a:lnTo>
                </a:path>
              </a:pathLst>
            </a:custGeom>
            <a:ln w="9144">
              <a:solidFill>
                <a:srgbClr val="5FC9ED"/>
              </a:solidFill>
            </a:ln>
          </p:spPr>
          <p:txBody>
            <a:bodyPr wrap="square" lIns="0" tIns="0" rIns="0" bIns="0" rtlCol="0"/>
            <a:lstStyle/>
            <a:p/>
          </p:txBody>
        </p:sp>
        <p:sp>
          <p:nvSpPr>
            <p:cNvPr id="6" name="object 6"/>
            <p:cNvSpPr/>
            <p:nvPr/>
          </p:nvSpPr>
          <p:spPr>
            <a:xfrm>
              <a:off x="9183624" y="0"/>
              <a:ext cx="3008630" cy="6858000"/>
            </a:xfrm>
            <a:custGeom>
              <a:avLst/>
              <a:gdLst/>
              <a:ahLst/>
              <a:cxnLst/>
              <a:rect l="l" t="t" r="r" b="b"/>
              <a:pathLst>
                <a:path w="3008629" h="6858000">
                  <a:moveTo>
                    <a:pt x="3008376" y="0"/>
                  </a:moveTo>
                  <a:lnTo>
                    <a:pt x="2043302" y="0"/>
                  </a:lnTo>
                  <a:lnTo>
                    <a:pt x="0" y="6857995"/>
                  </a:lnTo>
                  <a:lnTo>
                    <a:pt x="3008376" y="6857995"/>
                  </a:lnTo>
                  <a:lnTo>
                    <a:pt x="3008376" y="0"/>
                  </a:lnTo>
                  <a:close/>
                </a:path>
              </a:pathLst>
            </a:custGeom>
            <a:solidFill>
              <a:srgbClr val="5FC9ED">
                <a:alpha val="36077"/>
              </a:srgbClr>
            </a:solidFill>
          </p:spPr>
          <p:txBody>
            <a:bodyPr wrap="square" lIns="0" tIns="0" rIns="0" bIns="0" rtlCol="0"/>
            <a:lstStyle/>
            <a:p/>
          </p:txBody>
        </p:sp>
        <p:sp>
          <p:nvSpPr>
            <p:cNvPr id="7" name="object 7"/>
            <p:cNvSpPr/>
            <p:nvPr/>
          </p:nvSpPr>
          <p:spPr>
            <a:xfrm>
              <a:off x="9604248" y="0"/>
              <a:ext cx="2587625" cy="6858000"/>
            </a:xfrm>
            <a:custGeom>
              <a:avLst/>
              <a:gdLst/>
              <a:ahLst/>
              <a:cxnLst/>
              <a:rect l="l" t="t" r="r" b="b"/>
              <a:pathLst>
                <a:path w="2587625" h="6858000">
                  <a:moveTo>
                    <a:pt x="2587371" y="0"/>
                  </a:moveTo>
                  <a:lnTo>
                    <a:pt x="0" y="0"/>
                  </a:lnTo>
                  <a:lnTo>
                    <a:pt x="1208024" y="6857995"/>
                  </a:lnTo>
                  <a:lnTo>
                    <a:pt x="2587371" y="6857995"/>
                  </a:lnTo>
                  <a:lnTo>
                    <a:pt x="2587371" y="0"/>
                  </a:lnTo>
                  <a:close/>
                </a:path>
              </a:pathLst>
            </a:custGeom>
            <a:solidFill>
              <a:srgbClr val="5FC9ED">
                <a:alpha val="19999"/>
              </a:srgbClr>
            </a:solidFill>
          </p:spPr>
          <p:txBody>
            <a:bodyPr wrap="square" lIns="0" tIns="0" rIns="0" bIns="0" rtlCol="0"/>
            <a:lstStyle/>
            <a:p/>
          </p:txBody>
        </p:sp>
        <p:sp>
          <p:nvSpPr>
            <p:cNvPr id="8" name="object 8"/>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17AEE2">
                <a:alpha val="65881"/>
              </a:srgbClr>
            </a:solidFill>
          </p:spPr>
          <p:txBody>
            <a:bodyPr wrap="square" lIns="0" tIns="0" rIns="0" bIns="0" rtlCol="0"/>
            <a:lstStyle/>
            <a:p/>
          </p:txBody>
        </p:sp>
        <p:sp>
          <p:nvSpPr>
            <p:cNvPr id="9" name="object 9"/>
            <p:cNvSpPr/>
            <p:nvPr/>
          </p:nvSpPr>
          <p:spPr>
            <a:xfrm>
              <a:off x="9339072" y="0"/>
              <a:ext cx="2853055" cy="6858000"/>
            </a:xfrm>
            <a:custGeom>
              <a:avLst/>
              <a:gdLst/>
              <a:ahLst/>
              <a:cxnLst/>
              <a:rect l="l" t="t" r="r" b="b"/>
              <a:pathLst>
                <a:path w="2853054" h="6858000">
                  <a:moveTo>
                    <a:pt x="2852674" y="0"/>
                  </a:moveTo>
                  <a:lnTo>
                    <a:pt x="0" y="0"/>
                  </a:lnTo>
                  <a:lnTo>
                    <a:pt x="2468753" y="6857995"/>
                  </a:lnTo>
                  <a:lnTo>
                    <a:pt x="2852674" y="6857995"/>
                  </a:lnTo>
                  <a:lnTo>
                    <a:pt x="2852674" y="0"/>
                  </a:lnTo>
                  <a:close/>
                </a:path>
              </a:pathLst>
            </a:custGeom>
            <a:solidFill>
              <a:srgbClr val="17AEE2">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11" name="object 11"/>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12" name="object 12"/>
            <p:cNvSpPr/>
            <p:nvPr/>
          </p:nvSpPr>
          <p:spPr>
            <a:xfrm>
              <a:off x="10372344" y="3590544"/>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grpSp>
      <p:sp>
        <p:nvSpPr>
          <p:cNvPr id="13" name="object 13"/>
          <p:cNvSpPr/>
          <p:nvPr/>
        </p:nvSpPr>
        <p:spPr>
          <a:xfrm>
            <a:off x="0" y="4011167"/>
            <a:ext cx="448309" cy="2847340"/>
          </a:xfrm>
          <a:custGeom>
            <a:avLst/>
            <a:gdLst/>
            <a:ahLst/>
            <a:cxnLst/>
            <a:rect l="l" t="t" r="r" b="b"/>
            <a:pathLst>
              <a:path w="448309" h="2847340">
                <a:moveTo>
                  <a:pt x="0" y="0"/>
                </a:moveTo>
                <a:lnTo>
                  <a:pt x="0" y="2846831"/>
                </a:lnTo>
                <a:lnTo>
                  <a:pt x="448056" y="2846831"/>
                </a:lnTo>
                <a:lnTo>
                  <a:pt x="0" y="0"/>
                </a:lnTo>
                <a:close/>
              </a:path>
            </a:pathLst>
          </a:custGeom>
          <a:solidFill>
            <a:srgbClr val="5FC9ED">
              <a:alpha val="70195"/>
            </a:srgbClr>
          </a:solidFill>
        </p:spPr>
        <p:txBody>
          <a:bodyPr wrap="square" lIns="0" tIns="0" rIns="0" bIns="0" rtlCol="0"/>
          <a:lstStyle/>
          <a:p/>
        </p:txBody>
      </p:sp>
      <p:sp>
        <p:nvSpPr>
          <p:cNvPr id="14" name="object 14"/>
          <p:cNvSpPr txBox="1"/>
          <p:nvPr/>
        </p:nvSpPr>
        <p:spPr>
          <a:xfrm>
            <a:off x="752551" y="6491653"/>
            <a:ext cx="1759585"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panose="020B0603020202020204"/>
                <a:cs typeface="Trebuchet MS" panose="020B0603020202020204"/>
              </a:rPr>
              <a:t>3/21/2024</a:t>
            </a:r>
            <a:r>
              <a:rPr sz="1100" spc="15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Annual</a:t>
            </a:r>
            <a:r>
              <a:rPr sz="1100" b="1" spc="-7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3968" y="448055"/>
            <a:ext cx="360045" cy="363220"/>
          </a:xfrm>
          <a:custGeom>
            <a:avLst/>
            <a:gdLst/>
            <a:ahLst/>
            <a:cxnLst/>
            <a:rect l="l" t="t" r="r" b="b"/>
            <a:pathLst>
              <a:path w="360045" h="363220">
                <a:moveTo>
                  <a:pt x="179831" y="0"/>
                </a:moveTo>
                <a:lnTo>
                  <a:pt x="132079" y="6477"/>
                </a:lnTo>
                <a:lnTo>
                  <a:pt x="89026" y="24765"/>
                </a:lnTo>
                <a:lnTo>
                  <a:pt x="52704" y="53086"/>
                </a:lnTo>
                <a:lnTo>
                  <a:pt x="24510" y="89789"/>
                </a:lnTo>
                <a:lnTo>
                  <a:pt x="6476" y="133096"/>
                </a:lnTo>
                <a:lnTo>
                  <a:pt x="0" y="181356"/>
                </a:lnTo>
                <a:lnTo>
                  <a:pt x="6476" y="229616"/>
                </a:lnTo>
                <a:lnTo>
                  <a:pt x="24510" y="272923"/>
                </a:lnTo>
                <a:lnTo>
                  <a:pt x="52704" y="309626"/>
                </a:lnTo>
                <a:lnTo>
                  <a:pt x="89026" y="337947"/>
                </a:lnTo>
                <a:lnTo>
                  <a:pt x="132079" y="356235"/>
                </a:lnTo>
                <a:lnTo>
                  <a:pt x="179831" y="362712"/>
                </a:lnTo>
                <a:lnTo>
                  <a:pt x="227583" y="356235"/>
                </a:lnTo>
                <a:lnTo>
                  <a:pt x="270636" y="337947"/>
                </a:lnTo>
                <a:lnTo>
                  <a:pt x="306958" y="309626"/>
                </a:lnTo>
                <a:lnTo>
                  <a:pt x="335152" y="272923"/>
                </a:lnTo>
                <a:lnTo>
                  <a:pt x="353186" y="229616"/>
                </a:lnTo>
                <a:lnTo>
                  <a:pt x="359663" y="181356"/>
                </a:lnTo>
                <a:lnTo>
                  <a:pt x="353186" y="133096"/>
                </a:lnTo>
                <a:lnTo>
                  <a:pt x="335152" y="89789"/>
                </a:lnTo>
                <a:lnTo>
                  <a:pt x="306958" y="53086"/>
                </a:lnTo>
                <a:lnTo>
                  <a:pt x="270636" y="24765"/>
                </a:lnTo>
                <a:lnTo>
                  <a:pt x="227583" y="6477"/>
                </a:lnTo>
                <a:lnTo>
                  <a:pt x="179831" y="0"/>
                </a:lnTo>
                <a:close/>
              </a:path>
            </a:pathLst>
          </a:custGeom>
          <a:solidFill>
            <a:srgbClr val="EBEBEB"/>
          </a:solidFill>
        </p:spPr>
        <p:txBody>
          <a:bodyPr wrap="square" lIns="0" tIns="0" rIns="0" bIns="0" rtlCol="0"/>
          <a:lstStyle/>
          <a:p/>
        </p:txBody>
      </p:sp>
      <p:sp>
        <p:nvSpPr>
          <p:cNvPr id="16" name="object 16"/>
          <p:cNvSpPr/>
          <p:nvPr/>
        </p:nvSpPr>
        <p:spPr>
          <a:xfrm>
            <a:off x="11012423" y="5611367"/>
            <a:ext cx="646430" cy="646430"/>
          </a:xfrm>
          <a:custGeom>
            <a:avLst/>
            <a:gdLst/>
            <a:ahLst/>
            <a:cxnLst/>
            <a:rect l="l" t="t" r="r" b="b"/>
            <a:pathLst>
              <a:path w="646429" h="646429">
                <a:moveTo>
                  <a:pt x="323087" y="0"/>
                </a:moveTo>
                <a:lnTo>
                  <a:pt x="275335" y="3505"/>
                </a:lnTo>
                <a:lnTo>
                  <a:pt x="229743" y="13677"/>
                </a:lnTo>
                <a:lnTo>
                  <a:pt x="186944" y="30022"/>
                </a:lnTo>
                <a:lnTo>
                  <a:pt x="147193" y="52057"/>
                </a:lnTo>
                <a:lnTo>
                  <a:pt x="111125" y="79247"/>
                </a:lnTo>
                <a:lnTo>
                  <a:pt x="79248" y="111112"/>
                </a:lnTo>
                <a:lnTo>
                  <a:pt x="52070" y="147167"/>
                </a:lnTo>
                <a:lnTo>
                  <a:pt x="29972" y="186880"/>
                </a:lnTo>
                <a:lnTo>
                  <a:pt x="13716" y="229781"/>
                </a:lnTo>
                <a:lnTo>
                  <a:pt x="3555" y="275348"/>
                </a:lnTo>
                <a:lnTo>
                  <a:pt x="0" y="323087"/>
                </a:lnTo>
                <a:lnTo>
                  <a:pt x="3555" y="370827"/>
                </a:lnTo>
                <a:lnTo>
                  <a:pt x="13716" y="416394"/>
                </a:lnTo>
                <a:lnTo>
                  <a:pt x="29972" y="459295"/>
                </a:lnTo>
                <a:lnTo>
                  <a:pt x="52070" y="499008"/>
                </a:lnTo>
                <a:lnTo>
                  <a:pt x="79248" y="535050"/>
                </a:lnTo>
                <a:lnTo>
                  <a:pt x="111125" y="566927"/>
                </a:lnTo>
                <a:lnTo>
                  <a:pt x="147193" y="594118"/>
                </a:lnTo>
                <a:lnTo>
                  <a:pt x="186944" y="616140"/>
                </a:lnTo>
                <a:lnTo>
                  <a:pt x="229743" y="632498"/>
                </a:lnTo>
                <a:lnTo>
                  <a:pt x="275335" y="642670"/>
                </a:lnTo>
                <a:lnTo>
                  <a:pt x="323087" y="646175"/>
                </a:lnTo>
                <a:lnTo>
                  <a:pt x="370840" y="642670"/>
                </a:lnTo>
                <a:lnTo>
                  <a:pt x="416432" y="632498"/>
                </a:lnTo>
                <a:lnTo>
                  <a:pt x="459231" y="616140"/>
                </a:lnTo>
                <a:lnTo>
                  <a:pt x="498982" y="594118"/>
                </a:lnTo>
                <a:lnTo>
                  <a:pt x="535051" y="566927"/>
                </a:lnTo>
                <a:lnTo>
                  <a:pt x="566927" y="535050"/>
                </a:lnTo>
                <a:lnTo>
                  <a:pt x="594105" y="499008"/>
                </a:lnTo>
                <a:lnTo>
                  <a:pt x="616076" y="459295"/>
                </a:lnTo>
                <a:lnTo>
                  <a:pt x="632459" y="416394"/>
                </a:lnTo>
                <a:lnTo>
                  <a:pt x="642620" y="370827"/>
                </a:lnTo>
                <a:lnTo>
                  <a:pt x="646176" y="323087"/>
                </a:lnTo>
                <a:lnTo>
                  <a:pt x="642620" y="275348"/>
                </a:lnTo>
                <a:lnTo>
                  <a:pt x="632459" y="229781"/>
                </a:lnTo>
                <a:lnTo>
                  <a:pt x="616076" y="186880"/>
                </a:lnTo>
                <a:lnTo>
                  <a:pt x="594105" y="147167"/>
                </a:lnTo>
                <a:lnTo>
                  <a:pt x="566927" y="111112"/>
                </a:lnTo>
                <a:lnTo>
                  <a:pt x="535051" y="79247"/>
                </a:lnTo>
                <a:lnTo>
                  <a:pt x="498982" y="52057"/>
                </a:lnTo>
                <a:lnTo>
                  <a:pt x="459231" y="30022"/>
                </a:lnTo>
                <a:lnTo>
                  <a:pt x="416432" y="13677"/>
                </a:lnTo>
                <a:lnTo>
                  <a:pt x="370840" y="3505"/>
                </a:lnTo>
                <a:lnTo>
                  <a:pt x="323087" y="0"/>
                </a:lnTo>
                <a:close/>
              </a:path>
            </a:pathLst>
          </a:custGeom>
          <a:solidFill>
            <a:srgbClr val="2C83C3"/>
          </a:solidFill>
        </p:spPr>
        <p:txBody>
          <a:bodyPr wrap="square" lIns="0" tIns="0" rIns="0" bIns="0" rtlCol="0"/>
          <a:lstStyle/>
          <a:p/>
        </p:txBody>
      </p:sp>
      <p:pic>
        <p:nvPicPr>
          <p:cNvPr id="17" name="object 17"/>
          <p:cNvPicPr/>
          <p:nvPr/>
        </p:nvPicPr>
        <p:blipFill>
          <a:blip r:embed="rId1" cstate="print"/>
          <a:stretch>
            <a:fillRect/>
          </a:stretch>
        </p:blipFill>
        <p:spPr>
          <a:xfrm>
            <a:off x="10686288" y="6135623"/>
            <a:ext cx="249935" cy="246887"/>
          </a:xfrm>
          <a:prstGeom prst="rect">
            <a:avLst/>
          </a:prstGeom>
        </p:spPr>
      </p:pic>
      <p:grpSp>
        <p:nvGrpSpPr>
          <p:cNvPr id="18" name="object 18"/>
          <p:cNvGrpSpPr/>
          <p:nvPr/>
        </p:nvGrpSpPr>
        <p:grpSpPr>
          <a:xfrm>
            <a:off x="48767" y="3819142"/>
            <a:ext cx="4124325" cy="3011805"/>
            <a:chOff x="48767" y="3819142"/>
            <a:chExt cx="4124325" cy="3011805"/>
          </a:xfrm>
        </p:grpSpPr>
        <p:pic>
          <p:nvPicPr>
            <p:cNvPr id="19" name="object 19"/>
            <p:cNvPicPr/>
            <p:nvPr/>
          </p:nvPicPr>
          <p:blipFill>
            <a:blip r:embed="rId2" cstate="print"/>
            <a:stretch>
              <a:fillRect/>
            </a:stretch>
          </p:blipFill>
          <p:spPr>
            <a:xfrm>
              <a:off x="466344" y="6409944"/>
              <a:ext cx="3706367" cy="295656"/>
            </a:xfrm>
            <a:prstGeom prst="rect">
              <a:avLst/>
            </a:prstGeom>
          </p:spPr>
        </p:pic>
        <p:pic>
          <p:nvPicPr>
            <p:cNvPr id="20" name="object 20"/>
            <p:cNvPicPr/>
            <p:nvPr/>
          </p:nvPicPr>
          <p:blipFill>
            <a:blip r:embed="rId3" cstate="print"/>
            <a:stretch>
              <a:fillRect/>
            </a:stretch>
          </p:blipFill>
          <p:spPr>
            <a:xfrm>
              <a:off x="48767" y="3819142"/>
              <a:ext cx="1731264" cy="3011424"/>
            </a:xfrm>
            <a:prstGeom prst="rect">
              <a:avLst/>
            </a:prstGeom>
          </p:spPr>
        </p:pic>
      </p:grpSp>
      <p:sp>
        <p:nvSpPr>
          <p:cNvPr id="21" name="object 21"/>
          <p:cNvSpPr txBox="1">
            <a:spLocks noGrp="1"/>
          </p:cNvSpPr>
          <p:nvPr>
            <p:ph type="title"/>
          </p:nvPr>
        </p:nvSpPr>
        <p:spPr>
          <a:xfrm>
            <a:off x="739775" y="427990"/>
            <a:ext cx="6092825" cy="751205"/>
          </a:xfrm>
          <a:prstGeom prst="rect">
            <a:avLst/>
          </a:prstGeom>
        </p:spPr>
        <p:txBody>
          <a:bodyPr vert="horz" wrap="square" lIns="0" tIns="12700" rIns="0" bIns="0" rtlCol="0">
            <a:spAutoFit/>
          </a:bodyPr>
          <a:lstStyle/>
          <a:p>
            <a:pPr marL="12700">
              <a:lnSpc>
                <a:spcPct val="100000"/>
              </a:lnSpc>
              <a:spcBef>
                <a:spcPts val="100"/>
              </a:spcBef>
            </a:pPr>
            <a:r>
              <a:rPr spc="-10" dirty="0">
                <a:latin typeface="Trebuchet MS" panose="020B0603020202020204"/>
                <a:cs typeface="Trebuchet MS" panose="020B0603020202020204"/>
              </a:rPr>
              <a:t>AGENDA</a:t>
            </a:r>
            <a:endParaRPr spc="-10" dirty="0">
              <a:latin typeface="Trebuchet MS" panose="020B0603020202020204"/>
              <a:cs typeface="Trebuchet MS" panose="020B0603020202020204"/>
            </a:endParaRPr>
          </a:p>
        </p:txBody>
      </p:sp>
      <p:sp>
        <p:nvSpPr>
          <p:cNvPr id="23" name="object 23"/>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fld>
            <a:endParaRPr spc="-50" dirty="0"/>
          </a:p>
        </p:txBody>
      </p:sp>
      <p:sp>
        <p:nvSpPr>
          <p:cNvPr id="22" name="object 22"/>
          <p:cNvSpPr txBox="1"/>
          <p:nvPr/>
        </p:nvSpPr>
        <p:spPr>
          <a:xfrm>
            <a:off x="2589022" y="1489963"/>
            <a:ext cx="4478655" cy="3442335"/>
          </a:xfrm>
          <a:prstGeom prst="rect">
            <a:avLst/>
          </a:prstGeom>
        </p:spPr>
        <p:txBody>
          <a:bodyPr vert="horz" wrap="square" lIns="0" tIns="13335" rIns="0" bIns="0" rtlCol="0">
            <a:spAutoFit/>
          </a:bodyPr>
          <a:lstStyle/>
          <a:p>
            <a:pPr marL="280035" indent="-269875">
              <a:lnSpc>
                <a:spcPct val="100000"/>
              </a:lnSpc>
              <a:spcBef>
                <a:spcPts val="105"/>
              </a:spcBef>
              <a:buSzPct val="96000"/>
              <a:buAutoNum type="arabicPeriod"/>
              <a:tabLst>
                <a:tab pos="280035" algn="l"/>
              </a:tabLst>
            </a:pPr>
            <a:r>
              <a:rPr sz="2800" dirty="0">
                <a:solidFill>
                  <a:srgbClr val="0D0D0D"/>
                </a:solidFill>
                <a:latin typeface="Times New Roman" panose="02020603050405020304"/>
                <a:cs typeface="Times New Roman" panose="02020603050405020304"/>
              </a:rPr>
              <a:t>Problem</a:t>
            </a:r>
            <a:r>
              <a:rPr sz="2800" spc="-65" dirty="0">
                <a:solidFill>
                  <a:srgbClr val="0D0D0D"/>
                </a:solidFill>
                <a:latin typeface="Times New Roman" panose="02020603050405020304"/>
                <a:cs typeface="Times New Roman" panose="02020603050405020304"/>
              </a:rPr>
              <a:t> </a:t>
            </a:r>
            <a:r>
              <a:rPr sz="2800" spc="-10" dirty="0">
                <a:solidFill>
                  <a:srgbClr val="0D0D0D"/>
                </a:solidFill>
                <a:latin typeface="Times New Roman" panose="02020603050405020304"/>
                <a:cs typeface="Times New Roman" panose="02020603050405020304"/>
              </a:rPr>
              <a:t>Statement</a:t>
            </a:r>
            <a:endParaRPr sz="2800">
              <a:latin typeface="Times New Roman" panose="02020603050405020304"/>
              <a:cs typeface="Times New Roman" panose="02020603050405020304"/>
            </a:endParaRPr>
          </a:p>
          <a:p>
            <a:pPr marL="280035" indent="-269875">
              <a:lnSpc>
                <a:spcPct val="100000"/>
              </a:lnSpc>
              <a:spcBef>
                <a:spcPts val="5"/>
              </a:spcBef>
              <a:buSzPct val="96000"/>
              <a:buAutoNum type="arabicPeriod"/>
              <a:tabLst>
                <a:tab pos="280035" algn="l"/>
              </a:tabLst>
            </a:pPr>
            <a:r>
              <a:rPr sz="2800" dirty="0">
                <a:solidFill>
                  <a:srgbClr val="0D0D0D"/>
                </a:solidFill>
                <a:latin typeface="Times New Roman" panose="02020603050405020304"/>
                <a:cs typeface="Times New Roman" panose="02020603050405020304"/>
              </a:rPr>
              <a:t>Project</a:t>
            </a:r>
            <a:r>
              <a:rPr sz="2800" spc="-55" dirty="0">
                <a:solidFill>
                  <a:srgbClr val="0D0D0D"/>
                </a:solidFill>
                <a:latin typeface="Times New Roman" panose="02020603050405020304"/>
                <a:cs typeface="Times New Roman" panose="02020603050405020304"/>
              </a:rPr>
              <a:t> </a:t>
            </a:r>
            <a:r>
              <a:rPr sz="2800" spc="-10" dirty="0">
                <a:solidFill>
                  <a:srgbClr val="0D0D0D"/>
                </a:solidFill>
                <a:latin typeface="Times New Roman" panose="02020603050405020304"/>
                <a:cs typeface="Times New Roman" panose="02020603050405020304"/>
              </a:rPr>
              <a:t>Overview</a:t>
            </a:r>
            <a:endParaRPr sz="2800">
              <a:latin typeface="Times New Roman" panose="02020603050405020304"/>
              <a:cs typeface="Times New Roman" panose="02020603050405020304"/>
            </a:endParaRPr>
          </a:p>
          <a:p>
            <a:pPr marL="280035" indent="-269875">
              <a:lnSpc>
                <a:spcPct val="100000"/>
              </a:lnSpc>
              <a:buSzPct val="96000"/>
              <a:buAutoNum type="arabicPeriod"/>
              <a:tabLst>
                <a:tab pos="280035" algn="l"/>
              </a:tabLst>
            </a:pPr>
            <a:r>
              <a:rPr sz="2800" dirty="0">
                <a:solidFill>
                  <a:srgbClr val="0D0D0D"/>
                </a:solidFill>
                <a:latin typeface="Times New Roman" panose="02020603050405020304"/>
                <a:cs typeface="Times New Roman" panose="02020603050405020304"/>
              </a:rPr>
              <a:t>End</a:t>
            </a:r>
            <a:r>
              <a:rPr sz="2800" spc="-40" dirty="0">
                <a:solidFill>
                  <a:srgbClr val="0D0D0D"/>
                </a:solidFill>
                <a:latin typeface="Times New Roman" panose="02020603050405020304"/>
                <a:cs typeface="Times New Roman" panose="02020603050405020304"/>
              </a:rPr>
              <a:t> </a:t>
            </a:r>
            <a:r>
              <a:rPr sz="2800" spc="-20" dirty="0">
                <a:solidFill>
                  <a:srgbClr val="0D0D0D"/>
                </a:solidFill>
                <a:latin typeface="Times New Roman" panose="02020603050405020304"/>
                <a:cs typeface="Times New Roman" panose="02020603050405020304"/>
              </a:rPr>
              <a:t>Users</a:t>
            </a:r>
            <a:endParaRPr sz="2800">
              <a:latin typeface="Times New Roman" panose="02020603050405020304"/>
              <a:cs typeface="Times New Roman" panose="02020603050405020304"/>
            </a:endParaRPr>
          </a:p>
          <a:p>
            <a:pPr marL="280035" indent="-269875">
              <a:lnSpc>
                <a:spcPct val="100000"/>
              </a:lnSpc>
              <a:buSzPct val="96000"/>
              <a:buAutoNum type="arabicPeriod"/>
              <a:tabLst>
                <a:tab pos="280035" algn="l"/>
              </a:tabLst>
            </a:pPr>
            <a:r>
              <a:rPr sz="2800" dirty="0">
                <a:solidFill>
                  <a:srgbClr val="0D0D0D"/>
                </a:solidFill>
                <a:latin typeface="Times New Roman" panose="02020603050405020304"/>
                <a:cs typeface="Times New Roman" panose="02020603050405020304"/>
              </a:rPr>
              <a:t>Our Solution</a:t>
            </a:r>
            <a:r>
              <a:rPr sz="2800" spc="-90" dirty="0">
                <a:solidFill>
                  <a:srgbClr val="0D0D0D"/>
                </a:solidFill>
                <a:latin typeface="Times New Roman" panose="02020603050405020304"/>
                <a:cs typeface="Times New Roman" panose="02020603050405020304"/>
              </a:rPr>
              <a:t> </a:t>
            </a:r>
            <a:r>
              <a:rPr sz="2800" dirty="0">
                <a:solidFill>
                  <a:srgbClr val="0D0D0D"/>
                </a:solidFill>
                <a:latin typeface="Times New Roman" panose="02020603050405020304"/>
                <a:cs typeface="Times New Roman" panose="02020603050405020304"/>
              </a:rPr>
              <a:t>and</a:t>
            </a:r>
            <a:r>
              <a:rPr sz="2800" spc="-25" dirty="0">
                <a:solidFill>
                  <a:srgbClr val="0D0D0D"/>
                </a:solidFill>
                <a:latin typeface="Times New Roman" panose="02020603050405020304"/>
                <a:cs typeface="Times New Roman" panose="02020603050405020304"/>
              </a:rPr>
              <a:t> </a:t>
            </a:r>
            <a:r>
              <a:rPr sz="2800" spc="-10" dirty="0">
                <a:solidFill>
                  <a:srgbClr val="0D0D0D"/>
                </a:solidFill>
                <a:latin typeface="Times New Roman" panose="02020603050405020304"/>
                <a:cs typeface="Times New Roman" panose="02020603050405020304"/>
              </a:rPr>
              <a:t>Proposition</a:t>
            </a:r>
            <a:endParaRPr sz="2800">
              <a:latin typeface="Times New Roman" panose="02020603050405020304"/>
              <a:cs typeface="Times New Roman" panose="02020603050405020304"/>
            </a:endParaRPr>
          </a:p>
          <a:p>
            <a:pPr marL="280035" indent="-269875">
              <a:lnSpc>
                <a:spcPct val="100000"/>
              </a:lnSpc>
              <a:spcBef>
                <a:spcPts val="5"/>
              </a:spcBef>
              <a:buSzPct val="96000"/>
              <a:buAutoNum type="arabicPeriod"/>
              <a:tabLst>
                <a:tab pos="280035" algn="l"/>
              </a:tabLst>
            </a:pPr>
            <a:r>
              <a:rPr sz="2800" dirty="0">
                <a:solidFill>
                  <a:srgbClr val="0D0D0D"/>
                </a:solidFill>
                <a:latin typeface="Times New Roman" panose="02020603050405020304"/>
                <a:cs typeface="Times New Roman" panose="02020603050405020304"/>
              </a:rPr>
              <a:t>Dataset</a:t>
            </a:r>
            <a:r>
              <a:rPr sz="2800" spc="-70" dirty="0">
                <a:solidFill>
                  <a:srgbClr val="0D0D0D"/>
                </a:solidFill>
                <a:latin typeface="Times New Roman" panose="02020603050405020304"/>
                <a:cs typeface="Times New Roman" panose="02020603050405020304"/>
              </a:rPr>
              <a:t> </a:t>
            </a:r>
            <a:r>
              <a:rPr sz="2800" spc="-10" dirty="0">
                <a:solidFill>
                  <a:srgbClr val="0D0D0D"/>
                </a:solidFill>
                <a:latin typeface="Times New Roman" panose="02020603050405020304"/>
                <a:cs typeface="Times New Roman" panose="02020603050405020304"/>
              </a:rPr>
              <a:t>Description</a:t>
            </a:r>
            <a:endParaRPr sz="2800">
              <a:latin typeface="Times New Roman" panose="02020603050405020304"/>
              <a:cs typeface="Times New Roman" panose="02020603050405020304"/>
            </a:endParaRPr>
          </a:p>
          <a:p>
            <a:pPr marL="280035" indent="-269875">
              <a:lnSpc>
                <a:spcPct val="100000"/>
              </a:lnSpc>
              <a:buSzPct val="96000"/>
              <a:buAutoNum type="arabicPeriod"/>
              <a:tabLst>
                <a:tab pos="280035" algn="l"/>
              </a:tabLst>
            </a:pPr>
            <a:r>
              <a:rPr sz="2800" spc="-10" dirty="0">
                <a:solidFill>
                  <a:srgbClr val="0D0D0D"/>
                </a:solidFill>
                <a:latin typeface="Times New Roman" panose="02020603050405020304"/>
                <a:cs typeface="Times New Roman" panose="02020603050405020304"/>
              </a:rPr>
              <a:t>Modelling</a:t>
            </a:r>
            <a:r>
              <a:rPr sz="2800" spc="-150" dirty="0">
                <a:solidFill>
                  <a:srgbClr val="0D0D0D"/>
                </a:solidFill>
                <a:latin typeface="Times New Roman" panose="02020603050405020304"/>
                <a:cs typeface="Times New Roman" panose="02020603050405020304"/>
              </a:rPr>
              <a:t> </a:t>
            </a:r>
            <a:r>
              <a:rPr sz="2800" spc="-10" dirty="0">
                <a:solidFill>
                  <a:srgbClr val="0D0D0D"/>
                </a:solidFill>
                <a:latin typeface="Times New Roman" panose="02020603050405020304"/>
                <a:cs typeface="Times New Roman" panose="02020603050405020304"/>
              </a:rPr>
              <a:t>Approach</a:t>
            </a:r>
            <a:endParaRPr sz="2800">
              <a:latin typeface="Times New Roman" panose="02020603050405020304"/>
              <a:cs typeface="Times New Roman" panose="02020603050405020304"/>
            </a:endParaRPr>
          </a:p>
          <a:p>
            <a:pPr marL="280035" indent="-269875">
              <a:lnSpc>
                <a:spcPct val="100000"/>
              </a:lnSpc>
              <a:buSzPct val="96000"/>
              <a:buAutoNum type="arabicPeriod"/>
              <a:tabLst>
                <a:tab pos="280035" algn="l"/>
              </a:tabLst>
            </a:pPr>
            <a:r>
              <a:rPr sz="2800" dirty="0">
                <a:solidFill>
                  <a:srgbClr val="0D0D0D"/>
                </a:solidFill>
                <a:latin typeface="Times New Roman" panose="02020603050405020304"/>
                <a:cs typeface="Times New Roman" panose="02020603050405020304"/>
              </a:rPr>
              <a:t>Results</a:t>
            </a:r>
            <a:r>
              <a:rPr sz="2800" spc="-70" dirty="0">
                <a:solidFill>
                  <a:srgbClr val="0D0D0D"/>
                </a:solidFill>
                <a:latin typeface="Times New Roman" panose="02020603050405020304"/>
                <a:cs typeface="Times New Roman" panose="02020603050405020304"/>
              </a:rPr>
              <a:t> </a:t>
            </a:r>
            <a:r>
              <a:rPr sz="2800" dirty="0">
                <a:solidFill>
                  <a:srgbClr val="0D0D0D"/>
                </a:solidFill>
                <a:latin typeface="Times New Roman" panose="02020603050405020304"/>
                <a:cs typeface="Times New Roman" panose="02020603050405020304"/>
              </a:rPr>
              <a:t>and</a:t>
            </a:r>
            <a:r>
              <a:rPr sz="2800" spc="-15" dirty="0">
                <a:solidFill>
                  <a:srgbClr val="0D0D0D"/>
                </a:solidFill>
                <a:latin typeface="Times New Roman" panose="02020603050405020304"/>
                <a:cs typeface="Times New Roman" panose="02020603050405020304"/>
              </a:rPr>
              <a:t> </a:t>
            </a:r>
            <a:r>
              <a:rPr sz="2800" spc="-10" dirty="0">
                <a:solidFill>
                  <a:srgbClr val="0D0D0D"/>
                </a:solidFill>
                <a:latin typeface="Times New Roman" panose="02020603050405020304"/>
                <a:cs typeface="Times New Roman" panose="02020603050405020304"/>
              </a:rPr>
              <a:t>Discussion</a:t>
            </a:r>
            <a:endParaRPr sz="2800">
              <a:latin typeface="Times New Roman" panose="02020603050405020304"/>
              <a:cs typeface="Times New Roman" panose="02020603050405020304"/>
            </a:endParaRPr>
          </a:p>
          <a:p>
            <a:pPr marL="280035" indent="-269875">
              <a:lnSpc>
                <a:spcPct val="100000"/>
              </a:lnSpc>
              <a:buSzPct val="96000"/>
              <a:buAutoNum type="arabicPeriod"/>
              <a:tabLst>
                <a:tab pos="280035" algn="l"/>
              </a:tabLst>
            </a:pPr>
            <a:r>
              <a:rPr sz="2800" spc="-10" dirty="0">
                <a:solidFill>
                  <a:srgbClr val="0D0D0D"/>
                </a:solidFill>
                <a:latin typeface="Times New Roman" panose="02020603050405020304"/>
                <a:cs typeface="Times New Roman" panose="02020603050405020304"/>
              </a:rPr>
              <a:t>Conclusion</a:t>
            </a:r>
            <a:endParaRPr sz="280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14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7991856" y="2935223"/>
            <a:ext cx="2761615" cy="3255645"/>
            <a:chOff x="7991856" y="2935223"/>
            <a:chExt cx="2761615" cy="3255645"/>
          </a:xfrm>
        </p:grpSpPr>
        <p:sp>
          <p:nvSpPr>
            <p:cNvPr id="4" name="object 4"/>
            <p:cNvSpPr/>
            <p:nvPr/>
          </p:nvSpPr>
          <p:spPr>
            <a:xfrm>
              <a:off x="9354312" y="5894832"/>
              <a:ext cx="180340" cy="182880"/>
            </a:xfrm>
            <a:custGeom>
              <a:avLst/>
              <a:gdLst/>
              <a:ahLst/>
              <a:cxnLst/>
              <a:rect l="l" t="t" r="r" b="b"/>
              <a:pathLst>
                <a:path w="180340" h="182879">
                  <a:moveTo>
                    <a:pt x="179831" y="0"/>
                  </a:moveTo>
                  <a:lnTo>
                    <a:pt x="0" y="0"/>
                  </a:lnTo>
                  <a:lnTo>
                    <a:pt x="0" y="182880"/>
                  </a:lnTo>
                  <a:lnTo>
                    <a:pt x="179831" y="182880"/>
                  </a:lnTo>
                  <a:lnTo>
                    <a:pt x="179831"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7991856" y="2935223"/>
              <a:ext cx="2761488" cy="3255264"/>
            </a:xfrm>
            <a:prstGeom prst="rect">
              <a:avLst/>
            </a:prstGeom>
          </p:spPr>
        </p:pic>
      </p:grpSp>
      <p:sp>
        <p:nvSpPr>
          <p:cNvPr id="6" name="object 6"/>
          <p:cNvSpPr/>
          <p:nvPr/>
        </p:nvSpPr>
        <p:spPr>
          <a:xfrm>
            <a:off x="6696456" y="1694688"/>
            <a:ext cx="314325" cy="326390"/>
          </a:xfrm>
          <a:custGeom>
            <a:avLst/>
            <a:gdLst/>
            <a:ahLst/>
            <a:cxnLst/>
            <a:rect l="l" t="t" r="r" b="b"/>
            <a:pathLst>
              <a:path w="314325" h="326389">
                <a:moveTo>
                  <a:pt x="313944" y="0"/>
                </a:moveTo>
                <a:lnTo>
                  <a:pt x="0" y="0"/>
                </a:lnTo>
                <a:lnTo>
                  <a:pt x="0" y="326136"/>
                </a:lnTo>
                <a:lnTo>
                  <a:pt x="313944" y="326136"/>
                </a:lnTo>
                <a:lnTo>
                  <a:pt x="313944" y="0"/>
                </a:lnTo>
                <a:close/>
              </a:path>
            </a:pathLst>
          </a:custGeom>
          <a:solidFill>
            <a:srgbClr val="2C83C3"/>
          </a:solidFill>
        </p:spPr>
        <p:txBody>
          <a:bodyPr wrap="square" lIns="0" tIns="0" rIns="0" bIns="0" rtlCol="0"/>
          <a:lstStyle/>
          <a:p/>
        </p:txBody>
      </p:sp>
      <p:sp>
        <p:nvSpPr>
          <p:cNvPr id="7" name="object 7"/>
          <p:cNvSpPr txBox="1">
            <a:spLocks noGrp="1"/>
          </p:cNvSpPr>
          <p:nvPr>
            <p:ph type="title"/>
          </p:nvPr>
        </p:nvSpPr>
        <p:spPr>
          <a:xfrm>
            <a:off x="833755" y="564515"/>
            <a:ext cx="8521065" cy="66548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latin typeface="Trebuchet MS" panose="020B0603020202020204"/>
                <a:cs typeface="Trebuchet MS" panose="020B0603020202020204"/>
              </a:rPr>
              <a:t>PROBLEM </a:t>
            </a:r>
            <a:r>
              <a:rPr sz="4250" spc="-85" dirty="0">
                <a:latin typeface="Trebuchet MS" panose="020B0603020202020204"/>
                <a:cs typeface="Trebuchet MS" panose="020B0603020202020204"/>
              </a:rPr>
              <a:t>STATEMENT</a:t>
            </a:r>
            <a:endParaRPr sz="4250">
              <a:latin typeface="Trebuchet MS" panose="020B0603020202020204"/>
              <a:cs typeface="Trebuchet MS" panose="020B0603020202020204"/>
            </a:endParaRPr>
          </a:p>
        </p:txBody>
      </p:sp>
      <p:pic>
        <p:nvPicPr>
          <p:cNvPr id="8" name="object 8"/>
          <p:cNvPicPr/>
          <p:nvPr/>
        </p:nvPicPr>
        <p:blipFill>
          <a:blip r:embed="rId2" cstate="print"/>
          <a:stretch>
            <a:fillRect/>
          </a:stretch>
        </p:blipFill>
        <p:spPr>
          <a:xfrm>
            <a:off x="1667079" y="6467855"/>
            <a:ext cx="76186" cy="178815"/>
          </a:xfrm>
          <a:prstGeom prst="rect">
            <a:avLst/>
          </a:prstGeom>
        </p:spPr>
      </p:pic>
      <p:sp>
        <p:nvSpPr>
          <p:cNvPr id="9" name="object 9"/>
          <p:cNvSpPr txBox="1">
            <a:spLocks noGrp="1"/>
          </p:cNvSpPr>
          <p:nvPr>
            <p:ph type="body" idx="1"/>
          </p:nvPr>
        </p:nvSpPr>
        <p:spPr>
          <a:xfrm>
            <a:off x="833602" y="1401775"/>
            <a:ext cx="7576184" cy="4688840"/>
          </a:xfrm>
          <a:prstGeom prst="rect">
            <a:avLst/>
          </a:prstGeom>
        </p:spPr>
        <p:txBody>
          <a:bodyPr vert="horz" wrap="square" lIns="0" tIns="504189" rIns="0" bIns="0" rtlCol="0">
            <a:spAutoFit/>
          </a:bodyPr>
          <a:lstStyle/>
          <a:p>
            <a:pPr marL="95885" marR="213360">
              <a:lnSpc>
                <a:spcPct val="100000"/>
              </a:lnSpc>
              <a:spcBef>
                <a:spcPts val="85"/>
              </a:spcBef>
            </a:pPr>
            <a:r>
              <a:rPr sz="3200" dirty="0">
                <a:solidFill>
                  <a:srgbClr val="1F2228"/>
                </a:solidFill>
                <a:latin typeface="Arial" panose="020B0604020202020204"/>
                <a:cs typeface="Arial" panose="020B0604020202020204"/>
              </a:rPr>
              <a:t>O</a:t>
            </a:r>
            <a:r>
              <a:rPr dirty="0">
                <a:solidFill>
                  <a:srgbClr val="1F2228"/>
                </a:solidFill>
                <a:latin typeface="Arial" panose="020B0604020202020204"/>
                <a:cs typeface="Arial" panose="020B0604020202020204"/>
              </a:rPr>
              <a:t>rganizations frequently have an incomplete understanding of the diverse demographics, skillsets, and allocation of their workforce across different departments and business units. This gap hinders their ability to effectively promote diversity, equity, and inclusion within the workplace. Although organizations may gather a significant amount of data on employee characteristics such as age, ethnicity, job title, and salary, they often face challenges in deriving valuable insights from this information. Consequently, they miss out on opportunities to uncover trends, correlations, and areas that need improvement.</a:t>
            </a:r>
            <a:endParaRPr dirty="0">
              <a:solidFill>
                <a:srgbClr val="1F2228"/>
              </a:solidFill>
              <a:latin typeface="Arial" panose="020B0604020202020204"/>
              <a:cs typeface="Arial" panose="020B0604020202020204"/>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14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8659368" y="2648711"/>
            <a:ext cx="3533140" cy="3810000"/>
            <a:chOff x="8659368" y="2648711"/>
            <a:chExt cx="3533140" cy="3810000"/>
          </a:xfrm>
        </p:grpSpPr>
        <p:sp>
          <p:nvSpPr>
            <p:cNvPr id="4" name="object 4"/>
            <p:cNvSpPr/>
            <p:nvPr/>
          </p:nvSpPr>
          <p:spPr>
            <a:xfrm>
              <a:off x="9354312" y="5894832"/>
              <a:ext cx="180340" cy="182880"/>
            </a:xfrm>
            <a:custGeom>
              <a:avLst/>
              <a:gdLst/>
              <a:ahLst/>
              <a:cxnLst/>
              <a:rect l="l" t="t" r="r" b="b"/>
              <a:pathLst>
                <a:path w="180340" h="182879">
                  <a:moveTo>
                    <a:pt x="179831" y="0"/>
                  </a:moveTo>
                  <a:lnTo>
                    <a:pt x="0" y="0"/>
                  </a:lnTo>
                  <a:lnTo>
                    <a:pt x="0" y="182880"/>
                  </a:lnTo>
                  <a:lnTo>
                    <a:pt x="179831" y="182880"/>
                  </a:lnTo>
                  <a:lnTo>
                    <a:pt x="179831"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8659368" y="2648711"/>
              <a:ext cx="3532631" cy="3810000"/>
            </a:xfrm>
            <a:prstGeom prst="rect">
              <a:avLst/>
            </a:prstGeom>
          </p:spPr>
        </p:pic>
      </p:grpSp>
      <p:sp>
        <p:nvSpPr>
          <p:cNvPr id="7" name="object 7"/>
          <p:cNvSpPr txBox="1">
            <a:spLocks noGrp="1"/>
          </p:cNvSpPr>
          <p:nvPr>
            <p:ph type="title"/>
          </p:nvPr>
        </p:nvSpPr>
        <p:spPr>
          <a:xfrm>
            <a:off x="411480" y="242570"/>
            <a:ext cx="7573010" cy="666115"/>
          </a:xfrm>
          <a:prstGeom prst="rect">
            <a:avLst/>
          </a:prstGeom>
        </p:spPr>
        <p:txBody>
          <a:bodyPr vert="horz" wrap="square" lIns="0" tIns="12700" rIns="0" bIns="0" rtlCol="0">
            <a:spAutoFit/>
          </a:bodyPr>
          <a:lstStyle/>
          <a:p>
            <a:pPr marL="12700">
              <a:lnSpc>
                <a:spcPct val="100000"/>
              </a:lnSpc>
              <a:spcBef>
                <a:spcPts val="100"/>
              </a:spcBef>
              <a:tabLst>
                <a:tab pos="2643505" algn="l"/>
              </a:tabLst>
            </a:pPr>
            <a:r>
              <a:rPr sz="4250" spc="-10" dirty="0">
                <a:latin typeface="Trebuchet MS" panose="020B0603020202020204"/>
                <a:cs typeface="Trebuchet MS" panose="020B0603020202020204"/>
              </a:rPr>
              <a:t>PROJECT </a:t>
            </a:r>
            <a:r>
              <a:rPr lang="en-US" sz="4250" spc="-10" dirty="0">
                <a:latin typeface="Trebuchet MS" panose="020B0603020202020204"/>
                <a:cs typeface="Trebuchet MS" panose="020B0603020202020204"/>
              </a:rPr>
              <a:t>OVERVIEW</a:t>
            </a:r>
            <a:endParaRPr sz="4250">
              <a:latin typeface="Trebuchet MS" panose="020B0603020202020204"/>
              <a:cs typeface="Trebuchet MS" panose="020B0603020202020204"/>
            </a:endParaRPr>
          </a:p>
        </p:txBody>
      </p:sp>
      <p:pic>
        <p:nvPicPr>
          <p:cNvPr id="8" name="object 8"/>
          <p:cNvPicPr/>
          <p:nvPr/>
        </p:nvPicPr>
        <p:blipFill>
          <a:blip r:embed="rId2" cstate="print"/>
          <a:stretch>
            <a:fillRect/>
          </a:stretch>
        </p:blipFill>
        <p:spPr>
          <a:xfrm>
            <a:off x="1667079" y="6467855"/>
            <a:ext cx="76186" cy="178815"/>
          </a:xfrm>
          <a:prstGeom prst="rect">
            <a:avLst/>
          </a:prstGeom>
        </p:spPr>
      </p:pic>
      <p:sp>
        <p:nvSpPr>
          <p:cNvPr id="9" name="object 9"/>
          <p:cNvSpPr txBox="1">
            <a:spLocks noGrp="1"/>
          </p:cNvSpPr>
          <p:nvPr>
            <p:ph type="body" idx="1"/>
          </p:nvPr>
        </p:nvSpPr>
        <p:spPr>
          <a:xfrm>
            <a:off x="913612" y="1087450"/>
            <a:ext cx="7576184" cy="4053204"/>
          </a:xfrm>
          <a:prstGeom prst="rect">
            <a:avLst/>
          </a:prstGeom>
        </p:spPr>
        <p:txBody>
          <a:bodyPr vert="horz" wrap="square" lIns="0" tIns="12700" rIns="0" bIns="0" rtlCol="0">
            <a:spAutoFit/>
          </a:bodyPr>
          <a:lstStyle/>
          <a:p>
            <a:pPr marL="12700" marR="5080">
              <a:lnSpc>
                <a:spcPct val="100000"/>
              </a:lnSpc>
              <a:spcBef>
                <a:spcPts val="100"/>
              </a:spcBef>
            </a:pPr>
            <a:r>
              <a:rPr sz="2400" dirty="0"/>
              <a:t>I</a:t>
            </a:r>
            <a:r>
              <a:rPr dirty="0"/>
              <a:t>t</a:t>
            </a:r>
            <a:r>
              <a:rPr spc="-60" dirty="0"/>
              <a:t> </a:t>
            </a:r>
            <a:r>
              <a:rPr dirty="0"/>
              <a:t>is</a:t>
            </a:r>
            <a:r>
              <a:rPr spc="-45" dirty="0"/>
              <a:t> </a:t>
            </a:r>
            <a:r>
              <a:rPr dirty="0"/>
              <a:t>fully </a:t>
            </a:r>
            <a:r>
              <a:rPr spc="-20" dirty="0"/>
              <a:t>integrated</a:t>
            </a:r>
            <a:r>
              <a:rPr spc="-35" dirty="0"/>
              <a:t> </a:t>
            </a:r>
            <a:r>
              <a:rPr dirty="0"/>
              <a:t>with</a:t>
            </a:r>
            <a:r>
              <a:rPr spc="-50" dirty="0"/>
              <a:t> </a:t>
            </a:r>
            <a:r>
              <a:rPr dirty="0"/>
              <a:t>accounts</a:t>
            </a:r>
            <a:r>
              <a:rPr spc="-55" dirty="0"/>
              <a:t> </a:t>
            </a:r>
            <a:r>
              <a:rPr dirty="0"/>
              <a:t>to</a:t>
            </a:r>
            <a:r>
              <a:rPr spc="-40" dirty="0"/>
              <a:t> </a:t>
            </a:r>
            <a:r>
              <a:rPr dirty="0"/>
              <a:t>give</a:t>
            </a:r>
            <a:r>
              <a:rPr spc="-15" dirty="0"/>
              <a:t> </a:t>
            </a:r>
            <a:r>
              <a:rPr dirty="0"/>
              <a:t>you</a:t>
            </a:r>
            <a:r>
              <a:rPr spc="-35" dirty="0"/>
              <a:t> </a:t>
            </a:r>
            <a:r>
              <a:rPr dirty="0"/>
              <a:t>the</a:t>
            </a:r>
            <a:r>
              <a:rPr spc="-40" dirty="0"/>
              <a:t> </a:t>
            </a:r>
            <a:r>
              <a:rPr dirty="0"/>
              <a:t>benefits</a:t>
            </a:r>
            <a:r>
              <a:rPr spc="-15" dirty="0"/>
              <a:t> </a:t>
            </a:r>
            <a:r>
              <a:rPr dirty="0"/>
              <a:t>of</a:t>
            </a:r>
            <a:r>
              <a:rPr spc="-45" dirty="0"/>
              <a:t> </a:t>
            </a:r>
            <a:r>
              <a:rPr spc="-10" dirty="0"/>
              <a:t>simplified Payroll</a:t>
            </a:r>
            <a:r>
              <a:rPr dirty="0"/>
              <a:t> </a:t>
            </a:r>
            <a:r>
              <a:rPr spc="-10" dirty="0"/>
              <a:t>processing</a:t>
            </a:r>
            <a:r>
              <a:rPr spc="-50" dirty="0"/>
              <a:t> </a:t>
            </a:r>
            <a:r>
              <a:rPr dirty="0"/>
              <a:t>and</a:t>
            </a:r>
            <a:r>
              <a:rPr spc="-35" dirty="0"/>
              <a:t> </a:t>
            </a:r>
            <a:r>
              <a:rPr spc="-10" dirty="0"/>
              <a:t>accounting.</a:t>
            </a:r>
            <a:r>
              <a:rPr spc="-60" dirty="0"/>
              <a:t> </a:t>
            </a:r>
            <a:r>
              <a:rPr dirty="0"/>
              <a:t>It</a:t>
            </a:r>
            <a:r>
              <a:rPr spc="-40" dirty="0"/>
              <a:t> </a:t>
            </a:r>
            <a:r>
              <a:rPr dirty="0"/>
              <a:t>consists</a:t>
            </a:r>
            <a:r>
              <a:rPr spc="-35" dirty="0"/>
              <a:t> </a:t>
            </a:r>
            <a:r>
              <a:rPr dirty="0"/>
              <a:t>of</a:t>
            </a:r>
            <a:r>
              <a:rPr spc="-40" dirty="0"/>
              <a:t> </a:t>
            </a:r>
            <a:r>
              <a:rPr dirty="0"/>
              <a:t>user-</a:t>
            </a:r>
            <a:r>
              <a:rPr spc="-10" dirty="0"/>
              <a:t>defined classifications</a:t>
            </a:r>
            <a:r>
              <a:rPr spc="20" dirty="0"/>
              <a:t> </a:t>
            </a:r>
            <a:r>
              <a:rPr dirty="0"/>
              <a:t>and</a:t>
            </a:r>
            <a:r>
              <a:rPr spc="-35" dirty="0"/>
              <a:t> </a:t>
            </a:r>
            <a:r>
              <a:rPr spc="-10" dirty="0"/>
              <a:t>sub-classifications</a:t>
            </a:r>
            <a:r>
              <a:rPr spc="25" dirty="0"/>
              <a:t> </a:t>
            </a:r>
            <a:r>
              <a:rPr spc="-10" dirty="0"/>
              <a:t>related</a:t>
            </a:r>
            <a:r>
              <a:rPr spc="-15" dirty="0"/>
              <a:t> </a:t>
            </a:r>
            <a:r>
              <a:rPr dirty="0"/>
              <a:t>to</a:t>
            </a:r>
            <a:r>
              <a:rPr spc="-20" dirty="0"/>
              <a:t> </a:t>
            </a:r>
            <a:r>
              <a:rPr dirty="0"/>
              <a:t>the</a:t>
            </a:r>
            <a:r>
              <a:rPr spc="-40" dirty="0"/>
              <a:t> </a:t>
            </a:r>
            <a:r>
              <a:rPr spc="-10" dirty="0"/>
              <a:t>employees, </a:t>
            </a:r>
            <a:r>
              <a:rPr dirty="0"/>
              <a:t>employee</a:t>
            </a:r>
            <a:r>
              <a:rPr spc="-60" dirty="0"/>
              <a:t> </a:t>
            </a:r>
            <a:r>
              <a:rPr dirty="0"/>
              <a:t>groups,</a:t>
            </a:r>
            <a:r>
              <a:rPr spc="-70" dirty="0"/>
              <a:t> </a:t>
            </a:r>
            <a:r>
              <a:rPr dirty="0"/>
              <a:t>pay</a:t>
            </a:r>
            <a:r>
              <a:rPr spc="-45" dirty="0"/>
              <a:t> </a:t>
            </a:r>
            <a:r>
              <a:rPr spc="-10" dirty="0"/>
              <a:t>components,</a:t>
            </a:r>
            <a:r>
              <a:rPr spc="-105" dirty="0"/>
              <a:t> </a:t>
            </a:r>
            <a:r>
              <a:rPr dirty="0"/>
              <a:t>departments</a:t>
            </a:r>
            <a:r>
              <a:rPr spc="-75" dirty="0"/>
              <a:t> </a:t>
            </a:r>
            <a:r>
              <a:rPr dirty="0"/>
              <a:t>etc.</a:t>
            </a:r>
            <a:r>
              <a:rPr spc="-60" dirty="0"/>
              <a:t> </a:t>
            </a:r>
            <a:r>
              <a:rPr dirty="0"/>
              <a:t>It</a:t>
            </a:r>
            <a:r>
              <a:rPr spc="-65" dirty="0"/>
              <a:t> </a:t>
            </a:r>
            <a:r>
              <a:rPr dirty="0"/>
              <a:t>provides</a:t>
            </a:r>
            <a:r>
              <a:rPr spc="-60" dirty="0"/>
              <a:t> </a:t>
            </a:r>
            <a:r>
              <a:rPr spc="-25" dirty="0"/>
              <a:t>the </a:t>
            </a:r>
            <a:r>
              <a:rPr dirty="0"/>
              <a:t>facility</a:t>
            </a:r>
            <a:r>
              <a:rPr spc="-45" dirty="0"/>
              <a:t> </a:t>
            </a:r>
            <a:r>
              <a:rPr dirty="0"/>
              <a:t>to</a:t>
            </a:r>
            <a:r>
              <a:rPr spc="-65" dirty="0"/>
              <a:t> </a:t>
            </a:r>
            <a:r>
              <a:rPr spc="-10" dirty="0"/>
              <a:t>create</a:t>
            </a:r>
            <a:r>
              <a:rPr spc="-75" dirty="0"/>
              <a:t> </a:t>
            </a:r>
            <a:r>
              <a:rPr spc="-10" dirty="0"/>
              <a:t>user-</a:t>
            </a:r>
            <a:r>
              <a:rPr dirty="0"/>
              <a:t>defined</a:t>
            </a:r>
            <a:r>
              <a:rPr spc="-15" dirty="0"/>
              <a:t> </a:t>
            </a:r>
            <a:r>
              <a:rPr dirty="0"/>
              <a:t>earnings</a:t>
            </a:r>
            <a:r>
              <a:rPr spc="-65" dirty="0"/>
              <a:t> </a:t>
            </a:r>
            <a:r>
              <a:rPr dirty="0"/>
              <a:t>and</a:t>
            </a:r>
            <a:r>
              <a:rPr spc="-60" dirty="0"/>
              <a:t> </a:t>
            </a:r>
            <a:r>
              <a:rPr dirty="0"/>
              <a:t>deductions</a:t>
            </a:r>
            <a:r>
              <a:rPr spc="-85" dirty="0"/>
              <a:t> </a:t>
            </a:r>
            <a:r>
              <a:rPr spc="-10" dirty="0"/>
              <a:t>Pay</a:t>
            </a:r>
            <a:r>
              <a:rPr spc="-45" dirty="0"/>
              <a:t> </a:t>
            </a:r>
            <a:r>
              <a:rPr dirty="0"/>
              <a:t>Head.</a:t>
            </a:r>
            <a:r>
              <a:rPr spc="-45" dirty="0"/>
              <a:t> </a:t>
            </a:r>
            <a:r>
              <a:rPr spc="-25" dirty="0"/>
              <a:t>It </a:t>
            </a:r>
            <a:r>
              <a:rPr dirty="0"/>
              <a:t>allows</a:t>
            </a:r>
            <a:r>
              <a:rPr spc="-55" dirty="0"/>
              <a:t> </a:t>
            </a:r>
            <a:r>
              <a:rPr dirty="0"/>
              <a:t>flexible</a:t>
            </a:r>
            <a:r>
              <a:rPr spc="-25" dirty="0"/>
              <a:t> </a:t>
            </a:r>
            <a:r>
              <a:rPr dirty="0"/>
              <a:t>and</a:t>
            </a:r>
            <a:r>
              <a:rPr spc="-80" dirty="0"/>
              <a:t> </a:t>
            </a:r>
            <a:r>
              <a:rPr spc="-10" dirty="0"/>
              <a:t>user-</a:t>
            </a:r>
            <a:r>
              <a:rPr dirty="0"/>
              <a:t>defined</a:t>
            </a:r>
            <a:r>
              <a:rPr spc="-40" dirty="0"/>
              <a:t> </a:t>
            </a:r>
            <a:r>
              <a:rPr dirty="0"/>
              <a:t>criteria</a:t>
            </a:r>
            <a:r>
              <a:rPr spc="-70" dirty="0"/>
              <a:t> </a:t>
            </a:r>
            <a:r>
              <a:rPr dirty="0"/>
              <a:t>for</a:t>
            </a:r>
            <a:r>
              <a:rPr spc="-85" dirty="0"/>
              <a:t> </a:t>
            </a:r>
            <a:r>
              <a:rPr dirty="0"/>
              <a:t>simple</a:t>
            </a:r>
            <a:r>
              <a:rPr spc="-45" dirty="0"/>
              <a:t> </a:t>
            </a:r>
            <a:r>
              <a:rPr dirty="0"/>
              <a:t>to</a:t>
            </a:r>
            <a:r>
              <a:rPr spc="-80" dirty="0"/>
              <a:t> </a:t>
            </a:r>
            <a:r>
              <a:rPr spc="-10" dirty="0"/>
              <a:t>complex calculations</a:t>
            </a:r>
            <a:r>
              <a:rPr spc="-45" dirty="0"/>
              <a:t> </a:t>
            </a:r>
            <a:r>
              <a:rPr spc="-10" dirty="0"/>
              <a:t>attendance,</a:t>
            </a:r>
            <a:r>
              <a:rPr spc="-65" dirty="0"/>
              <a:t> </a:t>
            </a:r>
            <a:r>
              <a:rPr dirty="0"/>
              <a:t>production,</a:t>
            </a:r>
            <a:r>
              <a:rPr spc="-60" dirty="0"/>
              <a:t> </a:t>
            </a:r>
            <a:r>
              <a:rPr dirty="0"/>
              <a:t>time-based</a:t>
            </a:r>
            <a:r>
              <a:rPr spc="-30" dirty="0"/>
              <a:t> </a:t>
            </a:r>
            <a:r>
              <a:rPr spc="-10" dirty="0"/>
              <a:t>remuneration</a:t>
            </a:r>
            <a:r>
              <a:rPr spc="-45" dirty="0"/>
              <a:t> </a:t>
            </a:r>
            <a:r>
              <a:rPr dirty="0"/>
              <a:t>units.</a:t>
            </a:r>
            <a:r>
              <a:rPr spc="-40" dirty="0"/>
              <a:t> </a:t>
            </a:r>
            <a:r>
              <a:rPr spc="-25" dirty="0"/>
              <a:t>It </a:t>
            </a:r>
            <a:r>
              <a:rPr dirty="0"/>
              <a:t>provides</a:t>
            </a:r>
            <a:r>
              <a:rPr spc="-70" dirty="0"/>
              <a:t> </a:t>
            </a:r>
            <a:r>
              <a:rPr dirty="0"/>
              <a:t>flexible</a:t>
            </a:r>
            <a:r>
              <a:rPr spc="-20" dirty="0"/>
              <a:t> </a:t>
            </a:r>
            <a:r>
              <a:rPr spc="-10" dirty="0"/>
              <a:t>payroll</a:t>
            </a:r>
            <a:r>
              <a:rPr spc="-80" dirty="0"/>
              <a:t> </a:t>
            </a:r>
            <a:r>
              <a:rPr dirty="0"/>
              <a:t>processes</a:t>
            </a:r>
            <a:r>
              <a:rPr spc="-45" dirty="0"/>
              <a:t> </a:t>
            </a:r>
            <a:r>
              <a:rPr dirty="0"/>
              <a:t>based</a:t>
            </a:r>
            <a:r>
              <a:rPr spc="-65" dirty="0"/>
              <a:t> </a:t>
            </a:r>
            <a:r>
              <a:rPr dirty="0"/>
              <a:t>on</a:t>
            </a:r>
            <a:r>
              <a:rPr spc="-75" dirty="0"/>
              <a:t> </a:t>
            </a:r>
            <a:r>
              <a:rPr dirty="0"/>
              <a:t>departments,</a:t>
            </a:r>
            <a:r>
              <a:rPr spc="-90" dirty="0"/>
              <a:t> </a:t>
            </a:r>
            <a:r>
              <a:rPr spc="-10" dirty="0"/>
              <a:t>groups, </a:t>
            </a:r>
            <a:r>
              <a:rPr dirty="0"/>
              <a:t>employees,</a:t>
            </a:r>
            <a:r>
              <a:rPr spc="-40" dirty="0"/>
              <a:t> </a:t>
            </a:r>
            <a:r>
              <a:rPr dirty="0"/>
              <a:t>periods</a:t>
            </a:r>
            <a:r>
              <a:rPr spc="-70" dirty="0"/>
              <a:t> </a:t>
            </a:r>
            <a:r>
              <a:rPr dirty="0"/>
              <a:t>or</a:t>
            </a:r>
            <a:r>
              <a:rPr spc="-45" dirty="0"/>
              <a:t> </a:t>
            </a:r>
            <a:r>
              <a:rPr dirty="0"/>
              <a:t>pay</a:t>
            </a:r>
            <a:r>
              <a:rPr spc="-55" dirty="0"/>
              <a:t> </a:t>
            </a:r>
            <a:r>
              <a:rPr spc="-10" dirty="0"/>
              <a:t>components.</a:t>
            </a:r>
            <a:r>
              <a:rPr spc="-70" dirty="0"/>
              <a:t> </a:t>
            </a:r>
            <a:r>
              <a:rPr dirty="0"/>
              <a:t>It</a:t>
            </a:r>
            <a:r>
              <a:rPr spc="-45" dirty="0"/>
              <a:t> </a:t>
            </a:r>
            <a:r>
              <a:rPr dirty="0"/>
              <a:t>provides</a:t>
            </a:r>
            <a:r>
              <a:rPr spc="-50" dirty="0"/>
              <a:t> </a:t>
            </a:r>
            <a:r>
              <a:rPr spc="-10" dirty="0"/>
              <a:t>comprehensive</a:t>
            </a:r>
            <a:r>
              <a:rPr spc="-50" dirty="0"/>
              <a:t> </a:t>
            </a:r>
            <a:r>
              <a:rPr spc="-20" dirty="0"/>
              <a:t>cost </a:t>
            </a:r>
            <a:r>
              <a:rPr dirty="0"/>
              <a:t>centre</a:t>
            </a:r>
            <a:r>
              <a:rPr spc="-60" dirty="0"/>
              <a:t> </a:t>
            </a:r>
            <a:r>
              <a:rPr dirty="0"/>
              <a:t>as</a:t>
            </a:r>
            <a:r>
              <a:rPr spc="-20" dirty="0"/>
              <a:t> </a:t>
            </a:r>
            <a:r>
              <a:rPr dirty="0"/>
              <a:t>well</a:t>
            </a:r>
            <a:r>
              <a:rPr spc="-25" dirty="0"/>
              <a:t> </a:t>
            </a:r>
            <a:r>
              <a:rPr dirty="0"/>
              <a:t>as</a:t>
            </a:r>
            <a:r>
              <a:rPr spc="-45" dirty="0"/>
              <a:t> </a:t>
            </a:r>
            <a:r>
              <a:rPr spc="-20" dirty="0"/>
              <a:t>employee-</a:t>
            </a:r>
            <a:r>
              <a:rPr dirty="0"/>
              <a:t>wise</a:t>
            </a:r>
            <a:r>
              <a:rPr spc="-15" dirty="0"/>
              <a:t> </a:t>
            </a:r>
            <a:r>
              <a:rPr dirty="0"/>
              <a:t>costing</a:t>
            </a:r>
            <a:r>
              <a:rPr spc="-50" dirty="0"/>
              <a:t> </a:t>
            </a:r>
            <a:r>
              <a:rPr dirty="0"/>
              <a:t>report.</a:t>
            </a:r>
            <a:r>
              <a:rPr spc="-60" dirty="0"/>
              <a:t> </a:t>
            </a:r>
            <a:r>
              <a:rPr dirty="0"/>
              <a:t>It</a:t>
            </a:r>
            <a:r>
              <a:rPr spc="-45" dirty="0"/>
              <a:t> </a:t>
            </a:r>
            <a:r>
              <a:rPr spc="-10" dirty="0"/>
              <a:t>facilitates</a:t>
            </a:r>
            <a:r>
              <a:rPr spc="-15" dirty="0"/>
              <a:t> </a:t>
            </a:r>
            <a:r>
              <a:rPr dirty="0"/>
              <a:t>an</a:t>
            </a:r>
            <a:r>
              <a:rPr spc="-30" dirty="0"/>
              <a:t> </a:t>
            </a:r>
            <a:r>
              <a:rPr spc="-10" dirty="0"/>
              <a:t>accurate computation</a:t>
            </a:r>
            <a:r>
              <a:rPr spc="-80" dirty="0"/>
              <a:t> </a:t>
            </a:r>
            <a:r>
              <a:rPr dirty="0"/>
              <a:t>and</a:t>
            </a:r>
            <a:r>
              <a:rPr spc="-45" dirty="0"/>
              <a:t> </a:t>
            </a:r>
            <a:r>
              <a:rPr dirty="0"/>
              <a:t>deduction</a:t>
            </a:r>
            <a:r>
              <a:rPr spc="-80" dirty="0"/>
              <a:t> </a:t>
            </a:r>
            <a:r>
              <a:rPr dirty="0"/>
              <a:t>of</a:t>
            </a:r>
            <a:r>
              <a:rPr spc="-50" dirty="0"/>
              <a:t> </a:t>
            </a:r>
            <a:r>
              <a:rPr dirty="0"/>
              <a:t>Income</a:t>
            </a:r>
            <a:r>
              <a:rPr spc="-50" dirty="0"/>
              <a:t> </a:t>
            </a:r>
            <a:r>
              <a:rPr spc="-35" dirty="0"/>
              <a:t>Tax,</a:t>
            </a:r>
            <a:r>
              <a:rPr spc="-60" dirty="0"/>
              <a:t> </a:t>
            </a:r>
            <a:r>
              <a:rPr dirty="0"/>
              <a:t>ESI,</a:t>
            </a:r>
            <a:r>
              <a:rPr spc="-15" dirty="0"/>
              <a:t> </a:t>
            </a:r>
            <a:r>
              <a:rPr spc="-30" dirty="0"/>
              <a:t>EPF,</a:t>
            </a:r>
            <a:r>
              <a:rPr spc="-35" dirty="0"/>
              <a:t> </a:t>
            </a:r>
            <a:r>
              <a:rPr spc="-10" dirty="0"/>
              <a:t>Professional</a:t>
            </a:r>
            <a:r>
              <a:rPr spc="-35" dirty="0"/>
              <a:t> </a:t>
            </a:r>
            <a:r>
              <a:rPr spc="-20" dirty="0"/>
              <a:t>Tax, </a:t>
            </a:r>
            <a:r>
              <a:rPr spc="-10" dirty="0"/>
              <a:t>Gratuity</a:t>
            </a:r>
            <a:r>
              <a:rPr spc="-65" dirty="0"/>
              <a:t> </a:t>
            </a:r>
            <a:r>
              <a:rPr dirty="0"/>
              <a:t>etc.</a:t>
            </a:r>
            <a:r>
              <a:rPr spc="-60" dirty="0"/>
              <a:t> </a:t>
            </a:r>
            <a:r>
              <a:rPr dirty="0"/>
              <a:t>It</a:t>
            </a:r>
            <a:r>
              <a:rPr spc="-60" dirty="0"/>
              <a:t> </a:t>
            </a:r>
            <a:r>
              <a:rPr spc="-10" dirty="0"/>
              <a:t>facilitates</a:t>
            </a:r>
            <a:r>
              <a:rPr spc="-35" dirty="0"/>
              <a:t> </a:t>
            </a:r>
            <a:r>
              <a:rPr spc="-10" dirty="0"/>
              <a:t>generation</a:t>
            </a:r>
            <a:r>
              <a:rPr spc="-25" dirty="0"/>
              <a:t> </a:t>
            </a:r>
            <a:r>
              <a:rPr dirty="0"/>
              <a:t>of</a:t>
            </a:r>
            <a:r>
              <a:rPr spc="-70" dirty="0"/>
              <a:t> </a:t>
            </a:r>
            <a:r>
              <a:rPr spc="-10" dirty="0"/>
              <a:t>statutory</a:t>
            </a:r>
            <a:r>
              <a:rPr spc="-70" dirty="0"/>
              <a:t> </a:t>
            </a:r>
            <a:r>
              <a:rPr dirty="0"/>
              <a:t>forms,</a:t>
            </a:r>
            <a:r>
              <a:rPr spc="-70" dirty="0"/>
              <a:t> </a:t>
            </a:r>
            <a:r>
              <a:rPr dirty="0"/>
              <a:t>challans</a:t>
            </a:r>
            <a:r>
              <a:rPr spc="-60" dirty="0"/>
              <a:t> </a:t>
            </a:r>
            <a:r>
              <a:rPr spc="-25" dirty="0"/>
              <a:t>and </a:t>
            </a:r>
            <a:r>
              <a:rPr dirty="0"/>
              <a:t>returns</a:t>
            </a:r>
            <a:r>
              <a:rPr spc="-75" dirty="0"/>
              <a:t> </a:t>
            </a:r>
            <a:r>
              <a:rPr dirty="0"/>
              <a:t>of</a:t>
            </a:r>
            <a:r>
              <a:rPr spc="-50" dirty="0"/>
              <a:t> </a:t>
            </a:r>
            <a:r>
              <a:rPr dirty="0"/>
              <a:t>Income</a:t>
            </a:r>
            <a:r>
              <a:rPr spc="-50" dirty="0"/>
              <a:t> </a:t>
            </a:r>
            <a:r>
              <a:rPr spc="-35" dirty="0"/>
              <a:t>Tax,</a:t>
            </a:r>
            <a:r>
              <a:rPr spc="-60" dirty="0"/>
              <a:t> </a:t>
            </a:r>
            <a:r>
              <a:rPr spc="-35" dirty="0"/>
              <a:t>EPF, </a:t>
            </a:r>
            <a:r>
              <a:rPr dirty="0"/>
              <a:t>and</a:t>
            </a:r>
            <a:r>
              <a:rPr spc="-45" dirty="0"/>
              <a:t> </a:t>
            </a:r>
            <a:r>
              <a:rPr dirty="0"/>
              <a:t>ESI</a:t>
            </a:r>
            <a:r>
              <a:rPr spc="-30" dirty="0"/>
              <a:t> </a:t>
            </a:r>
            <a:r>
              <a:rPr dirty="0"/>
              <a:t>in</a:t>
            </a:r>
            <a:r>
              <a:rPr spc="-45" dirty="0"/>
              <a:t> </a:t>
            </a:r>
            <a:r>
              <a:rPr dirty="0"/>
              <a:t>the</a:t>
            </a:r>
            <a:r>
              <a:rPr spc="-45" dirty="0"/>
              <a:t> </a:t>
            </a:r>
            <a:r>
              <a:rPr dirty="0"/>
              <a:t>prescribed</a:t>
            </a:r>
            <a:r>
              <a:rPr spc="-65" dirty="0"/>
              <a:t> </a:t>
            </a:r>
            <a:r>
              <a:rPr spc="-10" dirty="0"/>
              <a:t>formats.</a:t>
            </a:r>
            <a:endParaRPr sz="2400"/>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14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9354311" y="5894832"/>
            <a:ext cx="180340" cy="182880"/>
          </a:xfrm>
          <a:custGeom>
            <a:avLst/>
            <a:gdLst/>
            <a:ahLst/>
            <a:cxnLst/>
            <a:rect l="l" t="t" r="r" b="b"/>
            <a:pathLst>
              <a:path w="180340" h="182879">
                <a:moveTo>
                  <a:pt x="179831" y="0"/>
                </a:moveTo>
                <a:lnTo>
                  <a:pt x="0" y="0"/>
                </a:lnTo>
                <a:lnTo>
                  <a:pt x="0" y="182880"/>
                </a:lnTo>
                <a:lnTo>
                  <a:pt x="179831" y="182880"/>
                </a:lnTo>
                <a:lnTo>
                  <a:pt x="179831" y="0"/>
                </a:lnTo>
                <a:close/>
              </a:path>
            </a:pathLst>
          </a:custGeom>
          <a:solidFill>
            <a:srgbClr val="2C926B"/>
          </a:solidFill>
        </p:spPr>
        <p:txBody>
          <a:bodyPr wrap="square" lIns="0" tIns="0" rIns="0" bIns="0" rtlCol="0"/>
          <a:lstStyle/>
          <a:p/>
        </p:txBody>
      </p:sp>
      <p:sp>
        <p:nvSpPr>
          <p:cNvPr id="5" name="object 5"/>
          <p:cNvSpPr txBox="1">
            <a:spLocks noGrp="1"/>
          </p:cNvSpPr>
          <p:nvPr>
            <p:ph type="title"/>
          </p:nvPr>
        </p:nvSpPr>
        <p:spPr>
          <a:xfrm>
            <a:off x="204825" y="269316"/>
            <a:ext cx="11076228" cy="1125728"/>
          </a:xfrm>
          <a:prstGeom prst="rect">
            <a:avLst/>
          </a:prstGeom>
        </p:spPr>
        <p:txBody>
          <a:bodyPr vert="horz" wrap="square" lIns="0" tIns="496620" rIns="0" bIns="0" rtlCol="0">
            <a:spAutoFit/>
          </a:bodyPr>
          <a:lstStyle/>
          <a:p>
            <a:pPr marL="570230">
              <a:lnSpc>
                <a:spcPct val="100000"/>
              </a:lnSpc>
              <a:spcBef>
                <a:spcPts val="90"/>
              </a:spcBef>
            </a:pPr>
            <a:r>
              <a:rPr sz="3200" spc="-20" dirty="0">
                <a:latin typeface="Trebuchet MS" panose="020B0603020202020204"/>
                <a:cs typeface="Trebuchet MS" panose="020B0603020202020204"/>
              </a:rPr>
              <a:t>WHO</a:t>
            </a:r>
            <a:r>
              <a:rPr sz="3200" spc="-225" dirty="0">
                <a:latin typeface="Trebuchet MS" panose="020B0603020202020204"/>
                <a:cs typeface="Trebuchet MS" panose="020B0603020202020204"/>
              </a:rPr>
              <a:t> </a:t>
            </a:r>
            <a:r>
              <a:rPr sz="3200" dirty="0">
                <a:latin typeface="Trebuchet MS" panose="020B0603020202020204"/>
                <a:cs typeface="Trebuchet MS" panose="020B0603020202020204"/>
              </a:rPr>
              <a:t>ARE</a:t>
            </a:r>
            <a:r>
              <a:rPr sz="3200" spc="-110" dirty="0">
                <a:latin typeface="Trebuchet MS" panose="020B0603020202020204"/>
                <a:cs typeface="Trebuchet MS" panose="020B0603020202020204"/>
              </a:rPr>
              <a:t> </a:t>
            </a:r>
            <a:r>
              <a:rPr sz="3200" dirty="0">
                <a:latin typeface="Trebuchet MS" panose="020B0603020202020204"/>
                <a:cs typeface="Trebuchet MS" panose="020B0603020202020204"/>
              </a:rPr>
              <a:t>THE</a:t>
            </a:r>
            <a:r>
              <a:rPr sz="3200" spc="-60" dirty="0">
                <a:latin typeface="Trebuchet MS" panose="020B0603020202020204"/>
                <a:cs typeface="Trebuchet MS" panose="020B0603020202020204"/>
              </a:rPr>
              <a:t> </a:t>
            </a:r>
            <a:r>
              <a:rPr sz="3200" dirty="0">
                <a:latin typeface="Trebuchet MS" panose="020B0603020202020204"/>
                <a:cs typeface="Trebuchet MS" panose="020B0603020202020204"/>
              </a:rPr>
              <a:t>END</a:t>
            </a:r>
            <a:r>
              <a:rPr sz="3200" spc="-55" dirty="0">
                <a:latin typeface="Trebuchet MS" panose="020B0603020202020204"/>
                <a:cs typeface="Trebuchet MS" panose="020B0603020202020204"/>
              </a:rPr>
              <a:t> </a:t>
            </a:r>
            <a:r>
              <a:rPr sz="3200" spc="-10" dirty="0">
                <a:latin typeface="Trebuchet MS" panose="020B0603020202020204"/>
                <a:cs typeface="Trebuchet MS" panose="020B0603020202020204"/>
              </a:rPr>
              <a:t>USERS?</a:t>
            </a:r>
            <a:endParaRPr sz="32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725423" y="6172200"/>
            <a:ext cx="2179320" cy="484631"/>
          </a:xfrm>
          <a:prstGeom prst="rect">
            <a:avLst/>
          </a:prstGeom>
        </p:spPr>
      </p:pic>
      <p:sp>
        <p:nvSpPr>
          <p:cNvPr id="7" name="object 7"/>
          <p:cNvSpPr txBox="1"/>
          <p:nvPr/>
        </p:nvSpPr>
        <p:spPr>
          <a:xfrm>
            <a:off x="968044" y="1879295"/>
            <a:ext cx="6694805" cy="2159000"/>
          </a:xfrm>
          <a:prstGeom prst="rect">
            <a:avLst/>
          </a:prstGeom>
        </p:spPr>
        <p:txBody>
          <a:bodyPr vert="horz" wrap="square" lIns="0" tIns="12065" rIns="0" bIns="0" rtlCol="0">
            <a:spAutoFit/>
          </a:bodyPr>
          <a:lstStyle/>
          <a:p>
            <a:pPr marL="12700" marR="5080">
              <a:lnSpc>
                <a:spcPct val="100000"/>
              </a:lnSpc>
              <a:spcBef>
                <a:spcPts val="95"/>
              </a:spcBef>
            </a:pPr>
            <a:r>
              <a:rPr sz="2000" b="1" dirty="0">
                <a:latin typeface="Calibri" panose="020F0502020204030204"/>
                <a:cs typeface="Calibri" panose="020F0502020204030204"/>
              </a:rPr>
              <a:t>The</a:t>
            </a:r>
            <a:r>
              <a:rPr sz="2000" b="1" spc="-65" dirty="0">
                <a:latin typeface="Calibri" panose="020F0502020204030204"/>
                <a:cs typeface="Calibri" panose="020F0502020204030204"/>
              </a:rPr>
              <a:t> </a:t>
            </a:r>
            <a:r>
              <a:rPr sz="2000" b="1" dirty="0">
                <a:latin typeface="Calibri" panose="020F0502020204030204"/>
                <a:cs typeface="Calibri" panose="020F0502020204030204"/>
              </a:rPr>
              <a:t>end</a:t>
            </a:r>
            <a:r>
              <a:rPr sz="2000" b="1" spc="-75" dirty="0">
                <a:latin typeface="Calibri" panose="020F0502020204030204"/>
                <a:cs typeface="Calibri" panose="020F0502020204030204"/>
              </a:rPr>
              <a:t> </a:t>
            </a:r>
            <a:r>
              <a:rPr sz="2000" b="1" dirty="0">
                <a:latin typeface="Calibri" panose="020F0502020204030204"/>
                <a:cs typeface="Calibri" panose="020F0502020204030204"/>
              </a:rPr>
              <a:t>users</a:t>
            </a:r>
            <a:r>
              <a:rPr sz="2000" b="1" spc="-70" dirty="0">
                <a:latin typeface="Calibri" panose="020F0502020204030204"/>
                <a:cs typeface="Calibri" panose="020F0502020204030204"/>
              </a:rPr>
              <a:t> </a:t>
            </a:r>
            <a:r>
              <a:rPr sz="2000" b="1" dirty="0">
                <a:latin typeface="Calibri" panose="020F0502020204030204"/>
                <a:cs typeface="Calibri" panose="020F0502020204030204"/>
              </a:rPr>
              <a:t>of</a:t>
            </a:r>
            <a:r>
              <a:rPr sz="2000" b="1" spc="-50" dirty="0">
                <a:latin typeface="Calibri" panose="020F0502020204030204"/>
                <a:cs typeface="Calibri" panose="020F0502020204030204"/>
              </a:rPr>
              <a:t> </a:t>
            </a:r>
            <a:r>
              <a:rPr sz="2000" b="1" dirty="0">
                <a:latin typeface="Calibri" panose="020F0502020204030204"/>
                <a:cs typeface="Calibri" panose="020F0502020204030204"/>
              </a:rPr>
              <a:t>employee</a:t>
            </a:r>
            <a:r>
              <a:rPr sz="2000" b="1" spc="-60" dirty="0">
                <a:latin typeface="Calibri" panose="020F0502020204030204"/>
                <a:cs typeface="Calibri" panose="020F0502020204030204"/>
              </a:rPr>
              <a:t> </a:t>
            </a:r>
            <a:r>
              <a:rPr sz="2000" b="1" dirty="0">
                <a:latin typeface="Calibri" panose="020F0502020204030204"/>
                <a:cs typeface="Calibri" panose="020F0502020204030204"/>
              </a:rPr>
              <a:t>data</a:t>
            </a:r>
            <a:r>
              <a:rPr sz="2000" b="1" spc="-70" dirty="0">
                <a:latin typeface="Calibri" panose="020F0502020204030204"/>
                <a:cs typeface="Calibri" panose="020F0502020204030204"/>
              </a:rPr>
              <a:t> </a:t>
            </a:r>
            <a:r>
              <a:rPr sz="2000" b="1" dirty="0">
                <a:latin typeface="Calibri" panose="020F0502020204030204"/>
                <a:cs typeface="Calibri" panose="020F0502020204030204"/>
              </a:rPr>
              <a:t>analysis</a:t>
            </a:r>
            <a:r>
              <a:rPr sz="2000" b="1" spc="-25" dirty="0">
                <a:latin typeface="Calibri" panose="020F0502020204030204"/>
                <a:cs typeface="Calibri" panose="020F0502020204030204"/>
              </a:rPr>
              <a:t> </a:t>
            </a:r>
            <a:r>
              <a:rPr sz="2000" b="1" dirty="0">
                <a:latin typeface="Calibri" panose="020F0502020204030204"/>
                <a:cs typeface="Calibri" panose="020F0502020204030204"/>
              </a:rPr>
              <a:t>primarily</a:t>
            </a:r>
            <a:r>
              <a:rPr sz="2000" b="1" spc="-75" dirty="0">
                <a:latin typeface="Calibri" panose="020F0502020204030204"/>
                <a:cs typeface="Calibri" panose="020F0502020204030204"/>
              </a:rPr>
              <a:t> </a:t>
            </a:r>
            <a:r>
              <a:rPr sz="2000" b="1" dirty="0">
                <a:latin typeface="Calibri" panose="020F0502020204030204"/>
                <a:cs typeface="Calibri" panose="020F0502020204030204"/>
              </a:rPr>
              <a:t>include</a:t>
            </a:r>
            <a:r>
              <a:rPr sz="2000" b="1" spc="-60" dirty="0">
                <a:latin typeface="Calibri" panose="020F0502020204030204"/>
                <a:cs typeface="Calibri" panose="020F0502020204030204"/>
              </a:rPr>
              <a:t> </a:t>
            </a:r>
            <a:r>
              <a:rPr sz="2000" b="1" spc="-25" dirty="0">
                <a:latin typeface="Calibri" panose="020F0502020204030204"/>
                <a:cs typeface="Calibri" panose="020F0502020204030204"/>
              </a:rPr>
              <a:t>HR </a:t>
            </a:r>
            <a:r>
              <a:rPr sz="2000" b="1" spc="-10" dirty="0">
                <a:latin typeface="Calibri" panose="020F0502020204030204"/>
                <a:cs typeface="Calibri" panose="020F0502020204030204"/>
              </a:rPr>
              <a:t>managers</a:t>
            </a:r>
            <a:r>
              <a:rPr sz="2000" b="1" spc="-55" dirty="0">
                <a:latin typeface="Calibri" panose="020F0502020204030204"/>
                <a:cs typeface="Calibri" panose="020F0502020204030204"/>
              </a:rPr>
              <a:t> </a:t>
            </a:r>
            <a:r>
              <a:rPr sz="2000" b="1" dirty="0">
                <a:latin typeface="Calibri" panose="020F0502020204030204"/>
                <a:cs typeface="Calibri" panose="020F0502020204030204"/>
              </a:rPr>
              <a:t>and</a:t>
            </a:r>
            <a:r>
              <a:rPr sz="2000" b="1" spc="-40" dirty="0">
                <a:latin typeface="Calibri" panose="020F0502020204030204"/>
                <a:cs typeface="Calibri" panose="020F0502020204030204"/>
              </a:rPr>
              <a:t> </a:t>
            </a:r>
            <a:r>
              <a:rPr sz="2000" b="1" dirty="0">
                <a:latin typeface="Calibri" panose="020F0502020204030204"/>
                <a:cs typeface="Calibri" panose="020F0502020204030204"/>
              </a:rPr>
              <a:t>senior</a:t>
            </a:r>
            <a:r>
              <a:rPr sz="2000" b="1" spc="-45" dirty="0">
                <a:latin typeface="Calibri" panose="020F0502020204030204"/>
                <a:cs typeface="Calibri" panose="020F0502020204030204"/>
              </a:rPr>
              <a:t> </a:t>
            </a:r>
            <a:r>
              <a:rPr sz="2000" b="1" spc="-10" dirty="0">
                <a:latin typeface="Calibri" panose="020F0502020204030204"/>
                <a:cs typeface="Calibri" panose="020F0502020204030204"/>
              </a:rPr>
              <a:t>management.</a:t>
            </a:r>
            <a:r>
              <a:rPr sz="2000" b="1" spc="-45" dirty="0">
                <a:latin typeface="Calibri" panose="020F0502020204030204"/>
                <a:cs typeface="Calibri" panose="020F0502020204030204"/>
              </a:rPr>
              <a:t> </a:t>
            </a:r>
            <a:r>
              <a:rPr sz="2000" b="1" dirty="0">
                <a:latin typeface="Calibri" panose="020F0502020204030204"/>
                <a:cs typeface="Calibri" panose="020F0502020204030204"/>
              </a:rPr>
              <a:t>HR</a:t>
            </a:r>
            <a:r>
              <a:rPr sz="2000" b="1" spc="-50" dirty="0">
                <a:latin typeface="Calibri" panose="020F0502020204030204"/>
                <a:cs typeface="Calibri" panose="020F0502020204030204"/>
              </a:rPr>
              <a:t> </a:t>
            </a:r>
            <a:r>
              <a:rPr sz="2000" b="1" dirty="0">
                <a:latin typeface="Calibri" panose="020F0502020204030204"/>
                <a:cs typeface="Calibri" panose="020F0502020204030204"/>
              </a:rPr>
              <a:t>managers</a:t>
            </a:r>
            <a:r>
              <a:rPr sz="2000" b="1" spc="-30" dirty="0">
                <a:latin typeface="Calibri" panose="020F0502020204030204"/>
                <a:cs typeface="Calibri" panose="020F0502020204030204"/>
              </a:rPr>
              <a:t> </a:t>
            </a:r>
            <a:r>
              <a:rPr sz="2000" b="1" dirty="0">
                <a:latin typeface="Calibri" panose="020F0502020204030204"/>
                <a:cs typeface="Calibri" panose="020F0502020204030204"/>
              </a:rPr>
              <a:t>use</a:t>
            </a:r>
            <a:r>
              <a:rPr sz="2000" b="1" spc="-40" dirty="0">
                <a:latin typeface="Calibri" panose="020F0502020204030204"/>
                <a:cs typeface="Calibri" panose="020F0502020204030204"/>
              </a:rPr>
              <a:t> </a:t>
            </a:r>
            <a:r>
              <a:rPr sz="2000" b="1" spc="-25" dirty="0">
                <a:latin typeface="Calibri" panose="020F0502020204030204"/>
                <a:cs typeface="Calibri" panose="020F0502020204030204"/>
              </a:rPr>
              <a:t>the </a:t>
            </a:r>
            <a:r>
              <a:rPr sz="2000" b="1" dirty="0">
                <a:latin typeface="Calibri" panose="020F0502020204030204"/>
                <a:cs typeface="Calibri" panose="020F0502020204030204"/>
              </a:rPr>
              <a:t>insights</a:t>
            </a:r>
            <a:r>
              <a:rPr sz="2000" b="1" spc="-45" dirty="0">
                <a:latin typeface="Calibri" panose="020F0502020204030204"/>
                <a:cs typeface="Calibri" panose="020F0502020204030204"/>
              </a:rPr>
              <a:t> </a:t>
            </a:r>
            <a:r>
              <a:rPr sz="2000" b="1" dirty="0">
                <a:latin typeface="Calibri" panose="020F0502020204030204"/>
                <a:cs typeface="Calibri" panose="020F0502020204030204"/>
              </a:rPr>
              <a:t>to</a:t>
            </a:r>
            <a:r>
              <a:rPr sz="2000" b="1" spc="-75" dirty="0">
                <a:latin typeface="Calibri" panose="020F0502020204030204"/>
                <a:cs typeface="Calibri" panose="020F0502020204030204"/>
              </a:rPr>
              <a:t> </a:t>
            </a:r>
            <a:r>
              <a:rPr sz="2000" b="1" dirty="0">
                <a:latin typeface="Calibri" panose="020F0502020204030204"/>
                <a:cs typeface="Calibri" panose="020F0502020204030204"/>
              </a:rPr>
              <a:t>refine</a:t>
            </a:r>
            <a:r>
              <a:rPr sz="2000" b="1" spc="-40" dirty="0">
                <a:latin typeface="Calibri" panose="020F0502020204030204"/>
                <a:cs typeface="Calibri" panose="020F0502020204030204"/>
              </a:rPr>
              <a:t> </a:t>
            </a:r>
            <a:r>
              <a:rPr sz="2000" b="1" spc="-10" dirty="0">
                <a:latin typeface="Calibri" panose="020F0502020204030204"/>
                <a:cs typeface="Calibri" panose="020F0502020204030204"/>
              </a:rPr>
              <a:t>recruitment</a:t>
            </a:r>
            <a:r>
              <a:rPr sz="2000" b="1" spc="-80" dirty="0">
                <a:latin typeface="Calibri" panose="020F0502020204030204"/>
                <a:cs typeface="Calibri" panose="020F0502020204030204"/>
              </a:rPr>
              <a:t> </a:t>
            </a:r>
            <a:r>
              <a:rPr sz="2000" b="1" spc="-10" dirty="0">
                <a:latin typeface="Calibri" panose="020F0502020204030204"/>
                <a:cs typeface="Calibri" panose="020F0502020204030204"/>
              </a:rPr>
              <a:t>strategies,</a:t>
            </a:r>
            <a:r>
              <a:rPr sz="2000" b="1" spc="-30" dirty="0">
                <a:latin typeface="Calibri" panose="020F0502020204030204"/>
                <a:cs typeface="Calibri" panose="020F0502020204030204"/>
              </a:rPr>
              <a:t> </a:t>
            </a:r>
            <a:r>
              <a:rPr sz="2000" b="1" dirty="0">
                <a:latin typeface="Calibri" panose="020F0502020204030204"/>
                <a:cs typeface="Calibri" panose="020F0502020204030204"/>
              </a:rPr>
              <a:t>enhance</a:t>
            </a:r>
            <a:r>
              <a:rPr sz="2000" b="1" spc="-80" dirty="0">
                <a:latin typeface="Calibri" panose="020F0502020204030204"/>
                <a:cs typeface="Calibri" panose="020F0502020204030204"/>
              </a:rPr>
              <a:t> </a:t>
            </a:r>
            <a:r>
              <a:rPr sz="2000" b="1" spc="-10" dirty="0">
                <a:latin typeface="Calibri" panose="020F0502020204030204"/>
                <a:cs typeface="Calibri" panose="020F0502020204030204"/>
              </a:rPr>
              <a:t>employee development</a:t>
            </a:r>
            <a:r>
              <a:rPr sz="2000" b="1" spc="-50" dirty="0">
                <a:latin typeface="Calibri" panose="020F0502020204030204"/>
                <a:cs typeface="Calibri" panose="020F0502020204030204"/>
              </a:rPr>
              <a:t> </a:t>
            </a:r>
            <a:r>
              <a:rPr sz="2000" b="1" spc="-10" dirty="0">
                <a:latin typeface="Calibri" panose="020F0502020204030204"/>
                <a:cs typeface="Calibri" panose="020F0502020204030204"/>
              </a:rPr>
              <a:t>programs,</a:t>
            </a:r>
            <a:r>
              <a:rPr sz="2000" b="1" spc="-65" dirty="0">
                <a:latin typeface="Calibri" panose="020F0502020204030204"/>
                <a:cs typeface="Calibri" panose="020F0502020204030204"/>
              </a:rPr>
              <a:t> </a:t>
            </a:r>
            <a:r>
              <a:rPr sz="2000" b="1" dirty="0">
                <a:latin typeface="Calibri" panose="020F0502020204030204"/>
                <a:cs typeface="Calibri" panose="020F0502020204030204"/>
              </a:rPr>
              <a:t>and</a:t>
            </a:r>
            <a:r>
              <a:rPr sz="2000" b="1" spc="-65" dirty="0">
                <a:latin typeface="Calibri" panose="020F0502020204030204"/>
                <a:cs typeface="Calibri" panose="020F0502020204030204"/>
              </a:rPr>
              <a:t> </a:t>
            </a:r>
            <a:r>
              <a:rPr sz="2000" b="1" dirty="0">
                <a:latin typeface="Calibri" panose="020F0502020204030204"/>
                <a:cs typeface="Calibri" panose="020F0502020204030204"/>
              </a:rPr>
              <a:t>improve</a:t>
            </a:r>
            <a:r>
              <a:rPr sz="2000" b="1" spc="-50" dirty="0">
                <a:latin typeface="Calibri" panose="020F0502020204030204"/>
                <a:cs typeface="Calibri" panose="020F0502020204030204"/>
              </a:rPr>
              <a:t> </a:t>
            </a:r>
            <a:r>
              <a:rPr sz="2000" b="1" spc="-10" dirty="0">
                <a:latin typeface="Calibri" panose="020F0502020204030204"/>
                <a:cs typeface="Calibri" panose="020F0502020204030204"/>
              </a:rPr>
              <a:t>retention</a:t>
            </a:r>
            <a:r>
              <a:rPr sz="2000" b="1" spc="-45" dirty="0">
                <a:latin typeface="Calibri" panose="020F0502020204030204"/>
                <a:cs typeface="Calibri" panose="020F0502020204030204"/>
              </a:rPr>
              <a:t> </a:t>
            </a:r>
            <a:r>
              <a:rPr sz="2000" b="1" spc="-10" dirty="0">
                <a:latin typeface="Calibri" panose="020F0502020204030204"/>
                <a:cs typeface="Calibri" panose="020F0502020204030204"/>
              </a:rPr>
              <a:t>efforts.</a:t>
            </a:r>
            <a:r>
              <a:rPr sz="2000" b="1" spc="-30" dirty="0">
                <a:latin typeface="Calibri" panose="020F0502020204030204"/>
                <a:cs typeface="Calibri" panose="020F0502020204030204"/>
              </a:rPr>
              <a:t> </a:t>
            </a:r>
            <a:r>
              <a:rPr sz="2000" b="1" spc="-10" dirty="0">
                <a:latin typeface="Calibri" panose="020F0502020204030204"/>
                <a:cs typeface="Calibri" panose="020F0502020204030204"/>
              </a:rPr>
              <a:t>Senior management,</a:t>
            </a:r>
            <a:r>
              <a:rPr sz="2000" b="1" spc="-50" dirty="0">
                <a:latin typeface="Calibri" panose="020F0502020204030204"/>
                <a:cs typeface="Calibri" panose="020F0502020204030204"/>
              </a:rPr>
              <a:t> </a:t>
            </a:r>
            <a:r>
              <a:rPr sz="2000" b="1" dirty="0">
                <a:latin typeface="Calibri" panose="020F0502020204030204"/>
                <a:cs typeface="Calibri" panose="020F0502020204030204"/>
              </a:rPr>
              <a:t>such</a:t>
            </a:r>
            <a:r>
              <a:rPr sz="2000" b="1" spc="-35" dirty="0">
                <a:latin typeface="Calibri" panose="020F0502020204030204"/>
                <a:cs typeface="Calibri" panose="020F0502020204030204"/>
              </a:rPr>
              <a:t> </a:t>
            </a:r>
            <a:r>
              <a:rPr sz="2000" b="1" dirty="0">
                <a:latin typeface="Calibri" panose="020F0502020204030204"/>
                <a:cs typeface="Calibri" panose="020F0502020204030204"/>
              </a:rPr>
              <a:t>as</a:t>
            </a:r>
            <a:r>
              <a:rPr sz="2000" b="1" spc="-45" dirty="0">
                <a:latin typeface="Calibri" panose="020F0502020204030204"/>
                <a:cs typeface="Calibri" panose="020F0502020204030204"/>
              </a:rPr>
              <a:t> </a:t>
            </a:r>
            <a:r>
              <a:rPr sz="2000" b="1" dirty="0">
                <a:latin typeface="Calibri" panose="020F0502020204030204"/>
                <a:cs typeface="Calibri" panose="020F0502020204030204"/>
              </a:rPr>
              <a:t>CEOs</a:t>
            </a:r>
            <a:r>
              <a:rPr sz="2000" b="1" spc="-20" dirty="0">
                <a:latin typeface="Calibri" panose="020F0502020204030204"/>
                <a:cs typeface="Calibri" panose="020F0502020204030204"/>
              </a:rPr>
              <a:t> </a:t>
            </a:r>
            <a:r>
              <a:rPr sz="2000" b="1" dirty="0">
                <a:latin typeface="Calibri" panose="020F0502020204030204"/>
                <a:cs typeface="Calibri" panose="020F0502020204030204"/>
              </a:rPr>
              <a:t>and</a:t>
            </a:r>
            <a:r>
              <a:rPr sz="2000" b="1" spc="-55" dirty="0">
                <a:latin typeface="Calibri" panose="020F0502020204030204"/>
                <a:cs typeface="Calibri" panose="020F0502020204030204"/>
              </a:rPr>
              <a:t> </a:t>
            </a:r>
            <a:r>
              <a:rPr sz="2000" b="1" dirty="0">
                <a:latin typeface="Calibri" panose="020F0502020204030204"/>
                <a:cs typeface="Calibri" panose="020F0502020204030204"/>
              </a:rPr>
              <a:t>department</a:t>
            </a:r>
            <a:r>
              <a:rPr sz="2000" b="1" spc="-60" dirty="0">
                <a:latin typeface="Calibri" panose="020F0502020204030204"/>
                <a:cs typeface="Calibri" panose="020F0502020204030204"/>
              </a:rPr>
              <a:t> </a:t>
            </a:r>
            <a:r>
              <a:rPr sz="2000" b="1" dirty="0">
                <a:latin typeface="Calibri" panose="020F0502020204030204"/>
                <a:cs typeface="Calibri" panose="020F0502020204030204"/>
              </a:rPr>
              <a:t>heads,</a:t>
            </a:r>
            <a:r>
              <a:rPr sz="2000" b="1" spc="-55" dirty="0">
                <a:latin typeface="Calibri" panose="020F0502020204030204"/>
                <a:cs typeface="Calibri" panose="020F0502020204030204"/>
              </a:rPr>
              <a:t> </a:t>
            </a:r>
            <a:r>
              <a:rPr sz="2000" b="1" dirty="0">
                <a:latin typeface="Calibri" panose="020F0502020204030204"/>
                <a:cs typeface="Calibri" panose="020F0502020204030204"/>
              </a:rPr>
              <a:t>rely</a:t>
            </a:r>
            <a:r>
              <a:rPr sz="2000" b="1" spc="-30" dirty="0">
                <a:latin typeface="Calibri" panose="020F0502020204030204"/>
                <a:cs typeface="Calibri" panose="020F0502020204030204"/>
              </a:rPr>
              <a:t> </a:t>
            </a:r>
            <a:r>
              <a:rPr sz="2000" b="1" dirty="0">
                <a:latin typeface="Calibri" panose="020F0502020204030204"/>
                <a:cs typeface="Calibri" panose="020F0502020204030204"/>
              </a:rPr>
              <a:t>on</a:t>
            </a:r>
            <a:r>
              <a:rPr sz="2000" b="1" spc="-55" dirty="0">
                <a:latin typeface="Calibri" panose="020F0502020204030204"/>
                <a:cs typeface="Calibri" panose="020F0502020204030204"/>
              </a:rPr>
              <a:t> </a:t>
            </a:r>
            <a:r>
              <a:rPr sz="2000" b="1" spc="-20" dirty="0">
                <a:latin typeface="Calibri" panose="020F0502020204030204"/>
                <a:cs typeface="Calibri" panose="020F0502020204030204"/>
              </a:rPr>
              <a:t>this </a:t>
            </a:r>
            <a:r>
              <a:rPr sz="2000" b="1" dirty="0">
                <a:latin typeface="Calibri" panose="020F0502020204030204"/>
                <a:cs typeface="Calibri" panose="020F0502020204030204"/>
              </a:rPr>
              <a:t>data</a:t>
            </a:r>
            <a:r>
              <a:rPr sz="2000" b="1" spc="-60" dirty="0">
                <a:latin typeface="Calibri" panose="020F0502020204030204"/>
                <a:cs typeface="Calibri" panose="020F0502020204030204"/>
              </a:rPr>
              <a:t> </a:t>
            </a:r>
            <a:r>
              <a:rPr sz="2000" b="1" dirty="0">
                <a:latin typeface="Calibri" panose="020F0502020204030204"/>
                <a:cs typeface="Calibri" panose="020F0502020204030204"/>
              </a:rPr>
              <a:t>for</a:t>
            </a:r>
            <a:r>
              <a:rPr sz="2000" b="1" spc="-70" dirty="0">
                <a:latin typeface="Calibri" panose="020F0502020204030204"/>
                <a:cs typeface="Calibri" panose="020F0502020204030204"/>
              </a:rPr>
              <a:t> </a:t>
            </a:r>
            <a:r>
              <a:rPr sz="2000" b="1" spc="-10" dirty="0">
                <a:latin typeface="Calibri" panose="020F0502020204030204"/>
                <a:cs typeface="Calibri" panose="020F0502020204030204"/>
              </a:rPr>
              <a:t>strategic</a:t>
            </a:r>
            <a:r>
              <a:rPr sz="2000" b="1" spc="-35" dirty="0">
                <a:latin typeface="Calibri" panose="020F0502020204030204"/>
                <a:cs typeface="Calibri" panose="020F0502020204030204"/>
              </a:rPr>
              <a:t> </a:t>
            </a:r>
            <a:r>
              <a:rPr sz="2000" b="1" spc="-10" dirty="0">
                <a:latin typeface="Calibri" panose="020F0502020204030204"/>
                <a:cs typeface="Calibri" panose="020F0502020204030204"/>
              </a:rPr>
              <a:t>decision-</a:t>
            </a:r>
            <a:r>
              <a:rPr sz="2000" b="1" dirty="0">
                <a:latin typeface="Calibri" panose="020F0502020204030204"/>
                <a:cs typeface="Calibri" panose="020F0502020204030204"/>
              </a:rPr>
              <a:t>making,</a:t>
            </a:r>
            <a:r>
              <a:rPr sz="2000" b="1" spc="-20" dirty="0">
                <a:latin typeface="Calibri" panose="020F0502020204030204"/>
                <a:cs typeface="Calibri" panose="020F0502020204030204"/>
              </a:rPr>
              <a:t> </a:t>
            </a:r>
            <a:r>
              <a:rPr sz="2000" b="1" spc="-10" dirty="0">
                <a:latin typeface="Calibri" panose="020F0502020204030204"/>
                <a:cs typeface="Calibri" panose="020F0502020204030204"/>
              </a:rPr>
              <a:t>workforce</a:t>
            </a:r>
            <a:r>
              <a:rPr sz="2000" b="1" spc="-75" dirty="0">
                <a:latin typeface="Calibri" panose="020F0502020204030204"/>
                <a:cs typeface="Calibri" panose="020F0502020204030204"/>
              </a:rPr>
              <a:t> </a:t>
            </a:r>
            <a:r>
              <a:rPr sz="2000" b="1" spc="-10" dirty="0">
                <a:latin typeface="Calibri" panose="020F0502020204030204"/>
                <a:cs typeface="Calibri" panose="020F0502020204030204"/>
              </a:rPr>
              <a:t>optimization,</a:t>
            </a:r>
            <a:r>
              <a:rPr sz="2000" b="1" spc="-65" dirty="0">
                <a:latin typeface="Calibri" panose="020F0502020204030204"/>
                <a:cs typeface="Calibri" panose="020F0502020204030204"/>
              </a:rPr>
              <a:t> </a:t>
            </a:r>
            <a:r>
              <a:rPr sz="2000" b="1" spc="-25" dirty="0">
                <a:latin typeface="Calibri" panose="020F0502020204030204"/>
                <a:cs typeface="Calibri" panose="020F0502020204030204"/>
              </a:rPr>
              <a:t>and </a:t>
            </a:r>
            <a:r>
              <a:rPr sz="2000" b="1" dirty="0">
                <a:latin typeface="Calibri" panose="020F0502020204030204"/>
                <a:cs typeface="Calibri" panose="020F0502020204030204"/>
              </a:rPr>
              <a:t>aligning</a:t>
            </a:r>
            <a:r>
              <a:rPr sz="2000" b="1" spc="-40" dirty="0">
                <a:latin typeface="Calibri" panose="020F0502020204030204"/>
                <a:cs typeface="Calibri" panose="020F0502020204030204"/>
              </a:rPr>
              <a:t> </a:t>
            </a:r>
            <a:r>
              <a:rPr sz="2000" b="1" dirty="0">
                <a:latin typeface="Calibri" panose="020F0502020204030204"/>
                <a:cs typeface="Calibri" panose="020F0502020204030204"/>
              </a:rPr>
              <a:t>HR</a:t>
            </a:r>
            <a:r>
              <a:rPr sz="2000" b="1" spc="-75" dirty="0">
                <a:latin typeface="Calibri" panose="020F0502020204030204"/>
                <a:cs typeface="Calibri" panose="020F0502020204030204"/>
              </a:rPr>
              <a:t> </a:t>
            </a:r>
            <a:r>
              <a:rPr sz="2000" b="1" dirty="0">
                <a:latin typeface="Calibri" panose="020F0502020204030204"/>
                <a:cs typeface="Calibri" panose="020F0502020204030204"/>
              </a:rPr>
              <a:t>initiatives</a:t>
            </a:r>
            <a:r>
              <a:rPr sz="2000" b="1" spc="-35" dirty="0">
                <a:latin typeface="Calibri" panose="020F0502020204030204"/>
                <a:cs typeface="Calibri" panose="020F0502020204030204"/>
              </a:rPr>
              <a:t> </a:t>
            </a:r>
            <a:r>
              <a:rPr sz="2000" b="1" dirty="0">
                <a:latin typeface="Calibri" panose="020F0502020204030204"/>
                <a:cs typeface="Calibri" panose="020F0502020204030204"/>
              </a:rPr>
              <a:t>with</a:t>
            </a:r>
            <a:r>
              <a:rPr sz="2000" b="1" spc="-80" dirty="0">
                <a:latin typeface="Calibri" panose="020F0502020204030204"/>
                <a:cs typeface="Calibri" panose="020F0502020204030204"/>
              </a:rPr>
              <a:t> </a:t>
            </a:r>
            <a:r>
              <a:rPr sz="2000" b="1" dirty="0">
                <a:latin typeface="Calibri" panose="020F0502020204030204"/>
                <a:cs typeface="Calibri" panose="020F0502020204030204"/>
              </a:rPr>
              <a:t>broader</a:t>
            </a:r>
            <a:r>
              <a:rPr sz="2000" b="1" spc="-85" dirty="0">
                <a:latin typeface="Calibri" panose="020F0502020204030204"/>
                <a:cs typeface="Calibri" panose="020F0502020204030204"/>
              </a:rPr>
              <a:t> </a:t>
            </a:r>
            <a:r>
              <a:rPr sz="2000" b="1" dirty="0">
                <a:latin typeface="Calibri" panose="020F0502020204030204"/>
                <a:cs typeface="Calibri" panose="020F0502020204030204"/>
              </a:rPr>
              <a:t>business</a:t>
            </a:r>
            <a:r>
              <a:rPr sz="2000" b="1" spc="-55" dirty="0">
                <a:latin typeface="Calibri" panose="020F0502020204030204"/>
                <a:cs typeface="Calibri" panose="020F0502020204030204"/>
              </a:rPr>
              <a:t> </a:t>
            </a:r>
            <a:r>
              <a:rPr sz="2000" b="1" spc="-10" dirty="0">
                <a:latin typeface="Calibri" panose="020F0502020204030204"/>
                <a:cs typeface="Calibri" panose="020F0502020204030204"/>
              </a:rPr>
              <a:t>objectives</a:t>
            </a:r>
            <a:r>
              <a:rPr sz="1800" spc="-10" dirty="0">
                <a:latin typeface="Calibri" panose="020F0502020204030204"/>
                <a:cs typeface="Calibri" panose="020F0502020204030204"/>
              </a:rPr>
              <a:t>.</a:t>
            </a:r>
            <a:endParaRPr sz="1800">
              <a:latin typeface="Calibri" panose="020F0502020204030204"/>
              <a:cs typeface="Calibri" panose="020F0502020204030204"/>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2545" y="1508760"/>
            <a:ext cx="1835150" cy="5153025"/>
          </a:xfrm>
          <a:prstGeom prst="rect">
            <a:avLst/>
          </a:prstGeom>
        </p:spPr>
      </p:pic>
      <p:sp>
        <p:nvSpPr>
          <p:cNvPr id="6" name="object 6"/>
          <p:cNvSpPr txBox="1">
            <a:spLocks noGrp="1"/>
          </p:cNvSpPr>
          <p:nvPr>
            <p:ph type="title"/>
          </p:nvPr>
        </p:nvSpPr>
        <p:spPr>
          <a:xfrm>
            <a:off x="52070" y="304165"/>
            <a:ext cx="12088495" cy="566420"/>
          </a:xfrm>
          <a:prstGeom prst="rect">
            <a:avLst/>
          </a:prstGeom>
        </p:spPr>
        <p:txBody>
          <a:bodyPr vert="horz" wrap="square" lIns="0" tIns="12700" rIns="0" bIns="0" rtlCol="0">
            <a:spAutoFit/>
          </a:bodyPr>
          <a:lstStyle/>
          <a:p>
            <a:pPr marL="12700">
              <a:lnSpc>
                <a:spcPct val="100000"/>
              </a:lnSpc>
              <a:spcBef>
                <a:spcPts val="100"/>
              </a:spcBef>
            </a:pPr>
            <a:r>
              <a:rPr sz="3600" dirty="0">
                <a:latin typeface="Trebuchet MS" panose="020B0603020202020204"/>
                <a:cs typeface="Trebuchet MS" panose="020B0603020202020204"/>
              </a:rPr>
              <a:t>OUR</a:t>
            </a:r>
            <a:r>
              <a:rPr sz="3600" spc="-50" dirty="0">
                <a:latin typeface="Trebuchet MS" panose="020B0603020202020204"/>
                <a:cs typeface="Trebuchet MS" panose="020B0603020202020204"/>
              </a:rPr>
              <a:t> </a:t>
            </a:r>
            <a:r>
              <a:rPr sz="3600" spc="-10" dirty="0">
                <a:latin typeface="Trebuchet MS" panose="020B0603020202020204"/>
                <a:cs typeface="Trebuchet MS" panose="020B0603020202020204"/>
              </a:rPr>
              <a:t>SOLUTION</a:t>
            </a:r>
            <a:r>
              <a:rPr sz="3600" spc="-350" dirty="0">
                <a:latin typeface="Trebuchet MS" panose="020B0603020202020204"/>
                <a:cs typeface="Trebuchet MS" panose="020B0603020202020204"/>
              </a:rPr>
              <a:t> </a:t>
            </a:r>
            <a:r>
              <a:rPr sz="3600" dirty="0">
                <a:latin typeface="Trebuchet MS" panose="020B0603020202020204"/>
                <a:cs typeface="Trebuchet MS" panose="020B0603020202020204"/>
              </a:rPr>
              <a:t>AND</a:t>
            </a:r>
            <a:r>
              <a:rPr sz="3600" spc="-35" dirty="0">
                <a:latin typeface="Trebuchet MS" panose="020B0603020202020204"/>
                <a:cs typeface="Trebuchet MS" panose="020B0603020202020204"/>
              </a:rPr>
              <a:t> </a:t>
            </a:r>
            <a:r>
              <a:rPr sz="3600" dirty="0">
                <a:latin typeface="Trebuchet MS" panose="020B0603020202020204"/>
                <a:cs typeface="Trebuchet MS" panose="020B0603020202020204"/>
              </a:rPr>
              <a:t>ITS</a:t>
            </a:r>
            <a:r>
              <a:rPr sz="3600" spc="-15" dirty="0">
                <a:latin typeface="Trebuchet MS" panose="020B0603020202020204"/>
                <a:cs typeface="Trebuchet MS" panose="020B0603020202020204"/>
              </a:rPr>
              <a:t> </a:t>
            </a:r>
            <a:r>
              <a:rPr sz="3600" spc="-30" dirty="0">
                <a:latin typeface="Trebuchet MS" panose="020B0603020202020204"/>
                <a:cs typeface="Trebuchet MS" panose="020B0603020202020204"/>
              </a:rPr>
              <a:t>VALUE</a:t>
            </a:r>
            <a:r>
              <a:rPr sz="3600" spc="-130" dirty="0">
                <a:latin typeface="Trebuchet MS" panose="020B0603020202020204"/>
                <a:cs typeface="Trebuchet MS" panose="020B0603020202020204"/>
              </a:rPr>
              <a:t> </a:t>
            </a:r>
            <a:r>
              <a:rPr sz="3600" spc="-10" dirty="0">
                <a:latin typeface="Trebuchet MS" panose="020B0603020202020204"/>
                <a:cs typeface="Trebuchet MS" panose="020B0603020202020204"/>
              </a:rPr>
              <a:t>PROPOSITION</a:t>
            </a:r>
            <a:endParaRPr sz="3600">
              <a:latin typeface="Trebuchet MS" panose="020B0603020202020204"/>
              <a:cs typeface="Trebuchet MS" panose="020B0603020202020204"/>
            </a:endParaRPr>
          </a:p>
        </p:txBody>
      </p:sp>
      <p:pic>
        <p:nvPicPr>
          <p:cNvPr id="7" name="object 7"/>
          <p:cNvPicPr/>
          <p:nvPr/>
        </p:nvPicPr>
        <p:blipFill>
          <a:blip r:embed="rId2" cstate="print"/>
          <a:stretch>
            <a:fillRect/>
          </a:stretch>
        </p:blipFill>
        <p:spPr>
          <a:xfrm>
            <a:off x="1667079" y="6467855"/>
            <a:ext cx="76186" cy="178815"/>
          </a:xfrm>
          <a:prstGeom prst="rect">
            <a:avLst/>
          </a:prstGeom>
        </p:spPr>
      </p:pic>
      <p:sp>
        <p:nvSpPr>
          <p:cNvPr id="8" name="object 8"/>
          <p:cNvSpPr txBox="1"/>
          <p:nvPr/>
        </p:nvSpPr>
        <p:spPr>
          <a:xfrm>
            <a:off x="2019300" y="1333500"/>
            <a:ext cx="9262110" cy="6046470"/>
          </a:xfrm>
          <a:prstGeom prst="rect">
            <a:avLst/>
          </a:prstGeom>
        </p:spPr>
        <p:txBody>
          <a:bodyPr vert="horz" wrap="square" lIns="0" tIns="11430" rIns="0" bIns="0" rtlCol="0">
            <a:spAutoFit/>
          </a:bodyPr>
          <a:lstStyle/>
          <a:p>
            <a:pPr marL="12700">
              <a:lnSpc>
                <a:spcPct val="100000"/>
              </a:lnSpc>
              <a:spcBef>
                <a:spcPts val="90"/>
              </a:spcBef>
            </a:pPr>
            <a:r>
              <a:rPr sz="2400" b="1" spc="-20" dirty="0">
                <a:latin typeface="Calibri" panose="020F0502020204030204"/>
                <a:cs typeface="Calibri" panose="020F0502020204030204"/>
              </a:rPr>
              <a:t>FILTERING</a:t>
            </a:r>
            <a:r>
              <a:rPr sz="2400" b="1" spc="-35" dirty="0">
                <a:latin typeface="Calibri" panose="020F0502020204030204"/>
                <a:cs typeface="Calibri" panose="020F0502020204030204"/>
              </a:rPr>
              <a:t> </a:t>
            </a:r>
            <a:r>
              <a:rPr sz="2400" b="1" dirty="0">
                <a:latin typeface="Calibri" panose="020F0502020204030204"/>
                <a:cs typeface="Calibri" panose="020F0502020204030204"/>
              </a:rPr>
              <a:t>:</a:t>
            </a:r>
            <a:r>
              <a:rPr sz="2400" b="1" spc="-90" dirty="0">
                <a:latin typeface="Calibri" panose="020F0502020204030204"/>
                <a:cs typeface="Calibri" panose="020F0502020204030204"/>
              </a:rPr>
              <a:t> </a:t>
            </a:r>
            <a:r>
              <a:rPr sz="2400" b="1" dirty="0">
                <a:latin typeface="Calibri" panose="020F0502020204030204"/>
                <a:cs typeface="Calibri" panose="020F0502020204030204"/>
              </a:rPr>
              <a:t>We</a:t>
            </a:r>
            <a:r>
              <a:rPr sz="2400" b="1" spc="-55" dirty="0">
                <a:latin typeface="Calibri" panose="020F0502020204030204"/>
                <a:cs typeface="Calibri" panose="020F0502020204030204"/>
              </a:rPr>
              <a:t> </a:t>
            </a:r>
            <a:r>
              <a:rPr sz="2400" b="1" dirty="0">
                <a:latin typeface="Calibri" panose="020F0502020204030204"/>
                <a:cs typeface="Calibri" panose="020F0502020204030204"/>
              </a:rPr>
              <a:t>monitor</a:t>
            </a:r>
            <a:r>
              <a:rPr sz="2400" b="1" spc="-85" dirty="0">
                <a:latin typeface="Calibri" panose="020F0502020204030204"/>
                <a:cs typeface="Calibri" panose="020F0502020204030204"/>
              </a:rPr>
              <a:t> </a:t>
            </a:r>
            <a:r>
              <a:rPr sz="2400" b="1" dirty="0">
                <a:latin typeface="Calibri" panose="020F0502020204030204"/>
                <a:cs typeface="Calibri" panose="020F0502020204030204"/>
              </a:rPr>
              <a:t>each</a:t>
            </a:r>
            <a:r>
              <a:rPr sz="2400" b="1" spc="-90" dirty="0">
                <a:latin typeface="Calibri" panose="020F0502020204030204"/>
                <a:cs typeface="Calibri" panose="020F0502020204030204"/>
              </a:rPr>
              <a:t> </a:t>
            </a:r>
            <a:r>
              <a:rPr sz="2400" b="1" dirty="0">
                <a:latin typeface="Calibri" panose="020F0502020204030204"/>
                <a:cs typeface="Calibri" panose="020F0502020204030204"/>
              </a:rPr>
              <a:t>department</a:t>
            </a:r>
            <a:r>
              <a:rPr sz="2400" b="1" spc="-90" dirty="0">
                <a:latin typeface="Calibri" panose="020F0502020204030204"/>
                <a:cs typeface="Calibri" panose="020F0502020204030204"/>
              </a:rPr>
              <a:t> </a:t>
            </a:r>
            <a:r>
              <a:rPr sz="2400" b="1" dirty="0">
                <a:latin typeface="Calibri" panose="020F0502020204030204"/>
                <a:cs typeface="Calibri" panose="020F0502020204030204"/>
              </a:rPr>
              <a:t>analysis</a:t>
            </a:r>
            <a:r>
              <a:rPr sz="2400" b="1" spc="-35" dirty="0">
                <a:latin typeface="Calibri" panose="020F0502020204030204"/>
                <a:cs typeface="Calibri" panose="020F0502020204030204"/>
              </a:rPr>
              <a:t> </a:t>
            </a:r>
            <a:r>
              <a:rPr sz="2400" b="1" spc="-10" dirty="0">
                <a:latin typeface="Calibri" panose="020F0502020204030204"/>
                <a:cs typeface="Calibri" panose="020F0502020204030204"/>
              </a:rPr>
              <a:t>report</a:t>
            </a:r>
            <a:endParaRPr sz="2400">
              <a:latin typeface="Calibri" panose="020F0502020204030204"/>
              <a:cs typeface="Calibri" panose="020F0502020204030204"/>
            </a:endParaRPr>
          </a:p>
          <a:p>
            <a:pPr marL="12700">
              <a:lnSpc>
                <a:spcPts val="2365"/>
              </a:lnSpc>
              <a:spcBef>
                <a:spcPts val="70"/>
              </a:spcBef>
            </a:pPr>
            <a:r>
              <a:rPr sz="2400" b="1" dirty="0">
                <a:latin typeface="Calibri" panose="020F0502020204030204"/>
                <a:cs typeface="Calibri" panose="020F0502020204030204"/>
              </a:rPr>
              <a:t>with</a:t>
            </a:r>
            <a:r>
              <a:rPr sz="2400" b="1" spc="-35" dirty="0">
                <a:latin typeface="Calibri" panose="020F0502020204030204"/>
                <a:cs typeface="Calibri" panose="020F0502020204030204"/>
              </a:rPr>
              <a:t> </a:t>
            </a:r>
            <a:r>
              <a:rPr sz="2400" b="1" dirty="0">
                <a:latin typeface="Calibri" panose="020F0502020204030204"/>
                <a:cs typeface="Calibri" panose="020F0502020204030204"/>
              </a:rPr>
              <a:t>the</a:t>
            </a:r>
            <a:r>
              <a:rPr sz="2400" b="1" spc="-20" dirty="0">
                <a:latin typeface="Calibri" panose="020F0502020204030204"/>
                <a:cs typeface="Calibri" panose="020F0502020204030204"/>
              </a:rPr>
              <a:t> </a:t>
            </a:r>
            <a:r>
              <a:rPr sz="2400" b="1" dirty="0">
                <a:latin typeface="Calibri" panose="020F0502020204030204"/>
                <a:cs typeface="Calibri" panose="020F0502020204030204"/>
              </a:rPr>
              <a:t>help</a:t>
            </a:r>
            <a:r>
              <a:rPr sz="2400" b="1" spc="-20" dirty="0">
                <a:latin typeface="Calibri" panose="020F0502020204030204"/>
                <a:cs typeface="Calibri" panose="020F0502020204030204"/>
              </a:rPr>
              <a:t> </a:t>
            </a:r>
            <a:r>
              <a:rPr sz="2400" b="1" dirty="0">
                <a:latin typeface="Calibri" panose="020F0502020204030204"/>
                <a:cs typeface="Calibri" panose="020F0502020204030204"/>
              </a:rPr>
              <a:t>of</a:t>
            </a:r>
            <a:r>
              <a:rPr sz="2400" b="1" spc="-35" dirty="0">
                <a:latin typeface="Calibri" panose="020F0502020204030204"/>
                <a:cs typeface="Calibri" panose="020F0502020204030204"/>
              </a:rPr>
              <a:t> </a:t>
            </a:r>
            <a:r>
              <a:rPr sz="2400" b="1" spc="-10" dirty="0">
                <a:latin typeface="Calibri" panose="020F0502020204030204"/>
                <a:cs typeface="Calibri" panose="020F0502020204030204"/>
              </a:rPr>
              <a:t>filtering</a:t>
            </a:r>
            <a:endParaRPr sz="2400">
              <a:latin typeface="Calibri" panose="020F0502020204030204"/>
              <a:cs typeface="Calibri" panose="020F0502020204030204"/>
            </a:endParaRPr>
          </a:p>
          <a:p>
            <a:pPr marL="12700">
              <a:lnSpc>
                <a:spcPts val="3805"/>
              </a:lnSpc>
            </a:pPr>
            <a:r>
              <a:rPr sz="2400" b="1" dirty="0">
                <a:latin typeface="Calibri" panose="020F0502020204030204"/>
                <a:cs typeface="Calibri" panose="020F0502020204030204"/>
              </a:rPr>
              <a:t>CONDITIONAL</a:t>
            </a:r>
            <a:r>
              <a:rPr sz="2400" b="1" spc="-15" dirty="0">
                <a:latin typeface="Calibri" panose="020F0502020204030204"/>
                <a:cs typeface="Calibri" panose="020F0502020204030204"/>
              </a:rPr>
              <a:t> </a:t>
            </a:r>
            <a:r>
              <a:rPr sz="2400" b="1" spc="-20" dirty="0">
                <a:latin typeface="Calibri" panose="020F0502020204030204"/>
                <a:cs typeface="Calibri" panose="020F0502020204030204"/>
              </a:rPr>
              <a:t>FORMATTING:</a:t>
            </a:r>
            <a:r>
              <a:rPr sz="2400" b="1" spc="-30" dirty="0">
                <a:latin typeface="Calibri" panose="020F0502020204030204"/>
                <a:cs typeface="Calibri" panose="020F0502020204030204"/>
              </a:rPr>
              <a:t> </a:t>
            </a:r>
            <a:r>
              <a:rPr sz="2400" b="1" dirty="0">
                <a:latin typeface="Calibri" panose="020F0502020204030204"/>
                <a:cs typeface="Calibri" panose="020F0502020204030204"/>
              </a:rPr>
              <a:t>Makes</a:t>
            </a:r>
            <a:r>
              <a:rPr sz="2400" b="1" spc="-75" dirty="0">
                <a:latin typeface="Calibri" panose="020F0502020204030204"/>
                <a:cs typeface="Calibri" panose="020F0502020204030204"/>
              </a:rPr>
              <a:t> </a:t>
            </a:r>
            <a:r>
              <a:rPr sz="2400" b="1" dirty="0">
                <a:latin typeface="Calibri" panose="020F0502020204030204"/>
                <a:cs typeface="Calibri" panose="020F0502020204030204"/>
              </a:rPr>
              <a:t>it</a:t>
            </a:r>
            <a:r>
              <a:rPr sz="2400" b="1" spc="-90" dirty="0">
                <a:latin typeface="Calibri" panose="020F0502020204030204"/>
                <a:cs typeface="Calibri" panose="020F0502020204030204"/>
              </a:rPr>
              <a:t> </a:t>
            </a:r>
            <a:r>
              <a:rPr sz="2400" b="1" dirty="0">
                <a:latin typeface="Calibri" panose="020F0502020204030204"/>
                <a:cs typeface="Calibri" panose="020F0502020204030204"/>
              </a:rPr>
              <a:t>easy</a:t>
            </a:r>
            <a:r>
              <a:rPr sz="2400" b="1" spc="-60" dirty="0">
                <a:latin typeface="Calibri" panose="020F0502020204030204"/>
                <a:cs typeface="Calibri" panose="020F0502020204030204"/>
              </a:rPr>
              <a:t> </a:t>
            </a:r>
            <a:r>
              <a:rPr sz="2400" b="1" dirty="0">
                <a:latin typeface="Calibri" panose="020F0502020204030204"/>
                <a:cs typeface="Calibri" panose="020F0502020204030204"/>
              </a:rPr>
              <a:t>to</a:t>
            </a:r>
            <a:r>
              <a:rPr sz="2400" b="1" spc="-70" dirty="0">
                <a:latin typeface="Calibri" panose="020F0502020204030204"/>
                <a:cs typeface="Calibri" panose="020F0502020204030204"/>
              </a:rPr>
              <a:t> </a:t>
            </a:r>
            <a:r>
              <a:rPr sz="2400" b="1" spc="-10" dirty="0">
                <a:latin typeface="Calibri" panose="020F0502020204030204"/>
                <a:cs typeface="Calibri" panose="020F0502020204030204"/>
              </a:rPr>
              <a:t>highlight</a:t>
            </a:r>
            <a:endParaRPr sz="2400">
              <a:latin typeface="Calibri" panose="020F0502020204030204"/>
              <a:cs typeface="Calibri" panose="020F0502020204030204"/>
            </a:endParaRPr>
          </a:p>
          <a:p>
            <a:pPr marL="12700">
              <a:lnSpc>
                <a:spcPct val="100000"/>
              </a:lnSpc>
              <a:spcBef>
                <a:spcPts val="75"/>
              </a:spcBef>
            </a:pPr>
            <a:r>
              <a:rPr sz="2400" b="1" dirty="0">
                <a:latin typeface="Calibri" panose="020F0502020204030204"/>
                <a:cs typeface="Calibri" panose="020F0502020204030204"/>
              </a:rPr>
              <a:t>certain</a:t>
            </a:r>
            <a:r>
              <a:rPr sz="2400" b="1" spc="-60" dirty="0">
                <a:latin typeface="Calibri" panose="020F0502020204030204"/>
                <a:cs typeface="Calibri" panose="020F0502020204030204"/>
              </a:rPr>
              <a:t> </a:t>
            </a:r>
            <a:r>
              <a:rPr sz="2400" b="1" dirty="0">
                <a:latin typeface="Calibri" panose="020F0502020204030204"/>
                <a:cs typeface="Calibri" panose="020F0502020204030204"/>
              </a:rPr>
              <a:t>values</a:t>
            </a:r>
            <a:r>
              <a:rPr sz="2400" b="1" spc="-65" dirty="0">
                <a:latin typeface="Calibri" panose="020F0502020204030204"/>
                <a:cs typeface="Calibri" panose="020F0502020204030204"/>
              </a:rPr>
              <a:t> </a:t>
            </a:r>
            <a:r>
              <a:rPr sz="2400" b="1" dirty="0">
                <a:latin typeface="Calibri" panose="020F0502020204030204"/>
                <a:cs typeface="Calibri" panose="020F0502020204030204"/>
              </a:rPr>
              <a:t>or</a:t>
            </a:r>
            <a:r>
              <a:rPr sz="2400" b="1" spc="-55" dirty="0">
                <a:latin typeface="Calibri" panose="020F0502020204030204"/>
                <a:cs typeface="Calibri" panose="020F0502020204030204"/>
              </a:rPr>
              <a:t> </a:t>
            </a:r>
            <a:r>
              <a:rPr sz="2400" b="1" dirty="0">
                <a:latin typeface="Calibri" panose="020F0502020204030204"/>
                <a:cs typeface="Calibri" panose="020F0502020204030204"/>
              </a:rPr>
              <a:t>to</a:t>
            </a:r>
            <a:r>
              <a:rPr sz="2400" b="1" spc="-80" dirty="0">
                <a:latin typeface="Calibri" panose="020F0502020204030204"/>
                <a:cs typeface="Calibri" panose="020F0502020204030204"/>
              </a:rPr>
              <a:t> </a:t>
            </a:r>
            <a:r>
              <a:rPr sz="2400" b="1" dirty="0">
                <a:latin typeface="Calibri" panose="020F0502020204030204"/>
                <a:cs typeface="Calibri" panose="020F0502020204030204"/>
              </a:rPr>
              <a:t>make</a:t>
            </a:r>
            <a:r>
              <a:rPr sz="2400" b="1" spc="-55" dirty="0">
                <a:latin typeface="Calibri" panose="020F0502020204030204"/>
                <a:cs typeface="Calibri" panose="020F0502020204030204"/>
              </a:rPr>
              <a:t> </a:t>
            </a:r>
            <a:r>
              <a:rPr sz="2400" b="1" dirty="0">
                <a:latin typeface="Calibri" panose="020F0502020204030204"/>
                <a:cs typeface="Calibri" panose="020F0502020204030204"/>
              </a:rPr>
              <a:t>particular</a:t>
            </a:r>
            <a:r>
              <a:rPr sz="2400" b="1" spc="-75" dirty="0">
                <a:latin typeface="Calibri" panose="020F0502020204030204"/>
                <a:cs typeface="Calibri" panose="020F0502020204030204"/>
              </a:rPr>
              <a:t> </a:t>
            </a:r>
            <a:r>
              <a:rPr sz="2400" b="1" dirty="0">
                <a:latin typeface="Calibri" panose="020F0502020204030204"/>
                <a:cs typeface="Calibri" panose="020F0502020204030204"/>
              </a:rPr>
              <a:t>cells</a:t>
            </a:r>
            <a:r>
              <a:rPr sz="2400" b="1" spc="-50" dirty="0">
                <a:latin typeface="Calibri" panose="020F0502020204030204"/>
                <a:cs typeface="Calibri" panose="020F0502020204030204"/>
              </a:rPr>
              <a:t> </a:t>
            </a:r>
            <a:r>
              <a:rPr sz="2400" b="1" dirty="0">
                <a:latin typeface="Calibri" panose="020F0502020204030204"/>
                <a:cs typeface="Calibri" panose="020F0502020204030204"/>
              </a:rPr>
              <a:t>easy</a:t>
            </a:r>
            <a:r>
              <a:rPr sz="2400" b="1" spc="-75" dirty="0">
                <a:latin typeface="Calibri" panose="020F0502020204030204"/>
                <a:cs typeface="Calibri" panose="020F0502020204030204"/>
              </a:rPr>
              <a:t> </a:t>
            </a:r>
            <a:r>
              <a:rPr sz="2400" b="1" spc="-25" dirty="0">
                <a:latin typeface="Calibri" panose="020F0502020204030204"/>
                <a:cs typeface="Calibri" panose="020F0502020204030204"/>
              </a:rPr>
              <a:t>to</a:t>
            </a:r>
            <a:endParaRPr sz="2400">
              <a:latin typeface="Calibri" panose="020F0502020204030204"/>
              <a:cs typeface="Calibri" panose="020F0502020204030204"/>
            </a:endParaRPr>
          </a:p>
          <a:p>
            <a:pPr marL="12700">
              <a:lnSpc>
                <a:spcPts val="2365"/>
              </a:lnSpc>
            </a:pPr>
            <a:r>
              <a:rPr sz="2400" b="1" spc="-10" dirty="0">
                <a:latin typeface="Calibri" panose="020F0502020204030204"/>
                <a:cs typeface="Calibri" panose="020F0502020204030204"/>
              </a:rPr>
              <a:t>identify.</a:t>
            </a:r>
            <a:endParaRPr sz="2400">
              <a:latin typeface="Calibri" panose="020F0502020204030204"/>
              <a:cs typeface="Calibri" panose="020F0502020204030204"/>
            </a:endParaRPr>
          </a:p>
          <a:p>
            <a:pPr marL="12700">
              <a:lnSpc>
                <a:spcPts val="3805"/>
              </a:lnSpc>
            </a:pPr>
            <a:r>
              <a:rPr sz="2400" b="1" spc="-10" dirty="0">
                <a:latin typeface="Calibri" panose="020F0502020204030204"/>
                <a:cs typeface="Calibri" panose="020F0502020204030204"/>
              </a:rPr>
              <a:t>PIVOT</a:t>
            </a:r>
            <a:r>
              <a:rPr sz="2400" b="1" spc="-40" dirty="0">
                <a:latin typeface="Calibri" panose="020F0502020204030204"/>
                <a:cs typeface="Calibri" panose="020F0502020204030204"/>
              </a:rPr>
              <a:t> </a:t>
            </a:r>
            <a:r>
              <a:rPr sz="2400" b="1" spc="-25" dirty="0">
                <a:latin typeface="Calibri" panose="020F0502020204030204"/>
                <a:cs typeface="Calibri" panose="020F0502020204030204"/>
              </a:rPr>
              <a:t>TABLE </a:t>
            </a:r>
            <a:r>
              <a:rPr sz="2400" b="1" dirty="0">
                <a:latin typeface="Calibri" panose="020F0502020204030204"/>
                <a:cs typeface="Calibri" panose="020F0502020204030204"/>
              </a:rPr>
              <a:t>:</a:t>
            </a:r>
            <a:r>
              <a:rPr sz="2400" b="1" spc="-60" dirty="0">
                <a:latin typeface="Calibri" panose="020F0502020204030204"/>
                <a:cs typeface="Calibri" panose="020F0502020204030204"/>
              </a:rPr>
              <a:t> </a:t>
            </a:r>
            <a:r>
              <a:rPr sz="2400" b="1" dirty="0">
                <a:latin typeface="Calibri" panose="020F0502020204030204"/>
                <a:cs typeface="Calibri" panose="020F0502020204030204"/>
              </a:rPr>
              <a:t>we</a:t>
            </a:r>
            <a:r>
              <a:rPr sz="2400" b="1" spc="-55" dirty="0">
                <a:latin typeface="Calibri" panose="020F0502020204030204"/>
                <a:cs typeface="Calibri" panose="020F0502020204030204"/>
              </a:rPr>
              <a:t> </a:t>
            </a:r>
            <a:r>
              <a:rPr sz="2400" b="1" spc="-10" dirty="0">
                <a:latin typeface="Calibri" panose="020F0502020204030204"/>
                <a:cs typeface="Calibri" panose="020F0502020204030204"/>
              </a:rPr>
              <a:t>separate</a:t>
            </a:r>
            <a:r>
              <a:rPr sz="2400" b="1" spc="-55" dirty="0">
                <a:latin typeface="Calibri" panose="020F0502020204030204"/>
                <a:cs typeface="Calibri" panose="020F0502020204030204"/>
              </a:rPr>
              <a:t> </a:t>
            </a:r>
            <a:r>
              <a:rPr sz="2400" b="1" dirty="0">
                <a:latin typeface="Calibri" panose="020F0502020204030204"/>
                <a:cs typeface="Calibri" panose="020F0502020204030204"/>
              </a:rPr>
              <a:t>gender</a:t>
            </a:r>
            <a:r>
              <a:rPr sz="2400" b="1" spc="-50" dirty="0">
                <a:latin typeface="Calibri" panose="020F0502020204030204"/>
                <a:cs typeface="Calibri" panose="020F0502020204030204"/>
              </a:rPr>
              <a:t> </a:t>
            </a:r>
            <a:r>
              <a:rPr sz="2400" b="1" dirty="0">
                <a:latin typeface="Calibri" panose="020F0502020204030204"/>
                <a:cs typeface="Calibri" panose="020F0502020204030204"/>
              </a:rPr>
              <a:t>type</a:t>
            </a:r>
            <a:r>
              <a:rPr sz="2400" b="1" spc="-60" dirty="0">
                <a:latin typeface="Calibri" panose="020F0502020204030204"/>
                <a:cs typeface="Calibri" panose="020F0502020204030204"/>
              </a:rPr>
              <a:t> </a:t>
            </a:r>
            <a:r>
              <a:rPr sz="2400" b="1" dirty="0">
                <a:latin typeface="Calibri" panose="020F0502020204030204"/>
                <a:cs typeface="Calibri" panose="020F0502020204030204"/>
              </a:rPr>
              <a:t>in</a:t>
            </a:r>
            <a:r>
              <a:rPr sz="2400" b="1" spc="-55" dirty="0">
                <a:latin typeface="Calibri" panose="020F0502020204030204"/>
                <a:cs typeface="Calibri" panose="020F0502020204030204"/>
              </a:rPr>
              <a:t> </a:t>
            </a:r>
            <a:r>
              <a:rPr sz="2400" b="1" dirty="0">
                <a:latin typeface="Calibri" panose="020F0502020204030204"/>
                <a:cs typeface="Calibri" panose="020F0502020204030204"/>
              </a:rPr>
              <a:t>column</a:t>
            </a:r>
            <a:r>
              <a:rPr sz="2400" b="1" spc="-70" dirty="0">
                <a:latin typeface="Calibri" panose="020F0502020204030204"/>
                <a:cs typeface="Calibri" panose="020F0502020204030204"/>
              </a:rPr>
              <a:t> </a:t>
            </a:r>
            <a:r>
              <a:rPr sz="2400" b="1" spc="-10" dirty="0">
                <a:latin typeface="Calibri" panose="020F0502020204030204"/>
                <a:cs typeface="Calibri" panose="020F0502020204030204"/>
              </a:rPr>
              <a:t>table</a:t>
            </a:r>
            <a:endParaRPr sz="2400">
              <a:latin typeface="Calibri" panose="020F0502020204030204"/>
              <a:cs typeface="Calibri" panose="020F0502020204030204"/>
            </a:endParaRPr>
          </a:p>
          <a:p>
            <a:pPr marL="12700" marR="371475">
              <a:lnSpc>
                <a:spcPct val="100000"/>
              </a:lnSpc>
              <a:spcBef>
                <a:spcPts val="80"/>
              </a:spcBef>
            </a:pPr>
            <a:r>
              <a:rPr sz="2400" b="1" dirty="0">
                <a:latin typeface="Calibri" panose="020F0502020204030204"/>
                <a:cs typeface="Calibri" panose="020F0502020204030204"/>
              </a:rPr>
              <a:t>With</a:t>
            </a:r>
            <a:r>
              <a:rPr sz="2400" b="1" spc="-45" dirty="0">
                <a:latin typeface="Calibri" panose="020F0502020204030204"/>
                <a:cs typeface="Calibri" panose="020F0502020204030204"/>
              </a:rPr>
              <a:t> </a:t>
            </a:r>
            <a:r>
              <a:rPr sz="2400" b="1" dirty="0">
                <a:latin typeface="Calibri" panose="020F0502020204030204"/>
                <a:cs typeface="Calibri" panose="020F0502020204030204"/>
              </a:rPr>
              <a:t>the</a:t>
            </a:r>
            <a:r>
              <a:rPr sz="2400" b="1" spc="-65" dirty="0">
                <a:latin typeface="Calibri" panose="020F0502020204030204"/>
                <a:cs typeface="Calibri" panose="020F0502020204030204"/>
              </a:rPr>
              <a:t> </a:t>
            </a:r>
            <a:r>
              <a:rPr sz="2400" b="1" dirty="0">
                <a:latin typeface="Calibri" panose="020F0502020204030204"/>
                <a:cs typeface="Calibri" panose="020F0502020204030204"/>
              </a:rPr>
              <a:t>help</a:t>
            </a:r>
            <a:r>
              <a:rPr sz="2400" b="1" spc="-45" dirty="0">
                <a:latin typeface="Calibri" panose="020F0502020204030204"/>
                <a:cs typeface="Calibri" panose="020F0502020204030204"/>
              </a:rPr>
              <a:t> </a:t>
            </a:r>
            <a:r>
              <a:rPr sz="2400" b="1" dirty="0">
                <a:latin typeface="Calibri" panose="020F0502020204030204"/>
                <a:cs typeface="Calibri" panose="020F0502020204030204"/>
              </a:rPr>
              <a:t>of</a:t>
            </a:r>
            <a:r>
              <a:rPr sz="2400" b="1" spc="-55" dirty="0">
                <a:latin typeface="Calibri" panose="020F0502020204030204"/>
                <a:cs typeface="Calibri" panose="020F0502020204030204"/>
              </a:rPr>
              <a:t> </a:t>
            </a:r>
            <a:r>
              <a:rPr sz="2400" b="1" dirty="0">
                <a:latin typeface="Calibri" panose="020F0502020204030204"/>
                <a:cs typeface="Calibri" panose="020F0502020204030204"/>
              </a:rPr>
              <a:t>pivot</a:t>
            </a:r>
            <a:r>
              <a:rPr sz="2400" b="1" spc="-45" dirty="0">
                <a:latin typeface="Calibri" panose="020F0502020204030204"/>
                <a:cs typeface="Calibri" panose="020F0502020204030204"/>
              </a:rPr>
              <a:t> </a:t>
            </a:r>
            <a:r>
              <a:rPr sz="2400" b="1" dirty="0">
                <a:latin typeface="Calibri" panose="020F0502020204030204"/>
                <a:cs typeface="Calibri" panose="020F0502020204030204"/>
              </a:rPr>
              <a:t>table</a:t>
            </a:r>
            <a:r>
              <a:rPr sz="2400" b="1" spc="-50" dirty="0">
                <a:latin typeface="Calibri" panose="020F0502020204030204"/>
                <a:cs typeface="Calibri" panose="020F0502020204030204"/>
              </a:rPr>
              <a:t> </a:t>
            </a:r>
            <a:r>
              <a:rPr sz="2400" b="1" dirty="0">
                <a:latin typeface="Calibri" panose="020F0502020204030204"/>
                <a:cs typeface="Calibri" panose="020F0502020204030204"/>
              </a:rPr>
              <a:t>analysis</a:t>
            </a:r>
            <a:r>
              <a:rPr sz="2400" b="1" spc="15" dirty="0">
                <a:latin typeface="Calibri" panose="020F0502020204030204"/>
                <a:cs typeface="Calibri" panose="020F0502020204030204"/>
              </a:rPr>
              <a:t> </a:t>
            </a:r>
            <a:r>
              <a:rPr sz="2400" b="1" spc="-10" dirty="0">
                <a:latin typeface="Calibri" panose="020F0502020204030204"/>
                <a:cs typeface="Calibri" panose="020F0502020204030204"/>
              </a:rPr>
              <a:t>report. </a:t>
            </a:r>
            <a:r>
              <a:rPr sz="2400" b="1" dirty="0">
                <a:latin typeface="Calibri" panose="020F0502020204030204"/>
                <a:cs typeface="Calibri" panose="020F0502020204030204"/>
              </a:rPr>
              <a:t>FORMULA</a:t>
            </a:r>
            <a:r>
              <a:rPr sz="2400" b="1" spc="-40" dirty="0">
                <a:latin typeface="Calibri" panose="020F0502020204030204"/>
                <a:cs typeface="Calibri" panose="020F0502020204030204"/>
              </a:rPr>
              <a:t> </a:t>
            </a:r>
            <a:r>
              <a:rPr sz="2400" b="1" dirty="0">
                <a:latin typeface="Calibri" panose="020F0502020204030204"/>
                <a:cs typeface="Calibri" panose="020F0502020204030204"/>
              </a:rPr>
              <a:t>:</a:t>
            </a:r>
            <a:r>
              <a:rPr sz="2400" b="1" spc="-70" dirty="0">
                <a:latin typeface="Calibri" panose="020F0502020204030204"/>
                <a:cs typeface="Calibri" panose="020F0502020204030204"/>
              </a:rPr>
              <a:t> </a:t>
            </a:r>
            <a:r>
              <a:rPr sz="2400" b="1" dirty="0">
                <a:latin typeface="Calibri" panose="020F0502020204030204"/>
                <a:cs typeface="Calibri" panose="020F0502020204030204"/>
              </a:rPr>
              <a:t>SUM</a:t>
            </a:r>
            <a:r>
              <a:rPr sz="2400" b="1" spc="-30" dirty="0">
                <a:latin typeface="Calibri" panose="020F0502020204030204"/>
                <a:cs typeface="Calibri" panose="020F0502020204030204"/>
              </a:rPr>
              <a:t> </a:t>
            </a:r>
            <a:r>
              <a:rPr sz="2400" b="1" dirty="0">
                <a:latin typeface="Calibri" panose="020F0502020204030204"/>
                <a:cs typeface="Calibri" panose="020F0502020204030204"/>
              </a:rPr>
              <a:t>Function</a:t>
            </a:r>
            <a:r>
              <a:rPr sz="2400" b="1" spc="-80" dirty="0">
                <a:latin typeface="Calibri" panose="020F0502020204030204"/>
                <a:cs typeface="Calibri" panose="020F0502020204030204"/>
              </a:rPr>
              <a:t> </a:t>
            </a:r>
            <a:r>
              <a:rPr sz="2400" b="1" dirty="0">
                <a:latin typeface="Calibri" panose="020F0502020204030204"/>
                <a:cs typeface="Calibri" panose="020F0502020204030204"/>
              </a:rPr>
              <a:t>in</a:t>
            </a:r>
            <a:r>
              <a:rPr sz="2400" b="1" spc="-50" dirty="0">
                <a:latin typeface="Calibri" panose="020F0502020204030204"/>
                <a:cs typeface="Calibri" panose="020F0502020204030204"/>
              </a:rPr>
              <a:t> </a:t>
            </a:r>
            <a:r>
              <a:rPr sz="2400" b="1" dirty="0">
                <a:latin typeface="Calibri" panose="020F0502020204030204"/>
                <a:cs typeface="Calibri" panose="020F0502020204030204"/>
              </a:rPr>
              <a:t>excel</a:t>
            </a:r>
            <a:r>
              <a:rPr sz="2400" b="1" spc="-35" dirty="0">
                <a:latin typeface="Calibri" panose="020F0502020204030204"/>
                <a:cs typeface="Calibri" panose="020F0502020204030204"/>
              </a:rPr>
              <a:t> </a:t>
            </a:r>
            <a:r>
              <a:rPr sz="2400" b="1" dirty="0">
                <a:latin typeface="Calibri" panose="020F0502020204030204"/>
                <a:cs typeface="Calibri" panose="020F0502020204030204"/>
              </a:rPr>
              <a:t>is</a:t>
            </a:r>
            <a:r>
              <a:rPr sz="2400" b="1" spc="-60" dirty="0">
                <a:latin typeface="Calibri" panose="020F0502020204030204"/>
                <a:cs typeface="Calibri" panose="020F0502020204030204"/>
              </a:rPr>
              <a:t> </a:t>
            </a:r>
            <a:r>
              <a:rPr sz="2400" b="1" dirty="0">
                <a:latin typeface="Calibri" panose="020F0502020204030204"/>
                <a:cs typeface="Calibri" panose="020F0502020204030204"/>
              </a:rPr>
              <a:t>useful</a:t>
            </a:r>
            <a:r>
              <a:rPr sz="2400" b="1" spc="-30" dirty="0">
                <a:latin typeface="Calibri" panose="020F0502020204030204"/>
                <a:cs typeface="Calibri" panose="020F0502020204030204"/>
              </a:rPr>
              <a:t> </a:t>
            </a:r>
            <a:r>
              <a:rPr sz="2400" b="1" dirty="0">
                <a:latin typeface="Calibri" panose="020F0502020204030204"/>
                <a:cs typeface="Calibri" panose="020F0502020204030204"/>
              </a:rPr>
              <a:t>for</a:t>
            </a:r>
            <a:r>
              <a:rPr sz="2400" b="1" spc="-50" dirty="0">
                <a:latin typeface="Calibri" panose="020F0502020204030204"/>
                <a:cs typeface="Calibri" panose="020F0502020204030204"/>
              </a:rPr>
              <a:t> </a:t>
            </a:r>
            <a:r>
              <a:rPr sz="2400" b="1" spc="-10" dirty="0">
                <a:latin typeface="Calibri" panose="020F0502020204030204"/>
                <a:cs typeface="Calibri" panose="020F0502020204030204"/>
              </a:rPr>
              <a:t>adding </a:t>
            </a:r>
            <a:r>
              <a:rPr sz="2400" b="1" dirty="0">
                <a:latin typeface="Calibri" panose="020F0502020204030204"/>
                <a:cs typeface="Calibri" panose="020F0502020204030204"/>
              </a:rPr>
              <a:t>up</a:t>
            </a:r>
            <a:r>
              <a:rPr sz="2400" b="1" spc="-55" dirty="0">
                <a:latin typeface="Calibri" panose="020F0502020204030204"/>
                <a:cs typeface="Calibri" panose="020F0502020204030204"/>
              </a:rPr>
              <a:t> </a:t>
            </a:r>
            <a:r>
              <a:rPr sz="2400" b="1" dirty="0">
                <a:latin typeface="Calibri" panose="020F0502020204030204"/>
                <a:cs typeface="Calibri" panose="020F0502020204030204"/>
              </a:rPr>
              <a:t>a</a:t>
            </a:r>
            <a:r>
              <a:rPr sz="2400" b="1" spc="-45" dirty="0">
                <a:latin typeface="Calibri" panose="020F0502020204030204"/>
                <a:cs typeface="Calibri" panose="020F0502020204030204"/>
              </a:rPr>
              <a:t> </a:t>
            </a:r>
            <a:r>
              <a:rPr sz="2400" b="1" dirty="0">
                <a:latin typeface="Calibri" panose="020F0502020204030204"/>
                <a:cs typeface="Calibri" panose="020F0502020204030204"/>
              </a:rPr>
              <a:t>range</a:t>
            </a:r>
            <a:r>
              <a:rPr sz="2400" b="1" spc="-15" dirty="0">
                <a:latin typeface="Calibri" panose="020F0502020204030204"/>
                <a:cs typeface="Calibri" panose="020F0502020204030204"/>
              </a:rPr>
              <a:t> </a:t>
            </a:r>
            <a:r>
              <a:rPr sz="2400" b="1" dirty="0">
                <a:latin typeface="Calibri" panose="020F0502020204030204"/>
                <a:cs typeface="Calibri" panose="020F0502020204030204"/>
              </a:rPr>
              <a:t>of</a:t>
            </a:r>
            <a:r>
              <a:rPr sz="2400" b="1" spc="-50" dirty="0">
                <a:latin typeface="Calibri" panose="020F0502020204030204"/>
                <a:cs typeface="Calibri" panose="020F0502020204030204"/>
              </a:rPr>
              <a:t> </a:t>
            </a:r>
            <a:r>
              <a:rPr sz="2400" b="1" dirty="0">
                <a:latin typeface="Calibri" panose="020F0502020204030204"/>
                <a:cs typeface="Calibri" panose="020F0502020204030204"/>
              </a:rPr>
              <a:t>values</a:t>
            </a:r>
            <a:r>
              <a:rPr sz="2400" b="1" spc="-15" dirty="0">
                <a:latin typeface="Calibri" panose="020F0502020204030204"/>
                <a:cs typeface="Calibri" panose="020F0502020204030204"/>
              </a:rPr>
              <a:t> </a:t>
            </a:r>
            <a:r>
              <a:rPr sz="2400" b="1" dirty="0">
                <a:latin typeface="Calibri" panose="020F0502020204030204"/>
                <a:cs typeface="Calibri" panose="020F0502020204030204"/>
              </a:rPr>
              <a:t>such</a:t>
            </a:r>
            <a:r>
              <a:rPr sz="2400" b="1" spc="-50" dirty="0">
                <a:latin typeface="Calibri" panose="020F0502020204030204"/>
                <a:cs typeface="Calibri" panose="020F0502020204030204"/>
              </a:rPr>
              <a:t> </a:t>
            </a:r>
            <a:r>
              <a:rPr sz="2400" b="1" dirty="0">
                <a:latin typeface="Calibri" panose="020F0502020204030204"/>
                <a:cs typeface="Calibri" panose="020F0502020204030204"/>
              </a:rPr>
              <a:t>as</a:t>
            </a:r>
            <a:r>
              <a:rPr sz="2400" b="1" spc="-45" dirty="0">
                <a:latin typeface="Calibri" panose="020F0502020204030204"/>
                <a:cs typeface="Calibri" panose="020F0502020204030204"/>
              </a:rPr>
              <a:t> </a:t>
            </a:r>
            <a:r>
              <a:rPr sz="2400" b="1" dirty="0">
                <a:latin typeface="Calibri" panose="020F0502020204030204"/>
                <a:cs typeface="Calibri" panose="020F0502020204030204"/>
              </a:rPr>
              <a:t>a</a:t>
            </a:r>
            <a:r>
              <a:rPr sz="2400" b="1" spc="-45" dirty="0">
                <a:latin typeface="Calibri" panose="020F0502020204030204"/>
                <a:cs typeface="Calibri" panose="020F0502020204030204"/>
              </a:rPr>
              <a:t> </a:t>
            </a:r>
            <a:r>
              <a:rPr sz="2400" b="1" dirty="0">
                <a:latin typeface="Calibri" panose="020F0502020204030204"/>
                <a:cs typeface="Calibri" panose="020F0502020204030204"/>
              </a:rPr>
              <a:t>column</a:t>
            </a:r>
            <a:r>
              <a:rPr sz="2400" b="1" spc="-50" dirty="0">
                <a:latin typeface="Calibri" panose="020F0502020204030204"/>
                <a:cs typeface="Calibri" panose="020F0502020204030204"/>
              </a:rPr>
              <a:t> </a:t>
            </a:r>
            <a:r>
              <a:rPr sz="2400" b="1" dirty="0">
                <a:latin typeface="Calibri" panose="020F0502020204030204"/>
                <a:cs typeface="Calibri" panose="020F0502020204030204"/>
              </a:rPr>
              <a:t>or</a:t>
            </a:r>
            <a:r>
              <a:rPr sz="2400" b="1" spc="-55" dirty="0">
                <a:latin typeface="Calibri" panose="020F0502020204030204"/>
                <a:cs typeface="Calibri" panose="020F0502020204030204"/>
              </a:rPr>
              <a:t> </a:t>
            </a:r>
            <a:r>
              <a:rPr sz="2400" b="1" dirty="0">
                <a:latin typeface="Calibri" panose="020F0502020204030204"/>
                <a:cs typeface="Calibri" panose="020F0502020204030204"/>
              </a:rPr>
              <a:t>row</a:t>
            </a:r>
            <a:r>
              <a:rPr sz="2400" b="1" spc="-55" dirty="0">
                <a:latin typeface="Calibri" panose="020F0502020204030204"/>
                <a:cs typeface="Calibri" panose="020F0502020204030204"/>
              </a:rPr>
              <a:t> </a:t>
            </a:r>
            <a:r>
              <a:rPr sz="2400" b="1" spc="-25" dirty="0">
                <a:latin typeface="Calibri" panose="020F0502020204030204"/>
                <a:cs typeface="Calibri" panose="020F0502020204030204"/>
              </a:rPr>
              <a:t>of </a:t>
            </a:r>
            <a:r>
              <a:rPr sz="2400" b="1" spc="-10" dirty="0">
                <a:latin typeface="Calibri" panose="020F0502020204030204"/>
                <a:cs typeface="Calibri" panose="020F0502020204030204"/>
              </a:rPr>
              <a:t>numbers.</a:t>
            </a:r>
            <a:endParaRPr sz="2400">
              <a:latin typeface="Calibri" panose="020F0502020204030204"/>
              <a:cs typeface="Calibri" panose="020F0502020204030204"/>
            </a:endParaRPr>
          </a:p>
          <a:p>
            <a:pPr marL="12700">
              <a:lnSpc>
                <a:spcPts val="3770"/>
              </a:lnSpc>
            </a:pPr>
            <a:r>
              <a:rPr lang="en-US" altLang="en-US" sz="2400" b="1" dirty="0">
                <a:latin typeface="Calibri" panose="020F0502020204030204"/>
                <a:cs typeface="Calibri" panose="020F0502020204030204"/>
              </a:rPr>
              <a:t>PIE </a:t>
            </a:r>
            <a:r>
              <a:rPr sz="2400" b="1" dirty="0">
                <a:latin typeface="Calibri" panose="020F0502020204030204"/>
                <a:cs typeface="Calibri" panose="020F0502020204030204"/>
              </a:rPr>
              <a:t>GRAPH</a:t>
            </a:r>
            <a:r>
              <a:rPr sz="2400" b="1" spc="-20" dirty="0">
                <a:latin typeface="Calibri" panose="020F0502020204030204"/>
                <a:cs typeface="Calibri" panose="020F0502020204030204"/>
              </a:rPr>
              <a:t> </a:t>
            </a:r>
            <a:r>
              <a:rPr sz="2400" b="1" dirty="0">
                <a:latin typeface="Calibri" panose="020F0502020204030204"/>
                <a:cs typeface="Calibri" panose="020F0502020204030204"/>
              </a:rPr>
              <a:t>–</a:t>
            </a:r>
            <a:r>
              <a:rPr sz="2400" b="1" spc="-25" dirty="0">
                <a:latin typeface="Calibri" panose="020F0502020204030204"/>
                <a:cs typeface="Calibri" panose="020F0502020204030204"/>
              </a:rPr>
              <a:t> </a:t>
            </a:r>
            <a:r>
              <a:rPr sz="2400" b="1" dirty="0">
                <a:latin typeface="Calibri" panose="020F0502020204030204"/>
                <a:cs typeface="Calibri" panose="020F0502020204030204"/>
              </a:rPr>
              <a:t>Final</a:t>
            </a:r>
            <a:r>
              <a:rPr sz="2400" b="1" spc="-50" dirty="0">
                <a:latin typeface="Calibri" panose="020F0502020204030204"/>
                <a:cs typeface="Calibri" panose="020F0502020204030204"/>
              </a:rPr>
              <a:t> </a:t>
            </a:r>
            <a:r>
              <a:rPr sz="2400" b="1" dirty="0">
                <a:latin typeface="Calibri" panose="020F0502020204030204"/>
                <a:cs typeface="Calibri" panose="020F0502020204030204"/>
              </a:rPr>
              <a:t>Report</a:t>
            </a:r>
            <a:r>
              <a:rPr sz="2400" b="1" spc="-50" dirty="0">
                <a:latin typeface="Calibri" panose="020F0502020204030204"/>
                <a:cs typeface="Calibri" panose="020F0502020204030204"/>
              </a:rPr>
              <a:t> </a:t>
            </a:r>
            <a:r>
              <a:rPr sz="2400" b="1" dirty="0">
                <a:latin typeface="Calibri" panose="020F0502020204030204"/>
                <a:cs typeface="Calibri" panose="020F0502020204030204"/>
              </a:rPr>
              <a:t>with</a:t>
            </a:r>
            <a:r>
              <a:rPr sz="2400" b="1" spc="-45" dirty="0">
                <a:latin typeface="Calibri" panose="020F0502020204030204"/>
                <a:cs typeface="Calibri" panose="020F0502020204030204"/>
              </a:rPr>
              <a:t> </a:t>
            </a:r>
            <a:r>
              <a:rPr sz="2400" b="1" dirty="0">
                <a:latin typeface="Calibri" panose="020F0502020204030204"/>
                <a:cs typeface="Calibri" panose="020F0502020204030204"/>
              </a:rPr>
              <a:t>the</a:t>
            </a:r>
            <a:r>
              <a:rPr sz="2400" b="1" spc="-55" dirty="0">
                <a:latin typeface="Calibri" panose="020F0502020204030204"/>
                <a:cs typeface="Calibri" panose="020F0502020204030204"/>
              </a:rPr>
              <a:t> </a:t>
            </a:r>
            <a:r>
              <a:rPr sz="2400" b="1" dirty="0">
                <a:latin typeface="Calibri" panose="020F0502020204030204"/>
                <a:cs typeface="Calibri" panose="020F0502020204030204"/>
              </a:rPr>
              <a:t>help</a:t>
            </a:r>
            <a:r>
              <a:rPr sz="2400" b="1" spc="-35" dirty="0">
                <a:latin typeface="Calibri" panose="020F0502020204030204"/>
                <a:cs typeface="Calibri" panose="020F0502020204030204"/>
              </a:rPr>
              <a:t> </a:t>
            </a:r>
            <a:r>
              <a:rPr sz="2400" b="1" dirty="0">
                <a:latin typeface="Calibri" panose="020F0502020204030204"/>
                <a:cs typeface="Calibri" panose="020F0502020204030204"/>
              </a:rPr>
              <a:t>of</a:t>
            </a:r>
            <a:r>
              <a:rPr sz="2400" b="1" spc="-45" dirty="0">
                <a:latin typeface="Calibri" panose="020F0502020204030204"/>
                <a:cs typeface="Calibri" panose="020F0502020204030204"/>
              </a:rPr>
              <a:t> </a:t>
            </a:r>
            <a:r>
              <a:rPr sz="2400" b="1" dirty="0">
                <a:latin typeface="Calibri" panose="020F0502020204030204"/>
                <a:cs typeface="Calibri" panose="020F0502020204030204"/>
              </a:rPr>
              <a:t>pivot</a:t>
            </a:r>
            <a:r>
              <a:rPr sz="2400" b="1" spc="-30" dirty="0">
                <a:latin typeface="Calibri" panose="020F0502020204030204"/>
                <a:cs typeface="Calibri" panose="020F0502020204030204"/>
              </a:rPr>
              <a:t> </a:t>
            </a:r>
            <a:r>
              <a:rPr sz="2400" b="1" spc="-10" dirty="0">
                <a:latin typeface="Calibri" panose="020F0502020204030204"/>
                <a:cs typeface="Calibri" panose="020F0502020204030204"/>
              </a:rPr>
              <a:t>table</a:t>
            </a:r>
            <a:endParaRPr sz="2400">
              <a:latin typeface="Calibri" panose="020F0502020204030204"/>
              <a:cs typeface="Calibri" panose="020F0502020204030204"/>
            </a:endParaRPr>
          </a:p>
          <a:p>
            <a:pPr marL="12700">
              <a:lnSpc>
                <a:spcPct val="100000"/>
              </a:lnSpc>
              <a:spcBef>
                <a:spcPts val="75"/>
              </a:spcBef>
            </a:pPr>
            <a:r>
              <a:rPr sz="2400" b="1" spc="-10" dirty="0">
                <a:latin typeface="Calibri" panose="020F0502020204030204"/>
                <a:cs typeface="Calibri" panose="020F0502020204030204"/>
              </a:rPr>
              <a:t>analysis</a:t>
            </a:r>
            <a:endParaRPr sz="2400">
              <a:latin typeface="Calibri" panose="020F0502020204030204"/>
              <a:cs typeface="Calibri" panose="020F0502020204030204"/>
            </a:endParaRPr>
          </a:p>
        </p:txBody>
      </p:sp>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392" rIns="0" bIns="0" rtlCol="0">
            <a:spAutoFit/>
          </a:bodyPr>
          <a:lstStyle/>
          <a:p>
            <a:pPr marL="647065">
              <a:lnSpc>
                <a:spcPct val="100000"/>
              </a:lnSpc>
              <a:spcBef>
                <a:spcPts val="100"/>
              </a:spcBef>
            </a:pPr>
            <a:r>
              <a:rPr dirty="0">
                <a:latin typeface="Trebuchet MS" panose="020B0603020202020204"/>
                <a:cs typeface="Trebuchet MS" panose="020B0603020202020204"/>
              </a:rPr>
              <a:t>Dataset</a:t>
            </a:r>
            <a:r>
              <a:rPr spc="-70" dirty="0">
                <a:latin typeface="Trebuchet MS" panose="020B0603020202020204"/>
                <a:cs typeface="Trebuchet MS" panose="020B0603020202020204"/>
              </a:rPr>
              <a:t> </a:t>
            </a:r>
            <a:r>
              <a:rPr spc="-10" dirty="0">
                <a:latin typeface="Trebuchet MS" panose="020B0603020202020204"/>
                <a:cs typeface="Trebuchet MS" panose="020B0603020202020204"/>
              </a:rPr>
              <a:t>Description</a:t>
            </a:r>
            <a:endParaRPr spc="-10" dirty="0">
              <a:latin typeface="Trebuchet MS" panose="020B0603020202020204"/>
              <a:cs typeface="Trebuchet MS" panose="020B0603020202020204"/>
            </a:endParaRPr>
          </a:p>
        </p:txBody>
      </p:sp>
      <p:pic>
        <p:nvPicPr>
          <p:cNvPr id="3" name="object 3"/>
          <p:cNvPicPr/>
          <p:nvPr/>
        </p:nvPicPr>
        <p:blipFill>
          <a:blip r:embed="rId1" cstate="print"/>
          <a:stretch>
            <a:fillRect/>
          </a:stretch>
        </p:blipFill>
        <p:spPr>
          <a:xfrm>
            <a:off x="7360860" y="832241"/>
            <a:ext cx="437481" cy="433899"/>
          </a:xfrm>
          <a:prstGeom prst="rect">
            <a:avLst/>
          </a:prstGeom>
        </p:spPr>
      </p:pic>
      <p:grpSp>
        <p:nvGrpSpPr>
          <p:cNvPr id="4" name="object 4"/>
          <p:cNvGrpSpPr/>
          <p:nvPr/>
        </p:nvGrpSpPr>
        <p:grpSpPr>
          <a:xfrm>
            <a:off x="8942831" y="5385815"/>
            <a:ext cx="324485" cy="324485"/>
            <a:chOff x="8942831" y="5385815"/>
            <a:chExt cx="324485" cy="324485"/>
          </a:xfrm>
        </p:grpSpPr>
        <p:pic>
          <p:nvPicPr>
            <p:cNvPr id="5" name="object 5"/>
            <p:cNvPicPr/>
            <p:nvPr/>
          </p:nvPicPr>
          <p:blipFill>
            <a:blip r:embed="rId2" cstate="print"/>
            <a:stretch>
              <a:fillRect/>
            </a:stretch>
          </p:blipFill>
          <p:spPr>
            <a:xfrm>
              <a:off x="8942831" y="5385815"/>
              <a:ext cx="324484" cy="324484"/>
            </a:xfrm>
            <a:prstGeom prst="rect">
              <a:avLst/>
            </a:prstGeom>
          </p:spPr>
        </p:pic>
        <p:pic>
          <p:nvPicPr>
            <p:cNvPr id="6" name="object 6"/>
            <p:cNvPicPr/>
            <p:nvPr/>
          </p:nvPicPr>
          <p:blipFill>
            <a:blip r:embed="rId3" cstate="print"/>
            <a:stretch>
              <a:fillRect/>
            </a:stretch>
          </p:blipFill>
          <p:spPr>
            <a:xfrm>
              <a:off x="8993123" y="5411723"/>
              <a:ext cx="228600" cy="228600"/>
            </a:xfrm>
            <a:prstGeom prst="rect">
              <a:avLst/>
            </a:prstGeom>
          </p:spPr>
        </p:pic>
        <p:sp>
          <p:nvSpPr>
            <p:cNvPr id="7" name="object 7"/>
            <p:cNvSpPr/>
            <p:nvPr/>
          </p:nvSpPr>
          <p:spPr>
            <a:xfrm>
              <a:off x="8993123" y="5411723"/>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144">
              <a:solidFill>
                <a:srgbClr val="497DBA"/>
              </a:solidFill>
            </a:ln>
          </p:spPr>
          <p:txBody>
            <a:bodyPr wrap="square" lIns="0" tIns="0" rIns="0" bIns="0" rtlCol="0"/>
            <a:lstStyle/>
            <a:p/>
          </p:txBody>
        </p:sp>
      </p:grpSp>
      <p:sp>
        <p:nvSpPr>
          <p:cNvPr id="8" name="object 8"/>
          <p:cNvSpPr txBox="1"/>
          <p:nvPr/>
        </p:nvSpPr>
        <p:spPr>
          <a:xfrm>
            <a:off x="1256791" y="2237943"/>
            <a:ext cx="7978775" cy="258762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panose="020F0502020204030204"/>
                <a:cs typeface="Calibri" panose="020F0502020204030204"/>
              </a:rPr>
              <a:t>Employee</a:t>
            </a:r>
            <a:r>
              <a:rPr sz="2400" b="1" spc="-75" dirty="0">
                <a:latin typeface="Calibri" panose="020F0502020204030204"/>
                <a:cs typeface="Calibri" panose="020F0502020204030204"/>
              </a:rPr>
              <a:t> </a:t>
            </a:r>
            <a:r>
              <a:rPr sz="2400" b="1" dirty="0">
                <a:latin typeface="Calibri" panose="020F0502020204030204"/>
                <a:cs typeface="Calibri" panose="020F0502020204030204"/>
              </a:rPr>
              <a:t>Data</a:t>
            </a:r>
            <a:r>
              <a:rPr sz="2400" b="1" spc="-70" dirty="0">
                <a:latin typeface="Calibri" panose="020F0502020204030204"/>
                <a:cs typeface="Calibri" panose="020F0502020204030204"/>
              </a:rPr>
              <a:t> </a:t>
            </a:r>
            <a:r>
              <a:rPr sz="2400" b="1" dirty="0">
                <a:latin typeface="Calibri" panose="020F0502020204030204"/>
                <a:cs typeface="Calibri" panose="020F0502020204030204"/>
              </a:rPr>
              <a:t>Set-</a:t>
            </a:r>
            <a:r>
              <a:rPr sz="2400" b="1" spc="-35" dirty="0">
                <a:latin typeface="Calibri" panose="020F0502020204030204"/>
                <a:cs typeface="Calibri" panose="020F0502020204030204"/>
              </a:rPr>
              <a:t> </a:t>
            </a:r>
            <a:r>
              <a:rPr sz="2400" b="1" dirty="0">
                <a:latin typeface="Calibri" panose="020F0502020204030204"/>
                <a:cs typeface="Calibri" panose="020F0502020204030204"/>
              </a:rPr>
              <a:t>Nan</a:t>
            </a:r>
            <a:r>
              <a:rPr sz="2400" b="1" spc="-80" dirty="0">
                <a:latin typeface="Calibri" panose="020F0502020204030204"/>
                <a:cs typeface="Calibri" panose="020F0502020204030204"/>
              </a:rPr>
              <a:t> </a:t>
            </a:r>
            <a:r>
              <a:rPr sz="2400" b="1" dirty="0">
                <a:latin typeface="Calibri" panose="020F0502020204030204"/>
                <a:cs typeface="Calibri" panose="020F0502020204030204"/>
              </a:rPr>
              <a:t>Mudhalvan</a:t>
            </a:r>
            <a:r>
              <a:rPr sz="2400" b="1" spc="-80" dirty="0">
                <a:latin typeface="Calibri" panose="020F0502020204030204"/>
                <a:cs typeface="Calibri" panose="020F0502020204030204"/>
              </a:rPr>
              <a:t> </a:t>
            </a:r>
            <a:r>
              <a:rPr sz="2400" b="1" spc="-10" dirty="0">
                <a:latin typeface="Calibri" panose="020F0502020204030204"/>
                <a:cs typeface="Calibri" panose="020F0502020204030204"/>
              </a:rPr>
              <a:t>Portal9</a:t>
            </a:r>
            <a:endParaRPr sz="2400">
              <a:latin typeface="Calibri" panose="020F0502020204030204"/>
              <a:cs typeface="Calibri" panose="020F0502020204030204"/>
            </a:endParaRPr>
          </a:p>
          <a:p>
            <a:pPr marL="12700">
              <a:lnSpc>
                <a:spcPct val="100000"/>
              </a:lnSpc>
              <a:spcBef>
                <a:spcPts val="5"/>
              </a:spcBef>
            </a:pPr>
            <a:r>
              <a:rPr sz="2400" b="1" dirty="0">
                <a:latin typeface="Calibri" panose="020F0502020204030204"/>
                <a:cs typeface="Calibri" panose="020F0502020204030204"/>
              </a:rPr>
              <a:t>Features</a:t>
            </a:r>
            <a:r>
              <a:rPr sz="2400" b="1" spc="-80" dirty="0">
                <a:latin typeface="Calibri" panose="020F0502020204030204"/>
                <a:cs typeface="Calibri" panose="020F0502020204030204"/>
              </a:rPr>
              <a:t> </a:t>
            </a:r>
            <a:r>
              <a:rPr sz="2400" b="1" dirty="0">
                <a:latin typeface="Calibri" panose="020F0502020204030204"/>
                <a:cs typeface="Calibri" panose="020F0502020204030204"/>
              </a:rPr>
              <a:t>In</a:t>
            </a:r>
            <a:r>
              <a:rPr sz="2400" b="1" spc="-70" dirty="0">
                <a:latin typeface="Calibri" panose="020F0502020204030204"/>
                <a:cs typeface="Calibri" panose="020F0502020204030204"/>
              </a:rPr>
              <a:t> </a:t>
            </a:r>
            <a:r>
              <a:rPr sz="2400" b="1" spc="-25" dirty="0">
                <a:latin typeface="Calibri" panose="020F0502020204030204"/>
                <a:cs typeface="Calibri" panose="020F0502020204030204"/>
              </a:rPr>
              <a:t>Total3</a:t>
            </a:r>
            <a:r>
              <a:rPr sz="2400" b="1" spc="-85" dirty="0">
                <a:latin typeface="Calibri" panose="020F0502020204030204"/>
                <a:cs typeface="Calibri" panose="020F0502020204030204"/>
              </a:rPr>
              <a:t> </a:t>
            </a:r>
            <a:r>
              <a:rPr sz="2400" b="1" dirty="0">
                <a:latin typeface="Calibri" panose="020F0502020204030204"/>
                <a:cs typeface="Calibri" panose="020F0502020204030204"/>
              </a:rPr>
              <a:t>Features</a:t>
            </a:r>
            <a:r>
              <a:rPr sz="2400" b="1" spc="-75" dirty="0">
                <a:latin typeface="Calibri" panose="020F0502020204030204"/>
                <a:cs typeface="Calibri" panose="020F0502020204030204"/>
              </a:rPr>
              <a:t> </a:t>
            </a:r>
            <a:r>
              <a:rPr sz="2400" b="1" dirty="0">
                <a:latin typeface="Calibri" panose="020F0502020204030204"/>
                <a:cs typeface="Calibri" panose="020F0502020204030204"/>
              </a:rPr>
              <a:t>Being</a:t>
            </a:r>
            <a:r>
              <a:rPr sz="2400" b="1" spc="-70" dirty="0">
                <a:latin typeface="Calibri" panose="020F0502020204030204"/>
                <a:cs typeface="Calibri" panose="020F0502020204030204"/>
              </a:rPr>
              <a:t> </a:t>
            </a:r>
            <a:r>
              <a:rPr sz="2400" b="1" dirty="0">
                <a:latin typeface="Calibri" panose="020F0502020204030204"/>
                <a:cs typeface="Calibri" panose="020F0502020204030204"/>
              </a:rPr>
              <a:t>Used</a:t>
            </a:r>
            <a:r>
              <a:rPr sz="2400" b="1" spc="-50" dirty="0">
                <a:latin typeface="Calibri" panose="020F0502020204030204"/>
                <a:cs typeface="Calibri" panose="020F0502020204030204"/>
              </a:rPr>
              <a:t> </a:t>
            </a:r>
            <a:r>
              <a:rPr sz="2400" b="1" spc="-25" dirty="0">
                <a:latin typeface="Calibri" panose="020F0502020204030204"/>
                <a:cs typeface="Calibri" panose="020F0502020204030204"/>
              </a:rPr>
              <a:t>For</a:t>
            </a:r>
            <a:endParaRPr sz="2400">
              <a:latin typeface="Calibri" panose="020F0502020204030204"/>
              <a:cs typeface="Calibri" panose="020F0502020204030204"/>
            </a:endParaRPr>
          </a:p>
          <a:p>
            <a:pPr marL="12700" marR="5080">
              <a:lnSpc>
                <a:spcPct val="100000"/>
              </a:lnSpc>
            </a:pPr>
            <a:r>
              <a:rPr sz="2400" b="1" dirty="0">
                <a:latin typeface="Calibri" panose="020F0502020204030204"/>
                <a:cs typeface="Calibri" panose="020F0502020204030204"/>
              </a:rPr>
              <a:t>Analysis</a:t>
            </a:r>
            <a:r>
              <a:rPr sz="2400" b="1" spc="-70" dirty="0">
                <a:latin typeface="Calibri" panose="020F0502020204030204"/>
                <a:cs typeface="Calibri" panose="020F0502020204030204"/>
              </a:rPr>
              <a:t> </a:t>
            </a:r>
            <a:r>
              <a:rPr sz="2400" b="1" dirty="0">
                <a:latin typeface="Calibri" panose="020F0502020204030204"/>
                <a:cs typeface="Calibri" panose="020F0502020204030204"/>
              </a:rPr>
              <a:t>employee</a:t>
            </a:r>
            <a:r>
              <a:rPr sz="2400" b="1" spc="-45" dirty="0">
                <a:latin typeface="Calibri" panose="020F0502020204030204"/>
                <a:cs typeface="Calibri" panose="020F0502020204030204"/>
              </a:rPr>
              <a:t> </a:t>
            </a:r>
            <a:r>
              <a:rPr sz="2400" b="1" dirty="0">
                <a:latin typeface="Calibri" panose="020F0502020204030204"/>
                <a:cs typeface="Calibri" panose="020F0502020204030204"/>
              </a:rPr>
              <a:t>Id-</a:t>
            </a:r>
            <a:r>
              <a:rPr sz="2400" b="1" spc="-85" dirty="0">
                <a:latin typeface="Calibri" panose="020F0502020204030204"/>
                <a:cs typeface="Calibri" panose="020F0502020204030204"/>
              </a:rPr>
              <a:t> </a:t>
            </a:r>
            <a:r>
              <a:rPr sz="2400" b="1" spc="-10" dirty="0">
                <a:latin typeface="Calibri" panose="020F0502020204030204"/>
                <a:cs typeface="Calibri" panose="020F0502020204030204"/>
              </a:rPr>
              <a:t>Alphanumeric(text)name</a:t>
            </a:r>
            <a:r>
              <a:rPr sz="2400" b="1" spc="-105" dirty="0">
                <a:latin typeface="Calibri" panose="020F0502020204030204"/>
                <a:cs typeface="Calibri" panose="020F0502020204030204"/>
              </a:rPr>
              <a:t> </a:t>
            </a:r>
            <a:r>
              <a:rPr sz="2400" b="1" spc="-10" dirty="0">
                <a:latin typeface="Calibri" panose="020F0502020204030204"/>
                <a:cs typeface="Calibri" panose="020F0502020204030204"/>
              </a:rPr>
              <a:t>alphabetical </a:t>
            </a:r>
            <a:r>
              <a:rPr sz="2400" b="1" spc="-25" dirty="0">
                <a:latin typeface="Calibri" panose="020F0502020204030204"/>
                <a:cs typeface="Calibri" panose="020F0502020204030204"/>
              </a:rPr>
              <a:t>(Text)gender</a:t>
            </a:r>
            <a:r>
              <a:rPr sz="2400" b="1" spc="-55" dirty="0">
                <a:latin typeface="Calibri" panose="020F0502020204030204"/>
                <a:cs typeface="Calibri" panose="020F0502020204030204"/>
              </a:rPr>
              <a:t> </a:t>
            </a:r>
            <a:r>
              <a:rPr sz="2400" b="1" spc="-10" dirty="0">
                <a:latin typeface="Calibri" panose="020F0502020204030204"/>
                <a:cs typeface="Calibri" panose="020F0502020204030204"/>
              </a:rPr>
              <a:t>alphabetical(text)department alphabetical(text)salary-</a:t>
            </a:r>
            <a:r>
              <a:rPr sz="2400" b="1" spc="-70" dirty="0">
                <a:latin typeface="Calibri" panose="020F0502020204030204"/>
                <a:cs typeface="Calibri" panose="020F0502020204030204"/>
              </a:rPr>
              <a:t> </a:t>
            </a:r>
            <a:r>
              <a:rPr sz="2400" b="1" dirty="0">
                <a:latin typeface="Calibri" panose="020F0502020204030204"/>
                <a:cs typeface="Calibri" panose="020F0502020204030204"/>
              </a:rPr>
              <a:t>Numerical</a:t>
            </a:r>
            <a:r>
              <a:rPr sz="2400" b="1" spc="-90" dirty="0">
                <a:latin typeface="Calibri" panose="020F0502020204030204"/>
                <a:cs typeface="Calibri" panose="020F0502020204030204"/>
              </a:rPr>
              <a:t> </a:t>
            </a:r>
            <a:r>
              <a:rPr sz="2400" b="1" dirty="0">
                <a:latin typeface="Calibri" panose="020F0502020204030204"/>
                <a:cs typeface="Calibri" panose="020F0502020204030204"/>
              </a:rPr>
              <a:t>start</a:t>
            </a:r>
            <a:r>
              <a:rPr sz="2400" b="1" spc="-95" dirty="0">
                <a:latin typeface="Calibri" panose="020F0502020204030204"/>
                <a:cs typeface="Calibri" panose="020F0502020204030204"/>
              </a:rPr>
              <a:t> </a:t>
            </a:r>
            <a:r>
              <a:rPr sz="2400" b="1" dirty="0">
                <a:latin typeface="Calibri" panose="020F0502020204030204"/>
                <a:cs typeface="Calibri" panose="020F0502020204030204"/>
              </a:rPr>
              <a:t>Date</a:t>
            </a:r>
            <a:r>
              <a:rPr sz="2400" b="1" spc="-65" dirty="0">
                <a:latin typeface="Calibri" panose="020F0502020204030204"/>
                <a:cs typeface="Calibri" panose="020F0502020204030204"/>
              </a:rPr>
              <a:t> </a:t>
            </a:r>
            <a:r>
              <a:rPr sz="2400" b="1" spc="-50" dirty="0">
                <a:latin typeface="Calibri" panose="020F0502020204030204"/>
                <a:cs typeface="Calibri" panose="020F0502020204030204"/>
              </a:rPr>
              <a:t>- </a:t>
            </a:r>
            <a:r>
              <a:rPr sz="2400" b="1" spc="-10" dirty="0">
                <a:latin typeface="Calibri" panose="020F0502020204030204"/>
                <a:cs typeface="Calibri" panose="020F0502020204030204"/>
              </a:rPr>
              <a:t>Alphanumeric(text)</a:t>
            </a:r>
            <a:r>
              <a:rPr sz="2400" b="1" spc="-100" dirty="0">
                <a:latin typeface="Calibri" panose="020F0502020204030204"/>
                <a:cs typeface="Calibri" panose="020F0502020204030204"/>
              </a:rPr>
              <a:t> </a:t>
            </a:r>
            <a:r>
              <a:rPr sz="2400" b="1" dirty="0">
                <a:latin typeface="Calibri" panose="020F0502020204030204"/>
                <a:cs typeface="Calibri" panose="020F0502020204030204"/>
              </a:rPr>
              <a:t>fte-</a:t>
            </a:r>
            <a:r>
              <a:rPr sz="2400" b="1" spc="-75" dirty="0">
                <a:latin typeface="Calibri" panose="020F0502020204030204"/>
                <a:cs typeface="Calibri" panose="020F0502020204030204"/>
              </a:rPr>
              <a:t> </a:t>
            </a:r>
            <a:r>
              <a:rPr sz="2400" b="1" dirty="0">
                <a:latin typeface="Calibri" panose="020F0502020204030204"/>
                <a:cs typeface="Calibri" panose="020F0502020204030204"/>
              </a:rPr>
              <a:t>Numerical</a:t>
            </a:r>
            <a:r>
              <a:rPr sz="2400" b="1" spc="-85" dirty="0">
                <a:latin typeface="Calibri" panose="020F0502020204030204"/>
                <a:cs typeface="Calibri" panose="020F0502020204030204"/>
              </a:rPr>
              <a:t> </a:t>
            </a:r>
            <a:r>
              <a:rPr sz="2400" b="1" dirty="0">
                <a:latin typeface="Calibri" panose="020F0502020204030204"/>
                <a:cs typeface="Calibri" panose="020F0502020204030204"/>
              </a:rPr>
              <a:t>employee</a:t>
            </a:r>
            <a:r>
              <a:rPr sz="2400" b="1" spc="-45" dirty="0">
                <a:latin typeface="Calibri" panose="020F0502020204030204"/>
                <a:cs typeface="Calibri" panose="020F0502020204030204"/>
              </a:rPr>
              <a:t> </a:t>
            </a:r>
            <a:r>
              <a:rPr sz="2400" b="1" dirty="0">
                <a:latin typeface="Calibri" panose="020F0502020204030204"/>
                <a:cs typeface="Calibri" panose="020F0502020204030204"/>
              </a:rPr>
              <a:t>Type</a:t>
            </a:r>
            <a:r>
              <a:rPr sz="2400" b="1" spc="-85" dirty="0">
                <a:latin typeface="Calibri" panose="020F0502020204030204"/>
                <a:cs typeface="Calibri" panose="020F0502020204030204"/>
              </a:rPr>
              <a:t> </a:t>
            </a:r>
            <a:r>
              <a:rPr sz="2400" b="1" spc="-10" dirty="0">
                <a:latin typeface="Calibri" panose="020F0502020204030204"/>
                <a:cs typeface="Calibri" panose="020F0502020204030204"/>
              </a:rPr>
              <a:t>alphabetical </a:t>
            </a:r>
            <a:r>
              <a:rPr sz="2400" b="1" spc="-25" dirty="0">
                <a:latin typeface="Calibri" panose="020F0502020204030204"/>
                <a:cs typeface="Calibri" panose="020F0502020204030204"/>
              </a:rPr>
              <a:t>(Text)employee </a:t>
            </a:r>
            <a:r>
              <a:rPr sz="2400" b="1" dirty="0">
                <a:latin typeface="Calibri" panose="020F0502020204030204"/>
                <a:cs typeface="Calibri" panose="020F0502020204030204"/>
              </a:rPr>
              <a:t>Location</a:t>
            </a:r>
            <a:r>
              <a:rPr sz="2400" b="1" spc="-85" dirty="0">
                <a:latin typeface="Calibri" panose="020F0502020204030204"/>
                <a:cs typeface="Calibri" panose="020F0502020204030204"/>
              </a:rPr>
              <a:t> </a:t>
            </a:r>
            <a:r>
              <a:rPr sz="2400" b="1" spc="-10" dirty="0">
                <a:latin typeface="Calibri" panose="020F0502020204030204"/>
                <a:cs typeface="Calibri" panose="020F0502020204030204"/>
              </a:rPr>
              <a:t>alphabetical(text)</a:t>
            </a:r>
            <a:endParaRPr sz="2400">
              <a:latin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91653"/>
            <a:ext cx="1759585"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panose="020B0603020202020204"/>
                <a:cs typeface="Trebuchet MS" panose="020B0603020202020204"/>
              </a:rPr>
              <a:t>3/21/2024</a:t>
            </a:r>
            <a:r>
              <a:rPr sz="1100" spc="15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Annual</a:t>
            </a:r>
            <a:r>
              <a:rPr sz="1100" b="1" spc="-7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4311" y="53614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8305800" y="265175"/>
            <a:ext cx="314325" cy="326390"/>
          </a:xfrm>
          <a:custGeom>
            <a:avLst/>
            <a:gdLst/>
            <a:ahLst/>
            <a:cxnLst/>
            <a:rect l="l" t="t" r="r" b="b"/>
            <a:pathLst>
              <a:path w="314325" h="326390">
                <a:moveTo>
                  <a:pt x="313944" y="0"/>
                </a:moveTo>
                <a:lnTo>
                  <a:pt x="0" y="0"/>
                </a:lnTo>
                <a:lnTo>
                  <a:pt x="0" y="326136"/>
                </a:lnTo>
                <a:lnTo>
                  <a:pt x="313944" y="326136"/>
                </a:lnTo>
                <a:lnTo>
                  <a:pt x="313944" y="0"/>
                </a:lnTo>
                <a:close/>
              </a:path>
            </a:pathLst>
          </a:custGeom>
          <a:solidFill>
            <a:srgbClr val="2C83C3"/>
          </a:solidFill>
        </p:spPr>
        <p:txBody>
          <a:bodyPr wrap="square" lIns="0" tIns="0" rIns="0" bIns="0" rtlCol="0"/>
          <a:lstStyle/>
          <a:p/>
        </p:txBody>
      </p:sp>
      <p:sp>
        <p:nvSpPr>
          <p:cNvPr id="5" name="object 5"/>
          <p:cNvSpPr/>
          <p:nvPr/>
        </p:nvSpPr>
        <p:spPr>
          <a:xfrm>
            <a:off x="9354311" y="5894832"/>
            <a:ext cx="180340" cy="182880"/>
          </a:xfrm>
          <a:custGeom>
            <a:avLst/>
            <a:gdLst/>
            <a:ahLst/>
            <a:cxnLst/>
            <a:rect l="l" t="t" r="r" b="b"/>
            <a:pathLst>
              <a:path w="180340" h="182879">
                <a:moveTo>
                  <a:pt x="179831" y="0"/>
                </a:moveTo>
                <a:lnTo>
                  <a:pt x="0" y="0"/>
                </a:lnTo>
                <a:lnTo>
                  <a:pt x="0" y="182880"/>
                </a:lnTo>
                <a:lnTo>
                  <a:pt x="179831" y="182880"/>
                </a:lnTo>
                <a:lnTo>
                  <a:pt x="179831" y="0"/>
                </a:lnTo>
                <a:close/>
              </a:path>
            </a:pathLst>
          </a:custGeom>
          <a:solidFill>
            <a:srgbClr val="2C926B"/>
          </a:solidFill>
        </p:spPr>
        <p:txBody>
          <a:bodyPr wrap="square" lIns="0" tIns="0" rIns="0" bIns="0" rtlCol="0"/>
          <a:lstStyle/>
          <a:p/>
        </p:txBody>
      </p:sp>
      <p:pic>
        <p:nvPicPr>
          <p:cNvPr id="6" name="object 6"/>
          <p:cNvPicPr/>
          <p:nvPr/>
        </p:nvPicPr>
        <p:blipFill>
          <a:blip r:embed="rId1" cstate="print"/>
          <a:stretch>
            <a:fillRect/>
          </a:stretch>
        </p:blipFill>
        <p:spPr>
          <a:xfrm>
            <a:off x="67056" y="3380230"/>
            <a:ext cx="2465832" cy="3419855"/>
          </a:xfrm>
          <a:prstGeom prst="rect">
            <a:avLst/>
          </a:prstGeom>
        </p:spPr>
      </p:pic>
      <p:sp>
        <p:nvSpPr>
          <p:cNvPr id="7" name="object 7"/>
          <p:cNvSpPr txBox="1">
            <a:spLocks noGrp="1"/>
          </p:cNvSpPr>
          <p:nvPr>
            <p:ph type="title"/>
          </p:nvPr>
        </p:nvSpPr>
        <p:spPr>
          <a:xfrm>
            <a:off x="752195" y="265506"/>
            <a:ext cx="11076228" cy="1125728"/>
          </a:xfrm>
          <a:prstGeom prst="rect">
            <a:avLst/>
          </a:prstGeom>
        </p:spPr>
        <p:txBody>
          <a:bodyPr vert="horz" wrap="square" lIns="0" tIns="464693" rIns="0" bIns="0" rtlCol="0">
            <a:spAutoFit/>
          </a:bodyPr>
          <a:lstStyle/>
          <a:p>
            <a:pPr marL="556260">
              <a:lnSpc>
                <a:spcPct val="100000"/>
              </a:lnSpc>
              <a:spcBef>
                <a:spcPts val="100"/>
              </a:spcBef>
            </a:pPr>
            <a:r>
              <a:rPr sz="4250" dirty="0">
                <a:latin typeface="Trebuchet MS" panose="020B0603020202020204"/>
                <a:cs typeface="Trebuchet MS" panose="020B0603020202020204"/>
              </a:rPr>
              <a:t>THE</a:t>
            </a:r>
            <a:r>
              <a:rPr sz="4250" spc="10" dirty="0">
                <a:latin typeface="Trebuchet MS" panose="020B0603020202020204"/>
                <a:cs typeface="Trebuchet MS" panose="020B0603020202020204"/>
              </a:rPr>
              <a:t> </a:t>
            </a:r>
            <a:r>
              <a:rPr sz="4250" dirty="0">
                <a:latin typeface="Trebuchet MS" panose="020B0603020202020204"/>
                <a:cs typeface="Trebuchet MS" panose="020B0603020202020204"/>
              </a:rPr>
              <a:t>"WOW"</a:t>
            </a:r>
            <a:r>
              <a:rPr sz="4250" spc="120" dirty="0">
                <a:latin typeface="Trebuchet MS" panose="020B0603020202020204"/>
                <a:cs typeface="Trebuchet MS" panose="020B0603020202020204"/>
              </a:rPr>
              <a:t> </a:t>
            </a:r>
            <a:r>
              <a:rPr sz="4250" dirty="0">
                <a:latin typeface="Trebuchet MS" panose="020B0603020202020204"/>
                <a:cs typeface="Trebuchet MS" panose="020B0603020202020204"/>
              </a:rPr>
              <a:t>IN</a:t>
            </a:r>
            <a:r>
              <a:rPr sz="4250" spc="-10" dirty="0">
                <a:latin typeface="Trebuchet MS" panose="020B0603020202020204"/>
                <a:cs typeface="Trebuchet MS" panose="020B0603020202020204"/>
              </a:rPr>
              <a:t> </a:t>
            </a:r>
            <a:r>
              <a:rPr sz="4250" dirty="0">
                <a:latin typeface="Trebuchet MS" panose="020B0603020202020204"/>
                <a:cs typeface="Trebuchet MS" panose="020B0603020202020204"/>
              </a:rPr>
              <a:t>OUR</a:t>
            </a:r>
            <a:r>
              <a:rPr sz="4250" spc="-5" dirty="0">
                <a:latin typeface="Trebuchet MS" panose="020B0603020202020204"/>
                <a:cs typeface="Trebuchet MS" panose="020B0603020202020204"/>
              </a:rPr>
              <a:t> </a:t>
            </a:r>
            <a:r>
              <a:rPr sz="4250" spc="-10" dirty="0">
                <a:latin typeface="Trebuchet MS" panose="020B0603020202020204"/>
                <a:cs typeface="Trebuchet MS" panose="020B0603020202020204"/>
              </a:rPr>
              <a:t>SOLUTION</a:t>
            </a:r>
            <a:endParaRPr sz="425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fld>
            <a:endParaRPr spc="-25" dirty="0"/>
          </a:p>
        </p:txBody>
      </p:sp>
      <p:sp>
        <p:nvSpPr>
          <p:cNvPr id="8" name="object 8"/>
          <p:cNvSpPr txBox="1"/>
          <p:nvPr/>
        </p:nvSpPr>
        <p:spPr>
          <a:xfrm>
            <a:off x="2356739" y="1494104"/>
            <a:ext cx="6588759" cy="5427980"/>
          </a:xfrm>
          <a:prstGeom prst="rect">
            <a:avLst/>
          </a:prstGeom>
        </p:spPr>
        <p:txBody>
          <a:bodyPr vert="horz" wrap="square" lIns="0" tIns="11430" rIns="0" bIns="0" rtlCol="0">
            <a:spAutoFit/>
          </a:bodyPr>
          <a:lstStyle/>
          <a:p>
            <a:pPr marL="12700" marR="5080">
              <a:lnSpc>
                <a:spcPct val="100000"/>
              </a:lnSpc>
              <a:spcBef>
                <a:spcPts val="90"/>
              </a:spcBef>
            </a:pPr>
            <a:r>
              <a:rPr sz="3200" b="1" dirty="0">
                <a:solidFill>
                  <a:srgbClr val="0D0D0D"/>
                </a:solidFill>
                <a:latin typeface="Times New Roman" panose="02020603050405020304"/>
                <a:cs typeface="Times New Roman" panose="02020603050405020304"/>
              </a:rPr>
              <a:t>T</a:t>
            </a:r>
            <a:r>
              <a:rPr sz="2000" b="1" dirty="0">
                <a:solidFill>
                  <a:srgbClr val="0D0D0D"/>
                </a:solidFill>
                <a:latin typeface="Times New Roman" panose="02020603050405020304"/>
                <a:cs typeface="Times New Roman" panose="02020603050405020304"/>
              </a:rPr>
              <a:t>he standout feature of our employee data analysis solution is its capability to transform complex and often overwhelming data into clear, visually engaging insights that lead to tangible business results. What differentiates our solution is the effortless combination of advanced analytics with a user-friendly interface, empowering even non-technical users to discover deep insights with minimal effort. The platform’s real-time data processing and predictive analytics functionalities enable organizations to comprehend not only historical and current workforce dynamics but also to foresee future trends and challenges. It's about converting that data into a strategic asset that drives the organization forward.</a:t>
            </a:r>
            <a:endParaRPr sz="2000" b="1" dirty="0">
              <a:solidFill>
                <a:srgbClr val="0D0D0D"/>
              </a:solidFill>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5878</Words>
  <Application>WPS Presentation</Application>
  <PresentationFormat>On-screen Show (4:3)</PresentationFormat>
  <Paragraphs>252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Times New Roman</vt:lpstr>
      <vt:lpstr>Calibri</vt:lpstr>
      <vt:lpstr>Trebuchet MS</vt:lpstr>
      <vt:lpstr>Arial</vt:lpstr>
      <vt:lpstr>Microsoft YaHei</vt:lpstr>
      <vt:lpstr>Arial Unicode MS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2.PIE DIAGRAM</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
  <cp:lastModifiedBy>softsuave</cp:lastModifiedBy>
  <cp:revision>8</cp:revision>
  <dcterms:created xsi:type="dcterms:W3CDTF">2024-08-25T14:10:00Z</dcterms:created>
  <dcterms:modified xsi:type="dcterms:W3CDTF">2024-08-26T19:33:35Z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1900-01-01T05:30:00Z</vt:filetime>
  </property>
  <property fmtid="{D5CDD505-2E9C-101B-9397-08002B2CF9AE}" pid="3" name="Creator">
    <vt:lpwstr>Microsoft® PowerPoint® 2016</vt:lpwstr>
  </property>
  <property fmtid="{D5CDD505-2E9C-101B-9397-08002B2CF9AE}" pid="4" name="LastSaved">
    <vt:filetime>1900-01-01T05:30:00Z</vt:filetime>
  </property>
  <property fmtid="{D5CDD505-2E9C-101B-9397-08002B2CF9AE}" pid="5" name="Producer">
    <vt:lpwstr>www.ilovepdf.com</vt:lpwstr>
  </property>
  <property fmtid="{D5CDD505-2E9C-101B-9397-08002B2CF9AE}" pid="6" name="KSOProductBuildVer">
    <vt:lpwstr>1033-12.2.0.13472</vt:lpwstr>
  </property>
  <property fmtid="{D5CDD505-2E9C-101B-9397-08002B2CF9AE}" pid="7" name="ICV">
    <vt:lpwstr>9B4F74DA8C2A4A14BDC3B98DC2327034_12</vt:lpwstr>
  </property>
</Properties>
</file>