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742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GB" dirty="0" sz="2400" lang="en-US"/>
              <a:t>P</a:t>
            </a:r>
            <a:r>
              <a:rPr altLang="en-GB" dirty="0" sz="2400" lang="en-US"/>
              <a:t>.</a:t>
            </a:r>
            <a:r>
              <a:rPr altLang="en-GB" dirty="0" sz="2400" lang="en-US"/>
              <a:t>R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y</a:t>
            </a:r>
            <a:r>
              <a:rPr altLang="en-GB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0</a:t>
            </a:r>
            <a:r>
              <a:rPr altLang="en-GB" dirty="0" sz="2400" lang="en-US"/>
              <a:t>0</a:t>
            </a:r>
            <a:r>
              <a:rPr altLang="en-GB" dirty="0" sz="2400" lang="en-US"/>
              <a:t>5</a:t>
            </a:r>
            <a:r>
              <a:rPr altLang="en-GB" dirty="0" sz="2400" lang="en-US"/>
              <a:t>3</a:t>
            </a:r>
            <a:r>
              <a:rPr altLang="en-GB" dirty="0" sz="2400" lang="en-US"/>
              <a:t>6</a:t>
            </a:r>
            <a:r>
              <a:rPr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B</a:t>
            </a:r>
            <a:r>
              <a:rPr altLang="en-GB" dirty="0" sz="2400" lang="en-US"/>
              <a:t>.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 </a:t>
            </a:r>
            <a:r>
              <a:rPr altLang="en-GB" dirty="0" sz="2400" lang="en-US"/>
              <a:t>c</a:t>
            </a:r>
            <a:r>
              <a:rPr altLang="en-GB" dirty="0" sz="2400" lang="en-US"/>
              <a:t>s</a:t>
            </a:r>
            <a:r>
              <a:rPr altLang="en-GB" dirty="0" sz="2400" lang="en-US"/>
              <a:t> </a:t>
            </a:r>
            <a:r>
              <a:rPr altLang="en-GB" dirty="0" sz="2400" lang="en-US"/>
              <a:t>with </a:t>
            </a:r>
            <a:r>
              <a:rPr altLang="en-GB" dirty="0" sz="2400" lang="en-US"/>
              <a:t>ds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GB" dirty="0" sz="2400" lang="en-US"/>
              <a:t>:</a:t>
            </a:r>
            <a:r>
              <a:rPr altLang="en-GB" dirty="0" sz="2400" lang="en-US"/>
              <a:t> </a:t>
            </a:r>
            <a:r>
              <a:rPr altLang="en-GB" dirty="0" sz="2400" lang="en-US"/>
              <a:t>SIVET </a:t>
            </a:r>
            <a:r>
              <a:rPr altLang="en-GB" dirty="0" sz="2400" lang="en-US"/>
              <a:t>Madras </a:t>
            </a:r>
            <a:r>
              <a:rPr altLang="en-GB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8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2899" r="2899"/>
          <a:stretch>
            <a:fillRect/>
          </a:stretch>
        </p:blipFill>
        <p:spPr>
          <a:xfrm rot="0">
            <a:off x="2743199" y="1249219"/>
            <a:ext cx="2416534" cy="5383502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3398" r="3398"/>
          <a:stretch>
            <a:fillRect/>
          </a:stretch>
        </p:blipFill>
        <p:spPr>
          <a:xfrm rot="0">
            <a:off x="5165165" y="1242948"/>
            <a:ext cx="2445691" cy="5448462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Rectangle 1"/>
          <p:cNvSpPr/>
          <p:nvPr/>
        </p:nvSpPr>
        <p:spPr>
          <a:xfrm>
            <a:off x="533400" y="1283665"/>
            <a:ext cx="9448800" cy="33934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2" name=""/>
          <p:cNvSpPr txBox="1"/>
          <p:nvPr/>
        </p:nvSpPr>
        <p:spPr>
          <a:xfrm>
            <a:off x="755332" y="2943859"/>
            <a:ext cx="7274579" cy="4851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https://github.com/Ramya261206/NM2025.git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5880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4221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8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961372" y="1466351"/>
            <a:ext cx="6658628" cy="32791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58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33555" y="990600"/>
            <a:ext cx="10363199" cy="479044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48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628650" y="1562010"/>
            <a:ext cx="8953500" cy="35204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7"/>
          <p:cNvSpPr/>
          <p:nvPr/>
        </p:nvSpPr>
        <p:spPr>
          <a:xfrm>
            <a:off x="3124200" y="1857375"/>
            <a:ext cx="6553200" cy="31394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5594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1"/>
          <p:cNvSpPr/>
          <p:nvPr/>
        </p:nvSpPr>
        <p:spPr>
          <a:xfrm>
            <a:off x="609599" y="920165"/>
            <a:ext cx="10439401" cy="49555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604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2"/>
          <p:cNvSpPr/>
          <p:nvPr/>
        </p:nvSpPr>
        <p:spPr>
          <a:xfrm>
            <a:off x="762000" y="1066800"/>
            <a:ext cx="9372600" cy="4828540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2024-03-29T04:07:22Z</dcterms:created>
  <dcterms:modified xsi:type="dcterms:W3CDTF">2025-09-04T13:39:29Z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c53e3c7e9ff1450c82876f8438773433</vt:lpwstr>
  </property>
</Properties>
</file>