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Y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ee </a:t>
            </a:r>
            <a:endParaRPr altLang="en-US" lang="zh-CN"/>
          </a:p>
          <a:p>
            <a:r>
              <a:rPr dirty="0" sz="2400" lang="en-US"/>
              <a:t>REGISTER NO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N</a:t>
            </a:r>
            <a:r>
              <a:rPr dirty="0" sz="2400" lang="en-US">
                <a:cs typeface="Calibri"/>
              </a:rPr>
              <a:t>M</a:t>
            </a:r>
            <a:r>
              <a:rPr dirty="0" sz="2400" lang="en-US">
                <a:cs typeface="Calibri"/>
              </a:rPr>
              <a:t>I</a:t>
            </a:r>
            <a:r>
              <a:rPr dirty="0" sz="2400" lang="en-US">
                <a:cs typeface="Calibri"/>
              </a:rPr>
              <a:t>D</a:t>
            </a:r>
            <a:r>
              <a:rPr dirty="0" sz="2400" lang="en-US">
                <a:cs typeface="Calibri"/>
              </a:rPr>
              <a:t> </a:t>
            </a:r>
            <a:r>
              <a:rPr dirty="0" sz="2400" lang="en-US">
                <a:cs typeface="Calibri"/>
              </a:rPr>
              <a:t>:</a:t>
            </a:r>
            <a:r>
              <a:rPr dirty="0" sz="2400" lang="en-US">
                <a:cs typeface="Calibri"/>
              </a:rPr>
              <a:t> </a:t>
            </a:r>
            <a:r>
              <a:rPr dirty="0" sz="2400" lang="en-US">
                <a:cs typeface="Calibri"/>
              </a:rPr>
              <a:t>asunm103222400541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ith 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33649" y="1233539"/>
            <a:ext cx="3208958" cy="4843411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963641" y="1257439"/>
            <a:ext cx="3168872" cy="456233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866965" y="3173729"/>
            <a:ext cx="893407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https://github.com/yuvasreesivetds-blip/Yuvasree-.git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2024-03-27T08:07:22Z</dcterms:created>
  <dcterms:modified xsi:type="dcterms:W3CDTF">2025-09-11T06:10:45Z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ac36d0ffc45a46e2b0af368a39a863ff</vt:lpwstr>
  </property>
</Properties>
</file>