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2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3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7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Y</a:t>
            </a:r>
            <a:r>
              <a:rPr dirty="0" sz="2400" lang="en-US"/>
              <a:t>u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ee 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i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d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S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1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533649" y="1233539"/>
            <a:ext cx="3208958" cy="4843411"/>
          </a:xfrm>
          <a:prstGeom prst="rect"/>
        </p:spPr>
      </p:pic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963641" y="1257439"/>
            <a:ext cx="3168872" cy="456233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6" name="Rectangle 1"/>
          <p:cNvSpPr/>
          <p:nvPr/>
        </p:nvSpPr>
        <p:spPr>
          <a:xfrm>
            <a:off x="533400" y="1283665"/>
            <a:ext cx="9448800" cy="3558541"/>
          </a:xfrm>
          <a:prstGeom prst="rect"/>
        </p:spPr>
        <p:txBody>
          <a:bodyPr wrap="square">
            <a:spAutoFit/>
          </a:bodyPr>
          <a:p>
            <a:endParaRPr dirty="0" lang="en-IN"/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endParaRPr dirty="0" lang="en-IN">
              <a:latin typeface="Bookman Old Style" pitchFamily="18" charset="0"/>
            </a:endParaRP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GITHUB LINK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0" name=""/>
          <p:cNvSpPr txBox="1"/>
          <p:nvPr/>
        </p:nvSpPr>
        <p:spPr>
          <a:xfrm>
            <a:off x="866965" y="3173729"/>
            <a:ext cx="893407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https://github.com/yuvasreesivetds-blip/Yuvasree-.git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5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 spc="5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dirty="0" sz="425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9" name="Rectangle 10"/>
          <p:cNvSpPr/>
          <p:nvPr/>
        </p:nvSpPr>
        <p:spPr>
          <a:xfrm>
            <a:off x="961372" y="1466351"/>
            <a:ext cx="6658628" cy="4472940"/>
          </a:xfrm>
          <a:prstGeom prst="rect"/>
        </p:spPr>
        <p:txBody>
          <a:bodyPr wrap="square">
            <a:spAutoFit/>
          </a:bodyPr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5" name="Rectangle 8"/>
          <p:cNvSpPr/>
          <p:nvPr/>
        </p:nvSpPr>
        <p:spPr>
          <a:xfrm>
            <a:off x="733555" y="990600"/>
            <a:ext cx="10363199" cy="5025390"/>
          </a:xfrm>
          <a:prstGeom prst="rect"/>
        </p:spPr>
        <p:txBody>
          <a:bodyPr wrap="square">
            <a:spAutoFit/>
          </a:bodyPr>
          <a:p>
            <a:r>
              <a:rPr b="1" dirty="0" lang="en-IN"/>
              <a:t>Website Objective: </a:t>
            </a:r>
            <a:r>
              <a:rPr dirty="0" lang="en-IN"/>
              <a:t>Created a modern, responsive website to showcase my work.</a:t>
            </a:r>
          </a:p>
          <a:p>
            <a:r>
              <a:rPr b="1" dirty="0" lang="en-IN"/>
              <a:t>Tools Used: </a:t>
            </a:r>
            <a:r>
              <a:rPr dirty="0" lang="en-IN"/>
              <a:t>HTML, CSS, JavaScript.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1) About Me Section:</a:t>
            </a:r>
          </a:p>
          <a:p>
            <a:pPr>
              <a:lnSpc>
                <a:spcPct val="150000"/>
              </a:lnSpc>
            </a:pPr>
            <a:r>
              <a:rPr b="1" dirty="0" lang="en-IN"/>
              <a:t>	Purpose:</a:t>
            </a:r>
            <a:r>
              <a:rPr dirty="0" lang="en-IN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b="1" dirty="0" lang="en-IN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dirty="0" lang="en-IN">
                <a:solidFill>
                  <a:prstClr val="black"/>
                </a:solidFill>
              </a:rPr>
              <a:t>📍 Online</a:t>
            </a:r>
            <a:br>
              <a:rPr dirty="0" lang="en-IN">
                <a:solidFill>
                  <a:prstClr val="black"/>
                </a:solidFill>
              </a:rPr>
            </a:br>
            <a:r>
              <a:rPr dirty="0" lang="en-IN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b="1" dirty="0" lang="en-US">
                <a:solidFill>
                  <a:prstClr val="black"/>
                </a:solidFill>
              </a:rPr>
              <a:t>3) Education Section:</a:t>
            </a:r>
            <a:endParaRPr b="1" dirty="0" lang="en-IN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</a:t>
            </a:r>
            <a:r>
              <a:rPr dirty="0" lang="en-IN">
                <a:solidFill>
                  <a:prstClr val="black"/>
                </a:solidFill>
              </a:rPr>
              <a:t> Make it easy for people to reach out.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1" name="Rectangle 8"/>
          <p:cNvSpPr/>
          <p:nvPr/>
        </p:nvSpPr>
        <p:spPr>
          <a:xfrm>
            <a:off x="628650" y="1562010"/>
            <a:ext cx="8953500" cy="369189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The primary end-users of a digital personal portfolio are: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Recruiters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Hiring Managers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dirty="0" lang="en-IN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 </a:t>
            </a:r>
            <a:r>
              <a:rPr b="1" dirty="0" lang="en-IN">
                <a:latin typeface="Bookman Old Style" pitchFamily="18" charset="0"/>
              </a:rPr>
              <a:t>Students and professionals also use portfolios: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demonstrate their capabilities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9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7" name="Rectangle 7"/>
          <p:cNvSpPr/>
          <p:nvPr/>
        </p:nvSpPr>
        <p:spPr>
          <a:xfrm>
            <a:off x="3124200" y="1857375"/>
            <a:ext cx="6553200" cy="32918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Bookman Old Style" pitchFamily="18" charset="0"/>
              </a:rPr>
              <a:t>	</a:t>
            </a:r>
            <a:r>
              <a:rPr dirty="0" lang="en-IN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Canva</a:t>
            </a:r>
            <a:r>
              <a:rPr dirty="0" lang="en-IN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GitHub</a:t>
            </a:r>
            <a:r>
              <a:rPr dirty="0" lang="en-IN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PORTFOLIO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9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Rectangle 1"/>
          <p:cNvSpPr/>
          <p:nvPr/>
        </p:nvSpPr>
        <p:spPr>
          <a:xfrm>
            <a:off x="609599" y="920165"/>
            <a:ext cx="10439401" cy="5160645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/>
              <a:t>1. Header Section: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Includes the portfolio owner's name.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2.</a:t>
            </a:r>
            <a:r>
              <a:rPr b="1" dirty="0" lang="en-IN">
                <a:solidFill>
                  <a:prstClr val="black"/>
                </a:solidFill>
              </a:rPr>
              <a:t> Hero Section </a:t>
            </a:r>
            <a:r>
              <a:rPr b="1" dirty="0" lang="en-IN"/>
              <a:t>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It contains a professional photo or avatar.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Tagline summarizing about myself</a:t>
            </a:r>
            <a:r>
              <a:rPr dirty="0" lang="en-IN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US">
                <a:ea typeface="Calibri"/>
                <a:cs typeface="Times New Roman"/>
              </a:rPr>
              <a:t>3. </a:t>
            </a:r>
            <a:r>
              <a:rPr b="1" dirty="0" lang="en-IN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b="1" dirty="0" lang="en-US">
                <a:ea typeface="Calibri"/>
                <a:cs typeface="Times New Roman"/>
              </a:rPr>
              <a:t>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Organized horizontal layout</a:t>
            </a:r>
            <a:endParaRPr dirty="0" lang="en-US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IN">
                <a:ea typeface="Calibri"/>
                <a:cs typeface="Times New Roman"/>
              </a:rPr>
              <a:t>4. Footer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lang="en-IN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15" name="Rectangle 2"/>
          <p:cNvSpPr/>
          <p:nvPr/>
        </p:nvSpPr>
        <p:spPr>
          <a:xfrm>
            <a:off x="762000" y="1066800"/>
            <a:ext cx="9372600" cy="5311141"/>
          </a:xfrm>
          <a:prstGeom prst="rect"/>
        </p:spPr>
        <p:txBody>
          <a:bodyPr wrap="square">
            <a:spAutoFit/>
          </a:bodyPr>
          <a:p>
            <a:r>
              <a:rPr b="1" dirty="0" sz="1600" lang="en-IN">
                <a:latin typeface="Bookman Old Style" pitchFamily="18" charset="0"/>
              </a:rPr>
              <a:t>1. About Me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Personal introduction to give visitors a quick overview of who am I.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2. Project Showcase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3. Contact Information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Clear and accessible contact details.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Often includes email, phone number.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4. Skills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Helps recruiters quickly assess your expertise.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dirty="0" sz="1600" lang="en-IN">
              <a:latin typeface="Bookman Old Style" pitchFamily="18" charset="0"/>
              <a:ea typeface="Times New Roman"/>
              <a:cs typeface="Times New Roman"/>
            </a:endParaRPr>
          </a:p>
          <a:p>
            <a:pPr indent="-285750" lvl="1" marL="742950">
              <a:spcAft>
                <a:spcPts val="1000"/>
              </a:spcAft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dirty="0" sz="1600" lang="en-IN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shamaa parveen</cp:lastModifiedBy>
  <dcterms:created xsi:type="dcterms:W3CDTF">2024-03-27T19:07:22Z</dcterms:created>
  <dcterms:modified xsi:type="dcterms:W3CDTF">2025-09-09T04:35:12Z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ac36d0ffc45a46e2b0af368a39a863ff</vt:lpwstr>
  </property>
</Properties>
</file>