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7" r:id="rId1"/>
  </p:sldMasterIdLst>
  <p:sldIdLst>
    <p:sldId id="266" r:id="rId2"/>
    <p:sldId id="267" r:id="rId3"/>
    <p:sldId id="26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73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074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4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2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0209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0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2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2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17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4928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395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9993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1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45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27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  <p:sldLayoutId id="214748439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asri24-github/final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phos.com/en-us/content/business-antiviru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428-3441-9BE4-936C-3197FDF5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463" y="1058339"/>
            <a:ext cx="8791575" cy="1981200"/>
          </a:xfrm>
        </p:spPr>
        <p:txBody>
          <a:bodyPr/>
          <a:lstStyle/>
          <a:p>
            <a:r>
              <a:rPr lang="en-US" sz="4800" spc="15" dirty="0" err="1"/>
              <a:t>Desu</a:t>
            </a:r>
            <a:r>
              <a:rPr lang="en-US" sz="4800" spc="15" dirty="0"/>
              <a:t> </a:t>
            </a:r>
            <a:r>
              <a:rPr lang="en-US" sz="4800" spc="15" dirty="0" err="1"/>
              <a:t>Yuva</a:t>
            </a:r>
            <a:r>
              <a:rPr lang="en-US" sz="4800" spc="15" dirty="0"/>
              <a:t> Sri Lakshmi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8903-DF6F-2E9F-CD67-A9006C34C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62400"/>
            <a:ext cx="8791575" cy="12954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12780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1219200"/>
            <a:ext cx="857218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00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8D52-47E6-407E-B5CE-1ECCB3A28C8F}"/>
              </a:ext>
            </a:extLst>
          </p:cNvPr>
          <p:cNvSpPr txBox="1"/>
          <p:nvPr/>
        </p:nvSpPr>
        <p:spPr>
          <a:xfrm>
            <a:off x="1447800" y="2555847"/>
            <a:ext cx="92963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Innovative Approach: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 Combining technical measures with user education for comprehensive protection.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Demonstration: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 Real-time demonstration of a simple keylogger to illustrate the threat and the effectiveness of 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Clearer Protection Against 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Less Risk of Data 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Better Password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More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Tougher Deterrent Against Phishing &amp; Viruses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IN" sz="18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950567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+mj-lt"/>
                <a:cs typeface="Trebuchet MS"/>
              </a:rPr>
              <a:t>M</a:t>
            </a:r>
            <a:r>
              <a:rPr sz="3600" dirty="0">
                <a:latin typeface="+mj-lt"/>
                <a:cs typeface="Trebuchet MS"/>
              </a:rPr>
              <a:t>O</a:t>
            </a:r>
            <a:r>
              <a:rPr sz="3600" spc="-15" dirty="0">
                <a:latin typeface="+mj-lt"/>
                <a:cs typeface="Trebuchet MS"/>
              </a:rPr>
              <a:t>D</a:t>
            </a:r>
            <a:r>
              <a:rPr sz="3600" spc="-35" dirty="0">
                <a:latin typeface="+mj-lt"/>
                <a:cs typeface="Trebuchet MS"/>
              </a:rPr>
              <a:t>E</a:t>
            </a:r>
            <a:r>
              <a:rPr sz="3600" spc="-30" dirty="0">
                <a:latin typeface="+mj-lt"/>
                <a:cs typeface="Trebuchet MS"/>
              </a:rPr>
              <a:t>LL</a:t>
            </a:r>
            <a:r>
              <a:rPr sz="3600" spc="-5" dirty="0">
                <a:latin typeface="+mj-lt"/>
                <a:cs typeface="Trebuchet MS"/>
              </a:rPr>
              <a:t>I</a:t>
            </a:r>
            <a:r>
              <a:rPr sz="3600" spc="30" dirty="0">
                <a:latin typeface="+mj-lt"/>
                <a:cs typeface="Trebuchet MS"/>
              </a:rPr>
              <a:t>N</a:t>
            </a:r>
            <a:r>
              <a:rPr sz="3600" spc="5" dirty="0">
                <a:latin typeface="+mj-lt"/>
                <a:cs typeface="Trebuchet MS"/>
              </a:rPr>
              <a:t>G</a:t>
            </a:r>
            <a:endParaRPr sz="4800" dirty="0">
              <a:latin typeface="+mj-lt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F03E-4226-F1D3-5012-6561D262B552}"/>
              </a:ext>
            </a:extLst>
          </p:cNvPr>
          <p:cNvSpPr txBox="1"/>
          <p:nvPr/>
        </p:nvSpPr>
        <p:spPr>
          <a:xfrm>
            <a:off x="1295400" y="1726989"/>
            <a:ext cx="998181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 we </a:t>
            </a: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start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we need to install Python and some libraries of Python in the system which can be installed by the commands in the command prompt(</a:t>
            </a:r>
            <a:r>
              <a:rPr lang="en-US" altLang="zh-CN" sz="1800" b="0" i="0" u="none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pip install </a:t>
            </a:r>
            <a:r>
              <a:rPr lang="en-US" altLang="zh-CN" sz="1800" i="0" u="none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pynput</a:t>
            </a:r>
            <a:endParaRPr lang="en-US" altLang="zh-CN" sz="180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pip install </a:t>
            </a:r>
            <a:r>
              <a:rPr lang="en-US" altLang="zh-CN" sz="1800" i="0" u="none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jsons</a:t>
            </a:r>
            <a:r>
              <a:rPr lang="en-US" altLang="zh-CN" sz="180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Pynput</a:t>
            </a:r>
            <a:r>
              <a:rPr lang="en-US" altLang="zh-CN" sz="1800" b="0" i="0" u="sng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helps in reading keystrokes as the user types in stuff </a:t>
            </a:r>
            <a:r>
              <a:rPr lang="en-US" altLang="zh-CN" sz="1800" b="0" i="0" u="sng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Jsons</a:t>
            </a:r>
            <a:r>
              <a:rPr lang="en-US" altLang="zh-CN" sz="1800" b="1" i="0" u="sng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 a later changing format that often exchanges data between a web server and user agent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Initialization  of keylogger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:</a:t>
            </a:r>
            <a:b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Set up the main GUI window.</a:t>
            </a:r>
            <a:b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Initialize global variables for keylogging.</a:t>
            </a:r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Data Logging into text files  </a:t>
            </a:r>
            <a:r>
              <a:rPr lang="en-US" altLang="zh-CN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:</a:t>
            </a:r>
            <a:b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Continuously update text and JSON log files with captured key events.</a:t>
            </a:r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Stop Logging  </a:t>
            </a:r>
            <a:r>
              <a:rPr lang="en-US" altLang="zh-CN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:</a:t>
            </a:r>
            <a:b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Stop capturing key events when the “Stop” button is pressed.</a:t>
            </a:r>
            <a:b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Update the GUI status to indicate that the keylogger is stopped.</a:t>
            </a:r>
            <a:br>
              <a:rPr lang="zh-CN" altLang="en-US" sz="16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endParaRPr lang="zh-CN" altLang="en-US" sz="16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A7FC-5D15-95C9-B8BC-1480710B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6843-3A55-3B6D-D2B5-C78C643F4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08" y="2560638"/>
            <a:ext cx="3436984" cy="33099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5538A-D8DA-4002-B935-CA60151F4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82" y="2560638"/>
            <a:ext cx="4501335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00600" y="12192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1F80C-EE90-A2BB-2784-37B2B2984C8B}"/>
              </a:ext>
            </a:extLst>
          </p:cNvPr>
          <p:cNvSpPr txBox="1"/>
          <p:nvPr/>
        </p:nvSpPr>
        <p:spPr>
          <a:xfrm>
            <a:off x="1905000" y="2690336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Step 1: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The start button is initialized to start  keylogging in the machine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Step 2: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As the  keylogger running it saves the keys in the keylogger.txt file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Step 3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The keylogger stops and the keys has been saved in the text document file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sto MT" panose="02040603050505030304" pitchFamily="18" charset="0"/>
                <a:ea typeface="SimSun" panose="02010600030101010101" pitchFamily="2" charset="-122"/>
                <a:cs typeface="Calibri" panose="020F0502020204030204" charset="0"/>
              </a:rPr>
              <a:t>Real-time keylogging with start and stop functionality controlled via a simple GUI.</a:t>
            </a:r>
          </a:p>
          <a:p>
            <a:endParaRPr lang="en-US" altLang="zh-CN" dirty="0">
              <a:solidFill>
                <a:schemeClr val="tx2"/>
              </a:solidFill>
              <a:latin typeface="Calisto MT" panose="02040603050505030304" pitchFamily="18" charset="0"/>
              <a:ea typeface="SimSun" panose="02010600030101010101" pitchFamily="2" charset="-122"/>
              <a:cs typeface="Calibri" panose="020F0502020204030204" charset="0"/>
            </a:endParaRPr>
          </a:p>
          <a:p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sto MT" panose="02040603050505030304" pitchFamily="18" charset="0"/>
                <a:ea typeface="SimSun" panose="02010600030101010101" pitchFamily="2" charset="-122"/>
                <a:cs typeface="Calibri" panose="020F0502020204030204" charset="0"/>
              </a:rPr>
              <a:t>The implementation of a keylogger that captures keystrokes and records them into both text and JSON files is successful.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D877-C5F3-C183-5283-71BD061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845E-5FCE-C214-230B-25F6CDB4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LINK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                            https://github.com/yuvasri24-github/final-project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97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7100-4441-3290-23F5-80719244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14400"/>
            <a:ext cx="9905998" cy="11340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KEY LOGGER AND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0D603-9BC8-793B-28A7-0F222716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14600"/>
            <a:ext cx="609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4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E8C9-2002-E82C-269B-5228FE86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E5327F-B5C3-8B4B-FD95-5F4B66D9C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2528501"/>
            <a:ext cx="78874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ntroduction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Types of keyloggers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Overview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are the End users?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Solution and its Value Proposition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Wow in your solution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68B949D-76EA-8CFA-8B9D-C627E516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2141456" cy="312420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5109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857A55-2E6F-321B-8242-E53C64A91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32364" y="1034638"/>
            <a:ext cx="3724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4AFB3-97FB-A561-F822-FF7ECF95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981200"/>
            <a:ext cx="79454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2E98-B882-A270-107D-A396347A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81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main types of keyloggers: software and hardware. Keylogger software is more common than keylogger hardware, because the latter requires actual physical access to a device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software keylogger                         Hardware keylogger  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A62988-F479-41D8-253C-2BB0C11AD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255" y="1310901"/>
            <a:ext cx="5921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KEY LOGGERS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B903C31-64B3-621F-CDA7-8B8B0A21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2619375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EB99174-0A48-80DC-EA12-11637F0D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826131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8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0750" y="1186679"/>
            <a:ext cx="7162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/>
              <a:t>          </a:t>
            </a:r>
            <a:r>
              <a:rPr sz="4250" spc="-20" dirty="0"/>
              <a:t>P</a:t>
            </a:r>
            <a:r>
              <a:rPr lang="en-US" sz="4250" spc="15" dirty="0"/>
              <a:t>R</a:t>
            </a:r>
            <a:r>
              <a:rPr sz="4250" spc="15" dirty="0"/>
              <a:t>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0D9874-E15A-E4B0-7B30-7B71FFC7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030439"/>
            <a:ext cx="7308411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Record all your keystrokes.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Record both sides of conversations in messaging apps and emails.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Record your browsing history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Take screenshots when certain keywords are typed.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Take remote control over your device.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Remotely log in or out of your device.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CA1CC-8ED1-60BC-FA1B-4604A18CFBB3}"/>
              </a:ext>
            </a:extLst>
          </p:cNvPr>
          <p:cNvSpPr txBox="1"/>
          <p:nvPr/>
        </p:nvSpPr>
        <p:spPr>
          <a:xfrm>
            <a:off x="1438275" y="4903718"/>
            <a:ext cx="641032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keyloggers can be detected using antiviruses.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Installation of hardware keyloggers is difficult without the knowledge of the owner of the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0512" y="1219200"/>
            <a:ext cx="90709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4C247-7D98-91B2-B985-74015016F3C7}"/>
              </a:ext>
            </a:extLst>
          </p:cNvPr>
          <p:cNvSpPr txBox="1"/>
          <p:nvPr/>
        </p:nvSpPr>
        <p:spPr>
          <a:xfrm>
            <a:off x="1747837" y="2889766"/>
            <a:ext cx="6626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orking of keylogger  in real time and types of keylogger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Keylogger is a software that records every keystroke you enter, including mouse clicks.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keyloggers are also available which will be inserted between the keyboard and CPU.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best way to protect your devices from keylogging is to use a high-quality antivirus or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6909" y="1188423"/>
            <a:ext cx="65532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0F62B-66BD-5B26-4E88-47C71F2E5123}"/>
              </a:ext>
            </a:extLst>
          </p:cNvPr>
          <p:cNvSpPr txBox="1"/>
          <p:nvPr/>
        </p:nvSpPr>
        <p:spPr>
          <a:xfrm>
            <a:off x="1639252" y="2667000"/>
            <a:ext cx="92573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End users are the individuals within an organization who interact with various digital platforms, applications, and devices daily. They are often the first line of defense against cyber threats </a:t>
            </a:r>
          </a:p>
          <a:p>
            <a:pPr algn="just"/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Companies: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companies use keyloggers 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Hackers: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most people think of keyloggers,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Parents: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Some parental monitoring software is essentially spyware or even a keylogger. While it’s legal for parents to monitor their under-age children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1116" y="12954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D41D2-D41C-1468-17AE-E177EA8B3EB7}"/>
              </a:ext>
            </a:extLst>
          </p:cNvPr>
          <p:cNvSpPr txBox="1"/>
          <p:nvPr/>
        </p:nvSpPr>
        <p:spPr>
          <a:xfrm>
            <a:off x="1524523" y="2754481"/>
            <a:ext cx="89763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Password Manager</a:t>
            </a:r>
            <a:r>
              <a:rPr lang="en-US" altLang="zh-CN" b="1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800" b="0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You may use a password manager to generate highly complex passwords  In many cases, these programs can auto-fill your passwords, which allows you to bypass using the keyboard altogether. </a:t>
            </a:r>
          </a:p>
          <a:p>
            <a:pPr algn="just"/>
            <a:endParaRPr lang="en-US" altLang="zh-CN" sz="1800" b="0" i="0" u="none" strike="noStrike" kern="1200" cap="none" spc="0" baseline="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800" b="1" i="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Antivirus and Anti-malware Scans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 a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system scan using reputable antivirus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anti-malware software. These tools can detect and remove many types of keyloggers and other malware.</a:t>
            </a:r>
          </a:p>
          <a:p>
            <a:pPr algn="just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HP Simplified Hans" panose="020B0500000000000000" pitchFamily="34" charset="-122"/>
                <a:cs typeface="Arial" panose="020B0604020202020204" pitchFamily="34" charset="0"/>
              </a:rPr>
              <a:t>Two-step authentication</a:t>
            </a:r>
            <a:r>
              <a:rPr lang="en-US" altLang="zh-CN" sz="1800" b="1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800" b="0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addition, use two-step verification  when you have the option. A keylogger may deduce your password, but  the second phase of the authentication process may deter them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Calisto MT" panose="02040603050505030304" pitchFamily="18" charset="0"/>
            </a:endParaRPr>
          </a:p>
          <a:p>
            <a:br>
              <a:rPr lang="en-US" sz="1800" dirty="0">
                <a:latin typeface="Calisto MT" panose="02040603050505030304" pitchFamily="18" charset="0"/>
              </a:rPr>
            </a:br>
            <a:endParaRPr lang="en-IN" sz="1800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739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Garamond</vt:lpstr>
      <vt:lpstr>Trebuchet MS</vt:lpstr>
      <vt:lpstr>Organic</vt:lpstr>
      <vt:lpstr>Desu Yuva Sri Lakshmi</vt:lpstr>
      <vt:lpstr>KEY LOGGER AND SECURITY</vt:lpstr>
      <vt:lpstr>AGENDA</vt:lpstr>
      <vt:lpstr>INTRODUCTION</vt:lpstr>
      <vt:lpstr>TYPES OF KEY LOGGERS</vt:lpstr>
      <vt:lpstr>          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OUTPUTS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Desu.vasavi sri priya</dc:creator>
  <cp:lastModifiedBy>Desu.vasavi sri priya</cp:lastModifiedBy>
  <cp:revision>15</cp:revision>
  <dcterms:created xsi:type="dcterms:W3CDTF">2024-06-03T05:48:59Z</dcterms:created>
  <dcterms:modified xsi:type="dcterms:W3CDTF">2024-06-20T11:11:47Z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