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sath\OneDrive\Desktop\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sath\OneDrive\Desktop\employee_data%20(1).csv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sz="2400" i="1" u="sng" dirty="0"/>
              <a:t>Employee performance analysis </a:t>
            </a:r>
          </a:p>
        </c:rich>
      </c:tx>
      <c:layout>
        <c:manualLayout>
          <c:xMode val="edge"/>
          <c:yMode val="edge"/>
          <c:x val="0.11304851599432424"/>
          <c:y val="0.00555776188491275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80.0</c:v>
                </c:pt>
                <c:pt idx="1">
                  <c:v>89.0</c:v>
                </c:pt>
                <c:pt idx="2">
                  <c:v>78.0</c:v>
                </c:pt>
                <c:pt idx="3">
                  <c:v>76.0</c:v>
                </c:pt>
                <c:pt idx="4">
                  <c:v>73.0</c:v>
                </c:pt>
                <c:pt idx="5">
                  <c:v>68.0</c:v>
                </c:pt>
                <c:pt idx="6">
                  <c:v>85.0</c:v>
                </c:pt>
                <c:pt idx="7">
                  <c:v>78.0</c:v>
                </c:pt>
                <c:pt idx="8">
                  <c:v>75.0</c:v>
                </c:pt>
                <c:pt idx="9">
                  <c:v>79.0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189.0</c:v>
                </c:pt>
                <c:pt idx="1">
                  <c:v>186.0</c:v>
                </c:pt>
                <c:pt idx="2">
                  <c:v>201.0</c:v>
                </c:pt>
                <c:pt idx="3">
                  <c:v>192.0</c:v>
                </c:pt>
                <c:pt idx="4">
                  <c:v>208.0</c:v>
                </c:pt>
                <c:pt idx="5">
                  <c:v>201.0</c:v>
                </c:pt>
                <c:pt idx="6">
                  <c:v>190.0</c:v>
                </c:pt>
                <c:pt idx="7">
                  <c:v>196.0</c:v>
                </c:pt>
                <c:pt idx="8">
                  <c:v>198.0</c:v>
                </c:pt>
                <c:pt idx="9">
                  <c:v>188.0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646313792"/>
        <c:axId val="1639839664"/>
      </c:barChart>
      <c:catAx>
        <c:axId val="1646313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839664"/>
        <c:crosses val="autoZero"/>
        <c:auto val="1"/>
        <c:lblAlgn val="ctr"/>
        <c:lblOffset val="100"/>
        <c:noMultiLvlLbl val="0"/>
      </c:catAx>
      <c:valAx>
        <c:axId val="163983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31379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80.0</c:v>
                </c:pt>
                <c:pt idx="1">
                  <c:v>89.0</c:v>
                </c:pt>
                <c:pt idx="2">
                  <c:v>78.0</c:v>
                </c:pt>
                <c:pt idx="3">
                  <c:v>76.0</c:v>
                </c:pt>
                <c:pt idx="4">
                  <c:v>73.0</c:v>
                </c:pt>
                <c:pt idx="5">
                  <c:v>68.0</c:v>
                </c:pt>
                <c:pt idx="6">
                  <c:v>85.0</c:v>
                </c:pt>
                <c:pt idx="7">
                  <c:v>78.0</c:v>
                </c:pt>
                <c:pt idx="8">
                  <c:v>75.0</c:v>
                </c:pt>
                <c:pt idx="9">
                  <c:v>79.0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189.0</c:v>
                </c:pt>
                <c:pt idx="1">
                  <c:v>186.0</c:v>
                </c:pt>
                <c:pt idx="2">
                  <c:v>201.0</c:v>
                </c:pt>
                <c:pt idx="3">
                  <c:v>192.0</c:v>
                </c:pt>
                <c:pt idx="4">
                  <c:v>208.0</c:v>
                </c:pt>
                <c:pt idx="5">
                  <c:v>201.0</c:v>
                </c:pt>
                <c:pt idx="6">
                  <c:v>190.0</c:v>
                </c:pt>
                <c:pt idx="7">
                  <c:v>196.0</c:v>
                </c:pt>
                <c:pt idx="8">
                  <c:v>198.0</c:v>
                </c:pt>
                <c:pt idx="9">
                  <c:v>188.0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58013212398513"/>
          <c:y val="0.17549454344522725"/>
          <c:w val="0.1252223813314929"/>
          <c:h val="0.60563383524427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742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P</a:t>
            </a:r>
            <a:r>
              <a:rPr dirty="0" sz="2400" lang="en-US"/>
              <a:t>.</a:t>
            </a:r>
            <a:r>
              <a:rPr dirty="0" sz="2400" lang="en-US"/>
              <a:t>Y</a:t>
            </a:r>
            <a:r>
              <a:rPr dirty="0" sz="2400" lang="en-US"/>
              <a:t>U</a:t>
            </a:r>
            <a:r>
              <a:rPr dirty="0" sz="2400" lang="en-US"/>
              <a:t>V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endParaRPr altLang="en-US" lang="zh-CN"/>
          </a:p>
          <a:p>
            <a:r>
              <a:rPr dirty="0" sz="2400" lang="en-US"/>
              <a:t>REGISTER NO: 3122</a:t>
            </a:r>
            <a:r>
              <a:rPr dirty="0" sz="2400" lang="en-US"/>
              <a:t>1</a:t>
            </a:r>
            <a:r>
              <a:rPr dirty="0" sz="2400" lang="en-US"/>
              <a:t>8</a:t>
            </a:r>
            <a:r>
              <a:rPr dirty="0" sz="2400" lang="en-US"/>
              <a:t>6</a:t>
            </a:r>
            <a:r>
              <a:rPr dirty="0" sz="2400" lang="en-US"/>
              <a:t>9</a:t>
            </a:r>
            <a:r>
              <a:rPr dirty="0" sz="2400" lang="en-US"/>
              <a:t>1</a:t>
            </a:r>
            <a:endParaRPr altLang="en-US" lang="zh-CN"/>
          </a:p>
          <a:p>
            <a:r>
              <a:rPr dirty="0" sz="2400" lang="en-US"/>
              <a:t>DEPARTMENT: BACHELOR OF COMMERCE</a:t>
            </a:r>
          </a:p>
          <a:p>
            <a:r>
              <a:rPr dirty="0" sz="2400" lang="en-US"/>
              <a:t>COLLEGE: </a:t>
            </a:r>
            <a:r>
              <a:rPr dirty="0" sz="2400" lang="en-US"/>
              <a:t>V</a:t>
            </a:r>
            <a:r>
              <a:rPr dirty="0" sz="2400" lang="en-US"/>
              <a:t>i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w</a:t>
            </a:r>
            <a:r>
              <a:rPr dirty="0" sz="2400" lang="en-US"/>
              <a:t>a</a:t>
            </a:r>
            <a:r>
              <a:rPr dirty="0" sz="2400" lang="en-US"/>
              <a:t>k</a:t>
            </a:r>
            <a:r>
              <a:rPr dirty="0" sz="2400" lang="en-US"/>
              <a:t>s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science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 </a:t>
            </a:r>
            <a:r>
              <a:rPr dirty="0" sz="2400" lang="en-US"/>
              <a:t>f</a:t>
            </a:r>
            <a:r>
              <a:rPr dirty="0" sz="2400" lang="en-US"/>
              <a:t>o</a:t>
            </a:r>
            <a:r>
              <a:rPr dirty="0" sz="2400" lang="en-US"/>
              <a:t>r </a:t>
            </a:r>
            <a:r>
              <a:rPr dirty="0" sz="2400" lang="en-US"/>
              <a:t>women </a:t>
            </a:r>
            <a:endParaRPr altLang="en-US" lang="zh-CN"/>
          </a:p>
          <a:p>
            <a:r>
              <a:rPr dirty="0" sz="2400" lang="en-US"/>
              <a:t>  NM ID : 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1</a:t>
            </a:r>
            <a:r>
              <a:rPr dirty="0" sz="2400" lang="en-US"/>
              <a:t>6</a:t>
            </a:r>
            <a:r>
              <a:rPr dirty="0" sz="2400" lang="en-US"/>
              <a:t>9</a:t>
            </a:r>
            <a:r>
              <a:rPr dirty="0" sz="2400" lang="en-US"/>
              <a:t>5</a:t>
            </a:r>
            <a:r>
              <a:rPr dirty="0" sz="2400" lang="en-US"/>
              <a:t>3</a:t>
            </a:r>
            <a:r>
              <a:rPr dirty="0" sz="2400" lang="en-US"/>
              <a:t>8</a:t>
            </a:r>
            <a:r>
              <a:rPr dirty="0" sz="2400" lang="en-US"/>
              <a:t>/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/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1334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2"/>
          <p:cNvSpPr txBox="1"/>
          <p:nvPr/>
        </p:nvSpPr>
        <p:spPr>
          <a:xfrm>
            <a:off x="707118" y="1630755"/>
            <a:ext cx="8694964" cy="2733040"/>
          </a:xfrm>
          <a:prstGeom prst="rect"/>
          <a:noFill/>
        </p:spPr>
        <p:txBody>
          <a:bodyPr wrap="square">
            <a:spAutoFit/>
          </a:bodyPr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 PivotTables for Advanced Analysis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can dynamically summarize and analyze your data: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Select Your Data Range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Go to Insert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PivotTable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Configure PivotTable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Rows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Project Name or Department.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Columns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Performance Metrics.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Values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Average or Count of Performance Metrics.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73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295400" y="1039450"/>
          <a:ext cx="7829550" cy="5532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1"/>
          </a:xfrm>
        </p:spPr>
        <p:txBody>
          <a:bodyPr/>
          <a:p>
            <a:r>
              <a:rPr dirty="0" lang="en-US"/>
              <a:t>RESULT 2 PIE CHART </a:t>
            </a:r>
            <a:endParaRPr dirty="0" lang="en-IN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-2362200" y="4114800"/>
            <a:ext cx="76200" cy="254000"/>
          </a:xfrm>
        </p:spPr>
        <p:txBody>
          <a:bodyPr/>
          <a:p>
            <a:endParaRPr dirty="0" lang="en-IN"/>
          </a:p>
        </p:txBody>
      </p:sp>
      <p:graphicFrame>
        <p:nvGraphicFramePr>
          <p:cNvPr id="4194305" name="Chart 3"/>
          <p:cNvGraphicFramePr>
            <a:graphicFrameLocks/>
          </p:cNvGraphicFramePr>
          <p:nvPr/>
        </p:nvGraphicFramePr>
        <p:xfrm>
          <a:off x="576943" y="1739537"/>
          <a:ext cx="754897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3"/>
          <p:cNvSpPr txBox="1"/>
          <p:nvPr/>
        </p:nvSpPr>
        <p:spPr>
          <a:xfrm>
            <a:off x="914400" y="1295400"/>
            <a:ext cx="7924800" cy="4282440"/>
          </a:xfrm>
          <a:prstGeom prst="rect"/>
          <a:noFill/>
        </p:spPr>
        <p:txBody>
          <a:bodyPr wrap="square">
            <a:spAutoFit/>
          </a:bodyPr>
          <a:p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summary, creating an effective employee performance analysis model in Excel involves several key steps to ensure you can track, analyze, and visualize data efficiently:</a:t>
            </a:r>
          </a:p>
          <a:p>
            <a:endParaRPr b="1" dirty="0" sz="200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Organization</a:t>
            </a:r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Start by structuring your data in a well-organized table, including essential fields such as Employee ID, Name, Gender, Department, Project ID, Performance Metrics, and Ratings.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00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 Tables</a:t>
            </a:r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Develop summary tables to aggregate data by projects and departments. This helps in understanding overall performance trends and making comparisons.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00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Utilize charts and graphs to visually represent performance data. Bar charts, pie charts, and line graphs can provide clear insights into how employees are performing across different projects and departments.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3106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0284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381000" y="2019300"/>
            <a:ext cx="8534400" cy="2313940"/>
          </a:xfrm>
          <a:prstGeom prst="rect"/>
          <a:noFill/>
        </p:spPr>
        <p:txBody>
          <a:bodyPr wrap="square">
            <a:spAutoFit/>
          </a:bodyPr>
          <a:p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Analyzing employee performance using Excel helps organizations make data-driven decisions to enhance productivity, address skill gaps, and recognize achievements, ultimately leading to improved overall performance and employee satisfaction.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7518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11"/>
          <p:cNvSpPr txBox="1"/>
          <p:nvPr/>
        </p:nvSpPr>
        <p:spPr>
          <a:xfrm>
            <a:off x="553811" y="2019300"/>
            <a:ext cx="8475889" cy="3634740"/>
          </a:xfrm>
          <a:prstGeom prst="rect"/>
          <a:noFill/>
        </p:spPr>
        <p:txBody>
          <a:bodyPr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of a project overview for data analytics using MS Excel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Data Analytics using MS Excel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leverage MS Excel's data analytics capabilities to extract insights, identify trends, and inform business decisions..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demonstrate the power of MS Excel in data analytics, providing actionable insights to drive informed business decisions.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610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Box 8"/>
          <p:cNvSpPr txBox="1"/>
          <p:nvPr/>
        </p:nvSpPr>
        <p:spPr>
          <a:xfrm>
            <a:off x="1427388" y="1986643"/>
            <a:ext cx="4657726" cy="18694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Employer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Organization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Firm</a:t>
            </a:r>
            <a:endParaRPr dirty="0" sz="320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86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9"/>
          <p:cNvSpPr txBox="1"/>
          <p:nvPr/>
        </p:nvSpPr>
        <p:spPr>
          <a:xfrm>
            <a:off x="2514599" y="1695450"/>
            <a:ext cx="6838951" cy="43840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Filtering in Excel allows you to selectively display and analyze specific subsets of data based on criteria, enabling focused insights and streamlined data management.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Groups in Excel help organize and manage data by allowing users to collapse or expand sections of related rows or columns, facilitating better data navigation and analysis.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altLang="en-US" b="1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Pivot Table in Excel is a powerful tool that summarizes, analyzes, and presents large datasets by organizing data into rows, columns, and values for dynamic and interactive reporting</a:t>
            </a:r>
            <a:r>
              <a:rPr altLang="en-US" b="1" dirty="0" sz="2400" lang="en-US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3"/>
          <p:cNvSpPr txBox="1"/>
          <p:nvPr/>
        </p:nvSpPr>
        <p:spPr>
          <a:xfrm>
            <a:off x="381000" y="1110977"/>
            <a:ext cx="9144000" cy="4053841"/>
          </a:xfrm>
          <a:prstGeom prst="rect"/>
          <a:noFill/>
        </p:spPr>
        <p:txBody>
          <a:bodyPr wrap="square">
            <a:spAutoFit/>
          </a:bodyPr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 is 5 features in employee dataset.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," "Revenue," "Expenses," "Profit," and "Market Share" to clearly present and compare metrics for each unit.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40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Apply conditional formatting to highlight high or low performance scores for better visualization.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40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Number Format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the Rating column is formatted to show numbers or a rating scale if applicable.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gender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:Create a summary table to analyze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levels by gender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This table will help you visualize the data more </a:t>
            </a:r>
            <a:r>
              <a:rPr dirty="0" sz="2400" lang="en-US"/>
              <a:t>effectively.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1272540"/>
          </a:xfrm>
          <a:prstGeom prst="rect"/>
          <a:noFill/>
        </p:spPr>
        <p:txBody>
          <a:bodyPr rtlCol="0" wrap="square">
            <a:spAutoFit/>
          </a:bodyPr>
          <a:p>
            <a:r>
              <a:rPr b="1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1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:</a:t>
            </a:r>
            <a:endParaRPr b="1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IFS (Z8-5”VERY HIGH”28-4,”HIGH”,28&gt;3,”MED”,TRUE,”LOW”)</a:t>
            </a:r>
            <a:endParaRPr b="1"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919363182651</cp:lastModifiedBy>
  <dcterms:created xsi:type="dcterms:W3CDTF">2024-03-29T04:07:22Z</dcterms:created>
  <dcterms:modified xsi:type="dcterms:W3CDTF">2024-10-01T04:21:05Z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b1766fbeb1a542e8af23cdd875711651</vt:lpwstr>
  </property>
</Properties>
</file>