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dirty="0" sz="2000" lang="en-US">
                <a:solidFill>
                  <a:schemeClr val="accent1">
                    <a:lumMod val="75000"/>
                  </a:schemeClr>
                </a:solidFill>
                <a:latin typeface="Arial"/>
                <a:cs typeface="Arial"/>
              </a:rPr>
              <a:t>Y</a:t>
            </a:r>
            <a:r>
              <a:rPr altLang="en-IN" b="1" dirty="0" sz="2000" lang="en-US">
                <a:solidFill>
                  <a:schemeClr val="accent1">
                    <a:lumMod val="75000"/>
                  </a:schemeClr>
                </a:solidFill>
                <a:latin typeface="Arial"/>
                <a:cs typeface="Arial"/>
              </a:rPr>
              <a:t>U</a:t>
            </a:r>
            <a:r>
              <a:rPr altLang="en-IN" b="1" dirty="0" sz="2000" lang="en-US">
                <a:solidFill>
                  <a:schemeClr val="accent1">
                    <a:lumMod val="75000"/>
                  </a:schemeClr>
                </a:solidFill>
                <a:latin typeface="Arial"/>
                <a:cs typeface="Arial"/>
              </a:rPr>
              <a:t>V</a:t>
            </a:r>
            <a:r>
              <a:rPr altLang="en-IN" b="1" dirty="0" sz="2000" lang="en-US">
                <a:solidFill>
                  <a:schemeClr val="accent1">
                    <a:lumMod val="75000"/>
                  </a:schemeClr>
                </a:solidFill>
                <a:latin typeface="Arial"/>
                <a:cs typeface="Arial"/>
              </a:rPr>
              <a:t>A</a:t>
            </a:r>
            <a:r>
              <a:rPr altLang="en-IN" b="1" dirty="0" sz="2000" lang="en-US">
                <a:solidFill>
                  <a:schemeClr val="accent1">
                    <a:lumMod val="75000"/>
                  </a:schemeClr>
                </a:solidFill>
                <a:latin typeface="Arial"/>
                <a:cs typeface="Arial"/>
              </a:rPr>
              <a:t>SRI </a:t>
            </a:r>
            <a:r>
              <a:rPr altLang="en-IN" b="1" dirty="0" sz="2000" lang="en-US">
                <a:solidFill>
                  <a:schemeClr val="accent1">
                    <a:lumMod val="75000"/>
                  </a:schemeClr>
                </a:solidFill>
                <a:latin typeface="Arial"/>
                <a:cs typeface="Arial"/>
              </a:rPr>
              <a:t> </a:t>
            </a:r>
            <a:r>
              <a:rPr altLang="en-IN" b="1" dirty="0" sz="2000" lang="en-US">
                <a:solidFill>
                  <a:schemeClr val="accent1">
                    <a:lumMod val="75000"/>
                  </a:schemeClr>
                </a:solidFill>
                <a:latin typeface="Arial"/>
                <a:cs typeface="Arial"/>
              </a:rPr>
              <a:t>M</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2024-04-12T13:29:27Z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3b80dd1801ad429d845aab82d5c69825</vt:lpwstr>
  </property>
</Properties>
</file>