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3" r:id="rId3"/>
    <p:sldId id="284" r:id="rId4"/>
    <p:sldId id="285" r:id="rId5"/>
    <p:sldId id="286" r:id="rId6"/>
    <p:sldId id="287" r:id="rId7"/>
    <p:sldId id="288" r:id="rId8"/>
    <p:sldId id="289" r:id="rId9"/>
    <p:sldId id="290" r:id="rId10"/>
    <p:sldId id="291" r:id="rId11"/>
    <p:sldId id="292" r:id="rId12"/>
    <p:sldId id="294"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altLang="en-IN" dirty="0" sz="2400" lang="en-US"/>
              <a:t>YUVATHI</a:t>
            </a:r>
            <a:r>
              <a:rPr altLang="en-IN" dirty="0" sz="2400" lang="en-US"/>
              <a:t> </a:t>
            </a:r>
            <a:r>
              <a:rPr altLang="en-IN" dirty="0" sz="2400" lang="en-US"/>
              <a:t>SHREE</a:t>
            </a:r>
            <a:r>
              <a:rPr altLang="en-IN" dirty="0" sz="2400" lang="en-US"/>
              <a:t> </a:t>
            </a:r>
            <a:r>
              <a:rPr altLang="en-IN" dirty="0" sz="2400" lang="en-US"/>
              <a:t>E</a:t>
            </a:r>
            <a:r>
              <a:rPr altLang="en-IN" dirty="0" sz="2400" lang="en-US"/>
              <a:t> </a:t>
            </a:r>
            <a:r>
              <a:rPr altLang="en-IN" dirty="0" sz="2400" lang="en-US"/>
              <a:t>V</a:t>
            </a:r>
            <a:endParaRPr altLang="en-US" lang="zh-CN"/>
          </a:p>
          <a:p>
            <a:r>
              <a:rPr dirty="0" sz="2400" lang="en-US"/>
              <a:t>REGISTER NO AND NMID: </a:t>
            </a:r>
            <a:r>
              <a:rPr dirty="0" sz="2400" lang="en-US"/>
              <a:t>2</a:t>
            </a:r>
            <a:r>
              <a:rPr altLang="en-IN" dirty="0" sz="2400" lang="en-US"/>
              <a:t>2</a:t>
            </a:r>
            <a:r>
              <a:rPr altLang="en-IN" dirty="0" sz="2400" lang="en-US"/>
              <a:t>2</a:t>
            </a:r>
            <a:r>
              <a:rPr altLang="en-IN" dirty="0" sz="2400" lang="en-US"/>
              <a:t>4</a:t>
            </a:r>
            <a:r>
              <a:rPr altLang="en-IN" dirty="0" sz="2400" lang="en-US"/>
              <a:t>0</a:t>
            </a:r>
            <a:r>
              <a:rPr altLang="en-IN" dirty="0" sz="2400" lang="en-US"/>
              <a:t>2</a:t>
            </a:r>
            <a:r>
              <a:rPr altLang="en-IN" dirty="0" sz="2400" lang="en-US"/>
              <a:t>0</a:t>
            </a:r>
            <a:r>
              <a:rPr altLang="en-IN" dirty="0" sz="2400" lang="en-US"/>
              <a:t>4</a:t>
            </a:r>
            <a:r>
              <a:rPr altLang="en-IN" dirty="0" sz="2400" lang="en-US"/>
              <a:t>7</a:t>
            </a:r>
            <a:endParaRPr dirty="0" sz="2400" lang="en-US">
              <a:cs typeface="Calibri"/>
            </a:endParaRPr>
          </a:p>
          <a:p>
            <a:r>
              <a:rPr dirty="0" sz="2400" lang="en-US"/>
              <a:t>DEPARTMENT: </a:t>
            </a:r>
            <a:r>
              <a:rPr dirty="0" sz="2400" lang="en-US"/>
              <a:t>B</a:t>
            </a:r>
            <a:r>
              <a:rPr altLang="en-IN" dirty="0" sz="2400" lang="en-US"/>
              <a:t>.</a:t>
            </a:r>
            <a:r>
              <a:rPr altLang="en-IN" dirty="0" sz="2400" lang="en-US"/>
              <a:t>S</a:t>
            </a:r>
            <a:r>
              <a:rPr altLang="en-IN" dirty="0" sz="2400" lang="en-US"/>
              <a:t>c</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135898" y="1857375"/>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a:off x="2716201" y="3549939"/>
            <a:ext cx="6171732" cy="233815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37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060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2025-09-09T06:00:46Z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bcff9076e97a46548e474475708e32f2</vt:lpwstr>
  </property>
</Properties>
</file>