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64" d="100"/>
          <a:sy n="6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9/9/2024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13239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065433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179550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200624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93050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643582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532451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940553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22496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391600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183378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147179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5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It appears you’ve provided a list of employee-related features. </a:t>
            </a:r>
            <a:r>
              <a:rPr lang="en-US" altLang="zh-CN"/>
              <a:t>Let’s break it down:</a:t>
            </a:r>
            <a:r>
              <a:rPr lang="en-US" altLang="zh-CN"/>
              <a:t>
1. Imp ID**: A unique identifier for each employee.
2. Name: The name of the employee.
3. </a:t>
            </a:r>
            <a:r>
              <a:rPr lang="en-US" altLang="zh-CN"/>
              <a:t>Emp</a:t>
            </a:r>
            <a:r>
              <a:rPr lang="en-US" altLang="zh-CN"/>
              <a:t> Type**: The type of employment (e.g., full-time, part-time, contract).
4. Performance Level: An indicator of an employee’s performance (e.g., high, medium, low).
5. Gender: Male or female.
6. Employee Rating: A numerical rating representing an employee’s performance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264082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376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03641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286672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608228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945187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688873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571769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493297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898542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311385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500972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732605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36364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031510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9/9/2024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093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2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2.png"/><Relationship Id="rId2" Type="http://schemas.openxmlformats.org/officeDocument/2006/relationships/image" Target="../media/13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4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15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image" Target="../media/8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10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1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13416025">
            <a:off x="5880003" y="-1034932"/>
            <a:ext cx="2735958" cy="222555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599"/>
                </a:lnTo>
                <a:lnTo>
                  <a:pt x="16940" y="21599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25912">
            <a:off x="2640056" y="2569729"/>
            <a:ext cx="7127893" cy="11582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NAME: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B.YUVARAJ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REGISTER NO: 312204967/asunm219unm219ncas2225cc11202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DEPARTMENT: COMMERCE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COLLEGE: NAZARETH COLLEGE OF ARTS AND SCIENCE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93" name="文本框"/>
          <p:cNvSpPr txBox="1">
            <a:spLocks/>
          </p:cNvSpPr>
          <p:nvPr/>
        </p:nvSpPr>
        <p:spPr>
          <a:xfrm rot="599343">
            <a:off x="3255909" y="2765700"/>
            <a:ext cx="65422" cy="3581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94" name="文本框"/>
          <p:cNvSpPr txBox="1">
            <a:spLocks/>
          </p:cNvSpPr>
          <p:nvPr/>
        </p:nvSpPr>
        <p:spPr>
          <a:xfrm rot="807256">
            <a:off x="2568054" y="838187"/>
            <a:ext cx="6983894" cy="358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261633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9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0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1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2" name="矩形"/>
          <p:cNvSpPr>
            <a:spLocks/>
          </p:cNvSpPr>
          <p:nvPr/>
        </p:nvSpPr>
        <p:spPr>
          <a:xfrm rot="0">
            <a:off x="892449" y="1219249"/>
            <a:ext cx="6488358" cy="36933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Collection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Kaggle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,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Website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 edunet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Dashboard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Feature Collection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Identifying &amp; Highlighting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Cleaning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Conditional Formatting &amp; Filtering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Performance Analysis by systematic order as High,Medium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Low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,from the departments of Employees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Summary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Pivot Table,Overall performance of the employees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Visualization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Trend Lines Exponentioal Lines &amp; Graphs ,Pie Charts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338725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9" name="文本框"/>
          <p:cNvSpPr>
            <a:spLocks noGrp="1"/>
          </p:cNvSpPr>
          <p:nvPr>
            <p:ph type="title"/>
          </p:nvPr>
        </p:nvSpPr>
        <p:spPr>
          <a:xfrm rot="0">
            <a:off x="755331" y="387319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0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81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755331" y="1159314"/>
            <a:ext cx="8779193" cy="5308161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01174977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55332" y="1505445"/>
            <a:ext cx="8127999" cy="496711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85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207773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89" name="矩形"/>
          <p:cNvSpPr>
            <a:spLocks/>
          </p:cNvSpPr>
          <p:nvPr/>
        </p:nvSpPr>
        <p:spPr>
          <a:xfrm flipV="1" rot="10800000">
            <a:off x="755332" y="1552718"/>
            <a:ext cx="8298746" cy="319698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From the overall analysis,In the organization averagely performing 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employees are more in numbers,So every employee have their own 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talents and skills based on that you can give the tasks and motivate 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them for the organization growth.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PL Sector is the highest percentage than the other departments 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PYZ and NEL are nearly closest to the PL sector.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pic>
        <p:nvPicPr>
          <p:cNvPr id="190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889029" y="4951799"/>
            <a:ext cx="5242226" cy="1520757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609435339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343722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7"/>
                </a:lnTo>
                <a:lnTo>
                  <a:pt x="21599" y="21597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1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61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9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9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7" y="1739"/>
                </a:lnTo>
                <a:lnTo>
                  <a:pt x="3712" y="2648"/>
                </a:lnTo>
                <a:lnTo>
                  <a:pt x="2649" y="3713"/>
                </a:lnTo>
                <a:lnTo>
                  <a:pt x="1740" y="4917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2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7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2" y="18950"/>
                </a:lnTo>
                <a:lnTo>
                  <a:pt x="4917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3" y="21481"/>
                </a:lnTo>
                <a:lnTo>
                  <a:pt x="13916" y="21142"/>
                </a:lnTo>
                <a:lnTo>
                  <a:pt x="15350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3" y="15352"/>
                </a:lnTo>
                <a:lnTo>
                  <a:pt x="21140" y="13917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2"/>
                </a:lnTo>
                <a:lnTo>
                  <a:pt x="21140" y="7680"/>
                </a:lnTo>
                <a:lnTo>
                  <a:pt x="20593" y="6246"/>
                </a:lnTo>
                <a:lnTo>
                  <a:pt x="19858" y="4917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0" y="1003"/>
                </a:lnTo>
                <a:lnTo>
                  <a:pt x="13916" y="455"/>
                </a:lnTo>
                <a:lnTo>
                  <a:pt x="12393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0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019654" y="4533902"/>
            <a:ext cx="3177277" cy="2952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444002" y="1097288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06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7291191" y="1761407"/>
            <a:ext cx="2401333" cy="3335185"/>
          </a:xfrm>
          <a:prstGeom prst="rect"/>
          <a:noFill/>
          <a:ln w="12700" cmpd="sng" cap="flat">
            <a:noFill/>
            <a:prstDash val="solid"/>
            <a:round/>
          </a:ln>
          <a:effectLst>
            <a:outerShdw sx="97000" sy="23000" kx="900000" algn="br" rotWithShape="0" blurRad="76200" dist="95250" dir="10500000">
              <a:srgbClr val="000000">
                <a:alpha val="1960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3792946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组合"/>
          <p:cNvGrpSpPr>
            <a:grpSpLocks/>
          </p:cNvGrpSpPr>
          <p:nvPr/>
        </p:nvGrpSpPr>
        <p:grpSpPr>
          <a:xfrm rot="19911708">
            <a:off x="7517509" y="2189161"/>
            <a:ext cx="3165605" cy="4276932"/>
            <a:chOff x="7517509" y="2189161"/>
            <a:chExt cx="3165605" cy="4276932"/>
          </a:xfrm>
        </p:grpSpPr>
        <p:sp>
          <p:nvSpPr>
            <p:cNvPr id="109" name="曲线"/>
            <p:cNvSpPr>
              <a:spLocks/>
            </p:cNvSpPr>
            <p:nvPr/>
          </p:nvSpPr>
          <p:spPr>
            <a:xfrm rot="0">
              <a:off x="9078480" y="5378102"/>
              <a:ext cx="523961" cy="600271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0" name="曲线"/>
            <p:cNvSpPr>
              <a:spLocks/>
            </p:cNvSpPr>
            <p:nvPr/>
          </p:nvSpPr>
          <p:spPr>
            <a:xfrm rot="0">
              <a:off x="9078480" y="6078418"/>
              <a:ext cx="207401" cy="23760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1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517509" y="2189161"/>
              <a:ext cx="3165605" cy="4276932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4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7" name="矩形"/>
          <p:cNvSpPr>
            <a:spLocks/>
          </p:cNvSpPr>
          <p:nvPr/>
        </p:nvSpPr>
        <p:spPr>
          <a:xfrm rot="0">
            <a:off x="1305614" y="2228671"/>
            <a:ext cx="6102432" cy="11582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data analysis involves assessing performance metrics to drive company growth, motivate employees, and allocate appreciation, promotions, and salary increments based on objective data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31162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组合"/>
          <p:cNvGrpSpPr>
            <a:grpSpLocks/>
          </p:cNvGrpSpPr>
          <p:nvPr/>
        </p:nvGrpSpPr>
        <p:grpSpPr>
          <a:xfrm>
            <a:off x="6330617" y="3257550"/>
            <a:ext cx="3533774" cy="3810000"/>
            <a:chOff x="6330617" y="3257550"/>
            <a:chExt cx="3533774" cy="3810000"/>
          </a:xfrm>
        </p:grpSpPr>
        <p:sp>
          <p:nvSpPr>
            <p:cNvPr id="120" name="曲线"/>
            <p:cNvSpPr>
              <a:spLocks/>
            </p:cNvSpPr>
            <p:nvPr/>
          </p:nvSpPr>
          <p:spPr>
            <a:xfrm rot="0">
              <a:off x="7025942" y="5972175"/>
              <a:ext cx="457198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1" name="曲线"/>
            <p:cNvSpPr>
              <a:spLocks/>
            </p:cNvSpPr>
            <p:nvPr/>
          </p:nvSpPr>
          <p:spPr>
            <a:xfrm rot="0">
              <a:off x="7025942" y="6505575"/>
              <a:ext cx="180972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330617" y="3257550"/>
              <a:ext cx="3533774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5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8" name="矩形"/>
          <p:cNvSpPr>
            <a:spLocks/>
          </p:cNvSpPr>
          <p:nvPr/>
        </p:nvSpPr>
        <p:spPr>
          <a:xfrm rot="0">
            <a:off x="990600" y="2217064"/>
            <a:ext cx="79248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29" name="矩形"/>
          <p:cNvSpPr>
            <a:spLocks/>
          </p:cNvSpPr>
          <p:nvPr/>
        </p:nvSpPr>
        <p:spPr>
          <a:xfrm rot="0">
            <a:off x="739774" y="1695450"/>
            <a:ext cx="7924800" cy="26250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
Our objective is to assess employee performance by 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analyzing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factors such as gender, performance scores, ratings, and achievements. This analysis will inform decisions related to recognition, growth opportunities, promotions, and salary adjustments.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608415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8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530390" y="1756585"/>
            <a:ext cx="6512184" cy="422987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342225713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301804" y="1893571"/>
            <a:ext cx="268648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5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75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3988289" y="1964947"/>
            <a:ext cx="4215422" cy="313932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1.Automated Data Collection</a:t>
            </a:r>
            <a:endParaRPr lang="en-US" altLang="zh-CN" sz="1800" b="1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2.Performance Categorization</a:t>
            </a:r>
            <a:endParaRPr lang="en-US" altLang="zh-CN" sz="1800" b="1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3.Trend and Pattern Identification</a:t>
            </a:r>
            <a:endParaRPr lang="en-US" altLang="zh-CN" sz="1800" b="1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4.Visual Dashboards</a:t>
            </a:r>
            <a:endParaRPr lang="en-US" altLang="zh-CN" sz="1800" b="1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5.Customized Recommendations</a:t>
            </a:r>
            <a:endParaRPr lang="en-US" altLang="zh-CN" sz="1800" b="1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6.Continuous Feedback Loop</a:t>
            </a:r>
            <a:endParaRPr lang="zh-CN" altLang="en-US" sz="1800" b="1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106364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2" name="矩形"/>
          <p:cNvSpPr>
            <a:spLocks/>
          </p:cNvSpPr>
          <p:nvPr/>
        </p:nvSpPr>
        <p:spPr>
          <a:xfrm rot="0">
            <a:off x="5188032" y="2522739"/>
            <a:ext cx="1828800" cy="18288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3" name="矩形"/>
          <p:cNvSpPr>
            <a:spLocks/>
          </p:cNvSpPr>
          <p:nvPr/>
        </p:nvSpPr>
        <p:spPr>
          <a:xfrm rot="0">
            <a:off x="1708402" y="1895624"/>
            <a:ext cx="6102432" cy="258532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data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=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kaggle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26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=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features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9=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features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ID= number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=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text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ployee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type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Gender-male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female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rating -Nu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mber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pic>
        <p:nvPicPr>
          <p:cNvPr id="154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5188032" y="1170440"/>
            <a:ext cx="3935640" cy="453340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690131910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2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4" name="矩形"/>
          <p:cNvSpPr>
            <a:spLocks/>
          </p:cNvSpPr>
          <p:nvPr/>
        </p:nvSpPr>
        <p:spPr>
          <a:xfrm rot="0">
            <a:off x="1639251" y="2351066"/>
            <a:ext cx="8534018" cy="9541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•Performance level =IFS(Z8&gt;=5,”VERY 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HIGH”,Z8&gt;=4,”HIGH”,Z8&gt;=3,”MED”,TRUE,”LOW”)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676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188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29</cp:revision>
  <dcterms:created xsi:type="dcterms:W3CDTF">2024-03-29T15:07:22Z</dcterms:created>
  <dcterms:modified xsi:type="dcterms:W3CDTF">2024-09-09T02:11:54Z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