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81" r:id="rId17"/>
    <p:sldId id="282" r:id="rId18"/>
    <p:sldId id="283" r:id="rId19"/>
    <p:sldId id="274" r:id="rId20"/>
    <p:sldId id="266" r:id="rId21"/>
    <p:sldId id="267" r:id="rId22"/>
    <p:sldId id="268" r:id="rId23"/>
    <p:sldId id="275" r:id="rId24"/>
    <p:sldId id="278" r:id="rId25"/>
    <p:sldId id="276" r:id="rId26"/>
    <p:sldId id="279" r:id="rId27"/>
    <p:sldId id="277" r:id="rId28"/>
    <p:sldId id="280" r:id="rId29"/>
    <p:sldId id="288" r:id="rId30"/>
    <p:sldId id="285" r:id="rId31"/>
    <p:sldId id="286" r:id="rId32"/>
    <p:sldId id="287" r:id="rId33"/>
    <p:sldId id="284" r:id="rId34"/>
    <p:sldId id="289" r:id="rId35"/>
    <p:sldId id="290" r:id="rId36"/>
    <p:sldId id="292" r:id="rId37"/>
    <p:sldId id="291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DADE7-7829-40D3-BF42-9B5A0DE5E3CD}" v="2237" dt="2021-11-15T23:50:3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vonne Quiachon" userId="a924aa9af6ab3cad" providerId="LiveId" clId="{7A4DADE7-7829-40D3-BF42-9B5A0DE5E3CD}"/>
    <pc:docChg chg="undo redo custSel addSld delSld modSld sldOrd">
      <pc:chgData name="Yvonne Quiachon" userId="a924aa9af6ab3cad" providerId="LiveId" clId="{7A4DADE7-7829-40D3-BF42-9B5A0DE5E3CD}" dt="2021-11-15T23:50:57.549" v="6057" actId="1076"/>
      <pc:docMkLst>
        <pc:docMk/>
      </pc:docMkLst>
      <pc:sldChg chg="addSp delSp modSp mod setBg">
        <pc:chgData name="Yvonne Quiachon" userId="a924aa9af6ab3cad" providerId="LiveId" clId="{7A4DADE7-7829-40D3-BF42-9B5A0DE5E3CD}" dt="2021-11-15T22:37:47.340" v="4079" actId="26606"/>
        <pc:sldMkLst>
          <pc:docMk/>
          <pc:sldMk cId="3270236262" sldId="257"/>
        </pc:sldMkLst>
        <pc:spChg chg="mod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2" creationId="{766C7D86-09CE-4905-AC77-D7AB7D05F216}"/>
          </ac:spMkLst>
        </pc:spChg>
        <pc:spChg chg="del">
          <ac:chgData name="Yvonne Quiachon" userId="a924aa9af6ab3cad" providerId="LiveId" clId="{7A4DADE7-7829-40D3-BF42-9B5A0DE5E3CD}" dt="2021-11-02T22:30:25.302" v="18" actId="1032"/>
          <ac:spMkLst>
            <pc:docMk/>
            <pc:sldMk cId="3270236262" sldId="257"/>
            <ac:spMk id="3" creationId="{1337F40F-291B-4EB1-9775-0DF0EF77E561}"/>
          </ac:spMkLst>
        </pc:spChg>
        <pc:spChg chg="add del">
          <ac:chgData name="Yvonne Quiachon" userId="a924aa9af6ab3cad" providerId="LiveId" clId="{7A4DADE7-7829-40D3-BF42-9B5A0DE5E3CD}" dt="2021-11-02T22:35:23.550" v="224" actId="26606"/>
          <ac:spMkLst>
            <pc:docMk/>
            <pc:sldMk cId="3270236262" sldId="257"/>
            <ac:spMk id="9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02T22:35:23.550" v="224" actId="26606"/>
          <ac:spMkLst>
            <pc:docMk/>
            <pc:sldMk cId="3270236262" sldId="257"/>
            <ac:spMk id="11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02T22:35:23.550" v="224" actId="26606"/>
          <ac:spMkLst>
            <pc:docMk/>
            <pc:sldMk cId="3270236262" sldId="257"/>
            <ac:spMk id="13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02T22:35:24.805" v="226" actId="26606"/>
          <ac:spMkLst>
            <pc:docMk/>
            <pc:sldMk cId="3270236262" sldId="257"/>
            <ac:spMk id="20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35:24.805" v="226" actId="26606"/>
          <ac:spMkLst>
            <pc:docMk/>
            <pc:sldMk cId="3270236262" sldId="257"/>
            <ac:spMk id="21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02T22:35:25.755" v="228" actId="26606"/>
          <ac:spMkLst>
            <pc:docMk/>
            <pc:sldMk cId="3270236262" sldId="257"/>
            <ac:spMk id="26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02T22:35:25.755" v="228" actId="26606"/>
          <ac:spMkLst>
            <pc:docMk/>
            <pc:sldMk cId="3270236262" sldId="257"/>
            <ac:spMk id="27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02T22:35:25.755" v="228" actId="26606"/>
          <ac:spMkLst>
            <pc:docMk/>
            <pc:sldMk cId="3270236262" sldId="257"/>
            <ac:spMk id="28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02T22:35:27.615" v="230" actId="26606"/>
          <ac:spMkLst>
            <pc:docMk/>
            <pc:sldMk cId="3270236262" sldId="257"/>
            <ac:spMk id="31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02T22:35:27.615" v="230" actId="26606"/>
          <ac:spMkLst>
            <pc:docMk/>
            <pc:sldMk cId="3270236262" sldId="257"/>
            <ac:spMk id="32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02T22:35:27.615" v="230" actId="26606"/>
          <ac:spMkLst>
            <pc:docMk/>
            <pc:sldMk cId="3270236262" sldId="257"/>
            <ac:spMk id="33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02T22:35:29.268" v="232" actId="26606"/>
          <ac:spMkLst>
            <pc:docMk/>
            <pc:sldMk cId="3270236262" sldId="257"/>
            <ac:spMk id="37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35:29.268" v="232" actId="26606"/>
          <ac:spMkLst>
            <pc:docMk/>
            <pc:sldMk cId="3270236262" sldId="257"/>
            <ac:spMk id="38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42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43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44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21.390" v="4054" actId="26606"/>
          <ac:spMkLst>
            <pc:docMk/>
            <pc:sldMk cId="3270236262" sldId="257"/>
            <ac:spMk id="50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2:37:21.390" v="4054" actId="26606"/>
          <ac:spMkLst>
            <pc:docMk/>
            <pc:sldMk cId="3270236262" sldId="257"/>
            <ac:spMk id="52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2:37:21.390" v="4054" actId="26606"/>
          <ac:spMkLst>
            <pc:docMk/>
            <pc:sldMk cId="3270236262" sldId="257"/>
            <ac:spMk id="54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2:37:24.747" v="4056" actId="26606"/>
          <ac:spMkLst>
            <pc:docMk/>
            <pc:sldMk cId="3270236262" sldId="257"/>
            <ac:spMk id="61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2:37:24.747" v="4056" actId="26606"/>
          <ac:spMkLst>
            <pc:docMk/>
            <pc:sldMk cId="3270236262" sldId="257"/>
            <ac:spMk id="62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2:37:24.747" v="4056" actId="26606"/>
          <ac:spMkLst>
            <pc:docMk/>
            <pc:sldMk cId="3270236262" sldId="257"/>
            <ac:spMk id="63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2:37:26.103" v="4058" actId="26606"/>
          <ac:spMkLst>
            <pc:docMk/>
            <pc:sldMk cId="3270236262" sldId="257"/>
            <ac:spMk id="67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2:37:26.103" v="4058" actId="26606"/>
          <ac:spMkLst>
            <pc:docMk/>
            <pc:sldMk cId="3270236262" sldId="257"/>
            <ac:spMk id="68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2:37:26.103" v="4058" actId="26606"/>
          <ac:spMkLst>
            <pc:docMk/>
            <pc:sldMk cId="3270236262" sldId="257"/>
            <ac:spMk id="69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2:37:29.314" v="4060" actId="26606"/>
          <ac:spMkLst>
            <pc:docMk/>
            <pc:sldMk cId="3270236262" sldId="257"/>
            <ac:spMk id="72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2:37:29.314" v="4060" actId="26606"/>
          <ac:spMkLst>
            <pc:docMk/>
            <pc:sldMk cId="3270236262" sldId="257"/>
            <ac:spMk id="73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2:37:29.314" v="4060" actId="26606"/>
          <ac:spMkLst>
            <pc:docMk/>
            <pc:sldMk cId="3270236262" sldId="257"/>
            <ac:spMk id="74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2:37:30.700" v="4063" actId="26606"/>
          <ac:spMkLst>
            <pc:docMk/>
            <pc:sldMk cId="3270236262" sldId="257"/>
            <ac:spMk id="78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30.700" v="4063" actId="26606"/>
          <ac:spMkLst>
            <pc:docMk/>
            <pc:sldMk cId="3270236262" sldId="257"/>
            <ac:spMk id="79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30.700" v="4063" actId="26606"/>
          <ac:spMkLst>
            <pc:docMk/>
            <pc:sldMk cId="3270236262" sldId="257"/>
            <ac:spMk id="80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34.672" v="4066" actId="26606"/>
          <ac:spMkLst>
            <pc:docMk/>
            <pc:sldMk cId="3270236262" sldId="257"/>
            <ac:spMk id="85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34.672" v="4066" actId="26606"/>
          <ac:spMkLst>
            <pc:docMk/>
            <pc:sldMk cId="3270236262" sldId="257"/>
            <ac:spMk id="86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34.672" v="4066" actId="26606"/>
          <ac:spMkLst>
            <pc:docMk/>
            <pc:sldMk cId="3270236262" sldId="257"/>
            <ac:spMk id="87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35.578" v="4069" actId="26606"/>
          <ac:spMkLst>
            <pc:docMk/>
            <pc:sldMk cId="3270236262" sldId="257"/>
            <ac:spMk id="92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35.578" v="4069" actId="26606"/>
          <ac:spMkLst>
            <pc:docMk/>
            <pc:sldMk cId="3270236262" sldId="257"/>
            <ac:spMk id="93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35.578" v="4069" actId="26606"/>
          <ac:spMkLst>
            <pc:docMk/>
            <pc:sldMk cId="3270236262" sldId="257"/>
            <ac:spMk id="94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37.708" v="4072" actId="26606"/>
          <ac:spMkLst>
            <pc:docMk/>
            <pc:sldMk cId="3270236262" sldId="257"/>
            <ac:spMk id="99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37.708" v="4072" actId="26606"/>
          <ac:spMkLst>
            <pc:docMk/>
            <pc:sldMk cId="3270236262" sldId="257"/>
            <ac:spMk id="100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37.708" v="4072" actId="26606"/>
          <ac:spMkLst>
            <pc:docMk/>
            <pc:sldMk cId="3270236262" sldId="257"/>
            <ac:spMk id="101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39.134" v="4075" actId="26606"/>
          <ac:spMkLst>
            <pc:docMk/>
            <pc:sldMk cId="3270236262" sldId="257"/>
            <ac:spMk id="106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39.134" v="4075" actId="26606"/>
          <ac:spMkLst>
            <pc:docMk/>
            <pc:sldMk cId="3270236262" sldId="257"/>
            <ac:spMk id="107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39.134" v="4075" actId="26606"/>
          <ac:spMkLst>
            <pc:docMk/>
            <pc:sldMk cId="3270236262" sldId="257"/>
            <ac:spMk id="108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2:37:47.275" v="4078" actId="26606"/>
          <ac:spMkLst>
            <pc:docMk/>
            <pc:sldMk cId="3270236262" sldId="257"/>
            <ac:spMk id="113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2:37:47.275" v="4078" actId="26606"/>
          <ac:spMkLst>
            <pc:docMk/>
            <pc:sldMk cId="3270236262" sldId="257"/>
            <ac:spMk id="114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2:37:47.275" v="4078" actId="26606"/>
          <ac:spMkLst>
            <pc:docMk/>
            <pc:sldMk cId="3270236262" sldId="257"/>
            <ac:spMk id="115" creationId="{F6EE861B-7D2F-4B7C-A6E3-5937E81B8025}"/>
          </ac:spMkLst>
        </pc:spChg>
        <pc:spChg chg="add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120" creationId="{7B22176A-41DB-4D9A-9B6F-F2296F1ED173}"/>
          </ac:spMkLst>
        </pc:spChg>
        <pc:spChg chg="add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121" creationId="{774A8DF5-445E-49C5-B10A-8DF5FEFBCC46}"/>
          </ac:spMkLst>
        </pc:spChg>
        <pc:spChg chg="add">
          <ac:chgData name="Yvonne Quiachon" userId="a924aa9af6ab3cad" providerId="LiveId" clId="{7A4DADE7-7829-40D3-BF42-9B5A0DE5E3CD}" dt="2021-11-15T22:37:47.340" v="4079" actId="26606"/>
          <ac:spMkLst>
            <pc:docMk/>
            <pc:sldMk cId="3270236262" sldId="257"/>
            <ac:spMk id="122" creationId="{9A4E38D9-EFB8-40B5-B42B-514FBF180360}"/>
          </ac:spMkLst>
        </pc:spChg>
        <pc:grpChg chg="add del">
          <ac:chgData name="Yvonne Quiachon" userId="a924aa9af6ab3cad" providerId="LiveId" clId="{7A4DADE7-7829-40D3-BF42-9B5A0DE5E3CD}" dt="2021-11-02T22:35:23.550" v="224" actId="26606"/>
          <ac:grpSpMkLst>
            <pc:docMk/>
            <pc:sldMk cId="3270236262" sldId="257"/>
            <ac:grpSpMk id="15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02T22:35:24.805" v="226" actId="26606"/>
          <ac:grpSpMkLst>
            <pc:docMk/>
            <pc:sldMk cId="3270236262" sldId="257"/>
            <ac:grpSpMk id="22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02T22:35:25.755" v="228" actId="26606"/>
          <ac:grpSpMkLst>
            <pc:docMk/>
            <pc:sldMk cId="3270236262" sldId="257"/>
            <ac:grpSpMk id="29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02T22:35:27.615" v="230" actId="26606"/>
          <ac:grpSpMkLst>
            <pc:docMk/>
            <pc:sldMk cId="3270236262" sldId="257"/>
            <ac:grpSpMk id="34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02T22:35:29.268" v="232" actId="26606"/>
          <ac:grpSpMkLst>
            <pc:docMk/>
            <pc:sldMk cId="3270236262" sldId="257"/>
            <ac:grpSpMk id="39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2:37:47.340" v="4079" actId="26606"/>
          <ac:grpSpMkLst>
            <pc:docMk/>
            <pc:sldMk cId="3270236262" sldId="257"/>
            <ac:grpSpMk id="45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21.390" v="4054" actId="26606"/>
          <ac:grpSpMkLst>
            <pc:docMk/>
            <pc:sldMk cId="3270236262" sldId="257"/>
            <ac:grpSpMk id="56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2:37:24.747" v="4056" actId="26606"/>
          <ac:grpSpMkLst>
            <pc:docMk/>
            <pc:sldMk cId="3270236262" sldId="257"/>
            <ac:grpSpMk id="64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2:37:26.103" v="4058" actId="26606"/>
          <ac:grpSpMkLst>
            <pc:docMk/>
            <pc:sldMk cId="3270236262" sldId="257"/>
            <ac:grpSpMk id="70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2:37:29.314" v="4060" actId="26606"/>
          <ac:grpSpMkLst>
            <pc:docMk/>
            <pc:sldMk cId="3270236262" sldId="257"/>
            <ac:grpSpMk id="75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2:37:30.700" v="4063" actId="26606"/>
          <ac:grpSpMkLst>
            <pc:docMk/>
            <pc:sldMk cId="3270236262" sldId="257"/>
            <ac:grpSpMk id="81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34.672" v="4066" actId="26606"/>
          <ac:grpSpMkLst>
            <pc:docMk/>
            <pc:sldMk cId="3270236262" sldId="257"/>
            <ac:grpSpMk id="88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35.578" v="4069" actId="26606"/>
          <ac:grpSpMkLst>
            <pc:docMk/>
            <pc:sldMk cId="3270236262" sldId="257"/>
            <ac:grpSpMk id="95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37.708" v="4072" actId="26606"/>
          <ac:grpSpMkLst>
            <pc:docMk/>
            <pc:sldMk cId="3270236262" sldId="257"/>
            <ac:grpSpMk id="102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39.134" v="4075" actId="26606"/>
          <ac:grpSpMkLst>
            <pc:docMk/>
            <pc:sldMk cId="3270236262" sldId="257"/>
            <ac:grpSpMk id="109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2:37:47.275" v="4078" actId="26606"/>
          <ac:grpSpMkLst>
            <pc:docMk/>
            <pc:sldMk cId="3270236262" sldId="257"/>
            <ac:grpSpMk id="116" creationId="{073091F1-AA5A-47C6-9502-D5870A72D50C}"/>
          </ac:grpSpMkLst>
        </pc:grpChg>
        <pc:grpChg chg="add">
          <ac:chgData name="Yvonne Quiachon" userId="a924aa9af6ab3cad" providerId="LiveId" clId="{7A4DADE7-7829-40D3-BF42-9B5A0DE5E3CD}" dt="2021-11-15T22:37:47.340" v="4079" actId="26606"/>
          <ac:grpSpMkLst>
            <pc:docMk/>
            <pc:sldMk cId="3270236262" sldId="257"/>
            <ac:grpSpMk id="123" creationId="{D87FFE71-34DC-4C53-AE0F-6B141D081D09}"/>
          </ac:grpSpMkLst>
        </pc:grpChg>
        <pc:graphicFrameChg chg="add mod modGraphic">
          <ac:chgData name="Yvonne Quiachon" userId="a924aa9af6ab3cad" providerId="LiveId" clId="{7A4DADE7-7829-40D3-BF42-9B5A0DE5E3CD}" dt="2021-11-15T22:37:47.340" v="4079" actId="26606"/>
          <ac:graphicFrameMkLst>
            <pc:docMk/>
            <pc:sldMk cId="3270236262" sldId="257"/>
            <ac:graphicFrameMk id="4" creationId="{EBD17FEE-65B1-4886-AF9F-1C0E0135FDCD}"/>
          </ac:graphicFrameMkLst>
        </pc:graphicFrameChg>
        <pc:cxnChg chg="mod replId">
          <ac:chgData name="Yvonne Quiachon" userId="a924aa9af6ab3cad" providerId="LiveId" clId="{7A4DADE7-7829-40D3-BF42-9B5A0DE5E3CD}" dt="2021-11-15T22:37:47.275" v="4078" actId="26606"/>
          <ac:cxnSpMkLst>
            <pc:docMk/>
            <pc:sldMk cId="3270236262" sldId="257"/>
            <ac:cxnSpMk id="17" creationId="{25476588-B9AD-4662-A085-8E4D91493B3F}"/>
          </ac:cxnSpMkLst>
        </pc:cxnChg>
        <pc:cxnChg chg="mod replId">
          <ac:chgData name="Yvonne Quiachon" userId="a924aa9af6ab3cad" providerId="LiveId" clId="{7A4DADE7-7829-40D3-BF42-9B5A0DE5E3CD}" dt="2021-11-15T22:37:47.275" v="4078" actId="26606"/>
          <ac:cxnSpMkLst>
            <pc:docMk/>
            <pc:sldMk cId="3270236262" sldId="257"/>
            <ac:cxnSpMk id="18" creationId="{BCDB34B3-D348-476E-BE7F-1139370F4310}"/>
          </ac:cxnSpMkLst>
        </pc:cxnChg>
      </pc:sldChg>
      <pc:sldChg chg="addSp delSp modSp mod setBg">
        <pc:chgData name="Yvonne Quiachon" userId="a924aa9af6ab3cad" providerId="LiveId" clId="{7A4DADE7-7829-40D3-BF42-9B5A0DE5E3CD}" dt="2021-11-02T22:38:38.691" v="579" actId="120"/>
        <pc:sldMkLst>
          <pc:docMk/>
          <pc:sldMk cId="805361149" sldId="258"/>
        </pc:sldMkLst>
        <pc:spChg chg="mod">
          <ac:chgData name="Yvonne Quiachon" userId="a924aa9af6ab3cad" providerId="LiveId" clId="{7A4DADE7-7829-40D3-BF42-9B5A0DE5E3CD}" dt="2021-11-02T22:37:42.039" v="490" actId="26606"/>
          <ac:spMkLst>
            <pc:docMk/>
            <pc:sldMk cId="805361149" sldId="258"/>
            <ac:spMk id="2" creationId="{F4B611C6-E758-443C-99BA-80ADC3029B63}"/>
          </ac:spMkLst>
        </pc:spChg>
        <pc:spChg chg="mod">
          <ac:chgData name="Yvonne Quiachon" userId="a924aa9af6ab3cad" providerId="LiveId" clId="{7A4DADE7-7829-40D3-BF42-9B5A0DE5E3CD}" dt="2021-11-02T22:38:38.691" v="579" actId="120"/>
          <ac:spMkLst>
            <pc:docMk/>
            <pc:sldMk cId="805361149" sldId="258"/>
            <ac:spMk id="3" creationId="{2F9F8E18-C6EC-4339-941F-10F0C3A8F795}"/>
          </ac:spMkLst>
        </pc:spChg>
        <pc:spChg chg="add del">
          <ac:chgData name="Yvonne Quiachon" userId="a924aa9af6ab3cad" providerId="LiveId" clId="{7A4DADE7-7829-40D3-BF42-9B5A0DE5E3CD}" dt="2021-11-02T22:37:36.654" v="485" actId="26606"/>
          <ac:spMkLst>
            <pc:docMk/>
            <pc:sldMk cId="805361149" sldId="258"/>
            <ac:spMk id="9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37:36.654" v="485" actId="26606"/>
          <ac:spMkLst>
            <pc:docMk/>
            <pc:sldMk cId="805361149" sldId="258"/>
            <ac:spMk id="11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02T22:37:37.478" v="487" actId="26606"/>
          <ac:spMkLst>
            <pc:docMk/>
            <pc:sldMk cId="805361149" sldId="258"/>
            <ac:spMk id="18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37:37.478" v="487" actId="26606"/>
          <ac:spMkLst>
            <pc:docMk/>
            <pc:sldMk cId="805361149" sldId="258"/>
            <ac:spMk id="20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02T22:37:42.012" v="489" actId="26606"/>
          <ac:spMkLst>
            <pc:docMk/>
            <pc:sldMk cId="805361149" sldId="258"/>
            <ac:spMk id="24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37:42.012" v="489" actId="26606"/>
          <ac:spMkLst>
            <pc:docMk/>
            <pc:sldMk cId="805361149" sldId="258"/>
            <ac:spMk id="26" creationId="{48EF695B-E7DE-4164-862A-9CD06DFB0EC0}"/>
          </ac:spMkLst>
        </pc:spChg>
        <pc:spChg chg="add">
          <ac:chgData name="Yvonne Quiachon" userId="a924aa9af6ab3cad" providerId="LiveId" clId="{7A4DADE7-7829-40D3-BF42-9B5A0DE5E3CD}" dt="2021-11-02T22:37:42.039" v="490" actId="26606"/>
          <ac:spMkLst>
            <pc:docMk/>
            <pc:sldMk cId="805361149" sldId="258"/>
            <ac:spMk id="29" creationId="{51A01047-632B-4F57-9CDB-AA680D5BBB19}"/>
          </ac:spMkLst>
        </pc:spChg>
        <pc:spChg chg="add">
          <ac:chgData name="Yvonne Quiachon" userId="a924aa9af6ab3cad" providerId="LiveId" clId="{7A4DADE7-7829-40D3-BF42-9B5A0DE5E3CD}" dt="2021-11-02T22:37:42.039" v="490" actId="26606"/>
          <ac:spMkLst>
            <pc:docMk/>
            <pc:sldMk cId="805361149" sldId="258"/>
            <ac:spMk id="31" creationId="{48EF695B-E7DE-4164-862A-9CD06DFB0EC0}"/>
          </ac:spMkLst>
        </pc:spChg>
        <pc:grpChg chg="add del">
          <ac:chgData name="Yvonne Quiachon" userId="a924aa9af6ab3cad" providerId="LiveId" clId="{7A4DADE7-7829-40D3-BF42-9B5A0DE5E3CD}" dt="2021-11-02T22:37:36.654" v="485" actId="26606"/>
          <ac:grpSpMkLst>
            <pc:docMk/>
            <pc:sldMk cId="805361149" sldId="258"/>
            <ac:grpSpMk id="13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02T22:37:37.478" v="487" actId="26606"/>
          <ac:grpSpMkLst>
            <pc:docMk/>
            <pc:sldMk cId="805361149" sldId="258"/>
            <ac:grpSpMk id="21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02T22:37:42.012" v="489" actId="26606"/>
          <ac:grpSpMkLst>
            <pc:docMk/>
            <pc:sldMk cId="805361149" sldId="258"/>
            <ac:grpSpMk id="27" creationId="{D5ADB088-C125-457F-9C61-DFE21DCEF4A5}"/>
          </ac:grpSpMkLst>
        </pc:grpChg>
        <pc:grpChg chg="add">
          <ac:chgData name="Yvonne Quiachon" userId="a924aa9af6ab3cad" providerId="LiveId" clId="{7A4DADE7-7829-40D3-BF42-9B5A0DE5E3CD}" dt="2021-11-02T22:37:42.039" v="490" actId="26606"/>
          <ac:grpSpMkLst>
            <pc:docMk/>
            <pc:sldMk cId="805361149" sldId="258"/>
            <ac:grpSpMk id="32" creationId="{D5ADB088-C125-457F-9C61-DFE21DCEF4A5}"/>
          </ac:grpSpMkLst>
        </pc:grpChg>
        <pc:picChg chg="add del">
          <ac:chgData name="Yvonne Quiachon" userId="a924aa9af6ab3cad" providerId="LiveId" clId="{7A4DADE7-7829-40D3-BF42-9B5A0DE5E3CD}" dt="2021-11-02T22:37:36.654" v="485" actId="26606"/>
          <ac:picMkLst>
            <pc:docMk/>
            <pc:sldMk cId="805361149" sldId="258"/>
            <ac:picMk id="5" creationId="{0AC7BF4E-4629-4E21-BD4B-96E9819C9481}"/>
          </ac:picMkLst>
        </pc:picChg>
        <pc:picChg chg="add del">
          <ac:chgData name="Yvonne Quiachon" userId="a924aa9af6ab3cad" providerId="LiveId" clId="{7A4DADE7-7829-40D3-BF42-9B5A0DE5E3CD}" dt="2021-11-02T22:37:37.478" v="487" actId="26606"/>
          <ac:picMkLst>
            <pc:docMk/>
            <pc:sldMk cId="805361149" sldId="258"/>
            <ac:picMk id="19" creationId="{288A523E-A7F1-4FE2-BCEF-3D43858A2105}"/>
          </ac:picMkLst>
        </pc:picChg>
        <pc:picChg chg="add del">
          <ac:chgData name="Yvonne Quiachon" userId="a924aa9af6ab3cad" providerId="LiveId" clId="{7A4DADE7-7829-40D3-BF42-9B5A0DE5E3CD}" dt="2021-11-02T22:37:42.012" v="489" actId="26606"/>
          <ac:picMkLst>
            <pc:docMk/>
            <pc:sldMk cId="805361149" sldId="258"/>
            <ac:picMk id="25" creationId="{0AC7BF4E-4629-4E21-BD4B-96E9819C9481}"/>
          </ac:picMkLst>
        </pc:picChg>
        <pc:picChg chg="add">
          <ac:chgData name="Yvonne Quiachon" userId="a924aa9af6ab3cad" providerId="LiveId" clId="{7A4DADE7-7829-40D3-BF42-9B5A0DE5E3CD}" dt="2021-11-02T22:37:42.039" v="490" actId="26606"/>
          <ac:picMkLst>
            <pc:docMk/>
            <pc:sldMk cId="805361149" sldId="258"/>
            <ac:picMk id="30" creationId="{288A523E-A7F1-4FE2-BCEF-3D43858A2105}"/>
          </ac:picMkLst>
        </pc:picChg>
      </pc:sldChg>
      <pc:sldChg chg="addSp delSp modSp mod setBg">
        <pc:chgData name="Yvonne Quiachon" userId="a924aa9af6ab3cad" providerId="LiveId" clId="{7A4DADE7-7829-40D3-BF42-9B5A0DE5E3CD}" dt="2021-11-02T22:42:17.909" v="652" actId="26606"/>
        <pc:sldMkLst>
          <pc:docMk/>
          <pc:sldMk cId="3590844605" sldId="259"/>
        </pc:sldMkLst>
        <pc:spChg chg="mod">
          <ac:chgData name="Yvonne Quiachon" userId="a924aa9af6ab3cad" providerId="LiveId" clId="{7A4DADE7-7829-40D3-BF42-9B5A0DE5E3CD}" dt="2021-11-02T22:42:17.909" v="652" actId="26606"/>
          <ac:spMkLst>
            <pc:docMk/>
            <pc:sldMk cId="3590844605" sldId="259"/>
            <ac:spMk id="2" creationId="{5865B589-2B24-4862-AEC4-223340B1B12D}"/>
          </ac:spMkLst>
        </pc:spChg>
        <pc:spChg chg="del mod">
          <ac:chgData name="Yvonne Quiachon" userId="a924aa9af6ab3cad" providerId="LiveId" clId="{7A4DADE7-7829-40D3-BF42-9B5A0DE5E3CD}" dt="2021-11-02T22:42:17.909" v="652" actId="26606"/>
          <ac:spMkLst>
            <pc:docMk/>
            <pc:sldMk cId="3590844605" sldId="259"/>
            <ac:spMk id="3" creationId="{C64B52E0-71CA-4027-B295-BE730D45AA53}"/>
          </ac:spMkLst>
        </pc:spChg>
        <pc:spChg chg="add del">
          <ac:chgData name="Yvonne Quiachon" userId="a924aa9af6ab3cad" providerId="LiveId" clId="{7A4DADE7-7829-40D3-BF42-9B5A0DE5E3CD}" dt="2021-11-02T22:42:04.952" v="645" actId="26606"/>
          <ac:spMkLst>
            <pc:docMk/>
            <pc:sldMk cId="3590844605" sldId="259"/>
            <ac:spMk id="8" creationId="{7B22176A-41DB-4D9A-9B6F-F2296F1ED173}"/>
          </ac:spMkLst>
        </pc:spChg>
        <pc:spChg chg="add">
          <ac:chgData name="Yvonne Quiachon" userId="a924aa9af6ab3cad" providerId="LiveId" clId="{7A4DADE7-7829-40D3-BF42-9B5A0DE5E3CD}" dt="2021-11-02T22:42:17.909" v="652" actId="26606"/>
          <ac:spMkLst>
            <pc:docMk/>
            <pc:sldMk cId="3590844605" sldId="259"/>
            <ac:spMk id="9" creationId="{FAC9656C-AED6-412E-9226-B7F1964005BD}"/>
          </ac:spMkLst>
        </pc:spChg>
        <pc:spChg chg="add del">
          <ac:chgData name="Yvonne Quiachon" userId="a924aa9af6ab3cad" providerId="LiveId" clId="{7A4DADE7-7829-40D3-BF42-9B5A0DE5E3CD}" dt="2021-11-02T22:42:04.952" v="645" actId="26606"/>
          <ac:spMkLst>
            <pc:docMk/>
            <pc:sldMk cId="3590844605" sldId="259"/>
            <ac:spMk id="10" creationId="{A79A636D-9CEC-4A76-A113-104B105439F1}"/>
          </ac:spMkLst>
        </pc:spChg>
        <pc:spChg chg="add">
          <ac:chgData name="Yvonne Quiachon" userId="a924aa9af6ab3cad" providerId="LiveId" clId="{7A4DADE7-7829-40D3-BF42-9B5A0DE5E3CD}" dt="2021-11-02T22:42:17.909" v="652" actId="26606"/>
          <ac:spMkLst>
            <pc:docMk/>
            <pc:sldMk cId="3590844605" sldId="259"/>
            <ac:spMk id="11" creationId="{F5BC820D-D527-47CE-ABB0-DA0BB5B04330}"/>
          </ac:spMkLst>
        </pc:spChg>
        <pc:spChg chg="add del">
          <ac:chgData name="Yvonne Quiachon" userId="a924aa9af6ab3cad" providerId="LiveId" clId="{7A4DADE7-7829-40D3-BF42-9B5A0DE5E3CD}" dt="2021-11-02T22:42:04.952" v="645" actId="26606"/>
          <ac:spMkLst>
            <pc:docMk/>
            <pc:sldMk cId="3590844605" sldId="259"/>
            <ac:spMk id="12" creationId="{1A53EEF0-2806-4C52-A779-F5B786040DAB}"/>
          </ac:spMkLst>
        </pc:spChg>
        <pc:spChg chg="add">
          <ac:chgData name="Yvonne Quiachon" userId="a924aa9af6ab3cad" providerId="LiveId" clId="{7A4DADE7-7829-40D3-BF42-9B5A0DE5E3CD}" dt="2021-11-02T22:42:17.909" v="652" actId="26606"/>
          <ac:spMkLst>
            <pc:docMk/>
            <pc:sldMk cId="3590844605" sldId="259"/>
            <ac:spMk id="13" creationId="{D1DD315B-AEF9-490C-9438-C80F80405798}"/>
          </ac:spMkLst>
        </pc:spChg>
        <pc:spChg chg="add del">
          <ac:chgData name="Yvonne Quiachon" userId="a924aa9af6ab3cad" providerId="LiveId" clId="{7A4DADE7-7829-40D3-BF42-9B5A0DE5E3CD}" dt="2021-11-02T22:42:14.004" v="647" actId="26606"/>
          <ac:spMkLst>
            <pc:docMk/>
            <pc:sldMk cId="3590844605" sldId="259"/>
            <ac:spMk id="19" creationId="{7B4854C3-58CC-4A2C-B4CA-926819F0C2A6}"/>
          </ac:spMkLst>
        </pc:spChg>
        <pc:spChg chg="add del">
          <ac:chgData name="Yvonne Quiachon" userId="a924aa9af6ab3cad" providerId="LiveId" clId="{7A4DADE7-7829-40D3-BF42-9B5A0DE5E3CD}" dt="2021-11-02T22:42:14.004" v="647" actId="26606"/>
          <ac:spMkLst>
            <pc:docMk/>
            <pc:sldMk cId="3590844605" sldId="259"/>
            <ac:spMk id="20" creationId="{7B6FD5C0-E257-4B9E-9413-27A374F07FF9}"/>
          </ac:spMkLst>
        </pc:spChg>
        <pc:spChg chg="add del">
          <ac:chgData name="Yvonne Quiachon" userId="a924aa9af6ab3cad" providerId="LiveId" clId="{7A4DADE7-7829-40D3-BF42-9B5A0DE5E3CD}" dt="2021-11-02T22:42:14.004" v="647" actId="26606"/>
          <ac:spMkLst>
            <pc:docMk/>
            <pc:sldMk cId="3590844605" sldId="259"/>
            <ac:spMk id="21" creationId="{FA7B9933-15AE-4ACB-B091-21C9F385332A}"/>
          </ac:spMkLst>
        </pc:spChg>
        <pc:spChg chg="add del">
          <ac:chgData name="Yvonne Quiachon" userId="a924aa9af6ab3cad" providerId="LiveId" clId="{7A4DADE7-7829-40D3-BF42-9B5A0DE5E3CD}" dt="2021-11-02T22:42:15.877" v="649" actId="26606"/>
          <ac:spMkLst>
            <pc:docMk/>
            <pc:sldMk cId="3590844605" sldId="259"/>
            <ac:spMk id="25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42:15.877" v="649" actId="26606"/>
          <ac:spMkLst>
            <pc:docMk/>
            <pc:sldMk cId="3590844605" sldId="259"/>
            <ac:spMk id="26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42:15.877" v="649" actId="26606"/>
          <ac:spMkLst>
            <pc:docMk/>
            <pc:sldMk cId="3590844605" sldId="259"/>
            <ac:spMk id="27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02T22:42:17.887" v="651" actId="26606"/>
          <ac:spMkLst>
            <pc:docMk/>
            <pc:sldMk cId="3590844605" sldId="259"/>
            <ac:spMk id="30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42:17.887" v="651" actId="26606"/>
          <ac:spMkLst>
            <pc:docMk/>
            <pc:sldMk cId="3590844605" sldId="259"/>
            <ac:spMk id="31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42:17.887" v="651" actId="26606"/>
          <ac:spMkLst>
            <pc:docMk/>
            <pc:sldMk cId="3590844605" sldId="259"/>
            <ac:spMk id="32" creationId="{9A4E38D9-EFB8-40B5-B42B-514FBF180360}"/>
          </ac:spMkLst>
        </pc:spChg>
        <pc:grpChg chg="add del">
          <ac:chgData name="Yvonne Quiachon" userId="a924aa9af6ab3cad" providerId="LiveId" clId="{7A4DADE7-7829-40D3-BF42-9B5A0DE5E3CD}" dt="2021-11-02T22:42:04.952" v="645" actId="26606"/>
          <ac:grpSpMkLst>
            <pc:docMk/>
            <pc:sldMk cId="3590844605" sldId="259"/>
            <ac:grpSpMk id="14" creationId="{1148C992-36DE-4449-B92D-49AE04B5DE20}"/>
          </ac:grpSpMkLst>
        </pc:grpChg>
        <pc:grpChg chg="add del">
          <ac:chgData name="Yvonne Quiachon" userId="a924aa9af6ab3cad" providerId="LiveId" clId="{7A4DADE7-7829-40D3-BF42-9B5A0DE5E3CD}" dt="2021-11-02T22:42:14.004" v="647" actId="26606"/>
          <ac:grpSpMkLst>
            <pc:docMk/>
            <pc:sldMk cId="3590844605" sldId="259"/>
            <ac:grpSpMk id="22" creationId="{DE57BB50-0A5D-4AD7-87AB-5904B788BC54}"/>
          </ac:grpSpMkLst>
        </pc:grpChg>
        <pc:grpChg chg="add del">
          <ac:chgData name="Yvonne Quiachon" userId="a924aa9af6ab3cad" providerId="LiveId" clId="{7A4DADE7-7829-40D3-BF42-9B5A0DE5E3CD}" dt="2021-11-02T22:42:15.877" v="649" actId="26606"/>
          <ac:grpSpMkLst>
            <pc:docMk/>
            <pc:sldMk cId="3590844605" sldId="259"/>
            <ac:grpSpMk id="28" creationId="{36996A92-4C38-41D1-AD08-0008BD7F8BE2}"/>
          </ac:grpSpMkLst>
        </pc:grpChg>
        <pc:grpChg chg="add del">
          <ac:chgData name="Yvonne Quiachon" userId="a924aa9af6ab3cad" providerId="LiveId" clId="{7A4DADE7-7829-40D3-BF42-9B5A0DE5E3CD}" dt="2021-11-02T22:42:17.887" v="651" actId="26606"/>
          <ac:grpSpMkLst>
            <pc:docMk/>
            <pc:sldMk cId="3590844605" sldId="259"/>
            <ac:grpSpMk id="33" creationId="{1148C992-36DE-4449-B92D-49AE04B5DE20}"/>
          </ac:grpSpMkLst>
        </pc:grpChg>
        <pc:graphicFrameChg chg="add">
          <ac:chgData name="Yvonne Quiachon" userId="a924aa9af6ab3cad" providerId="LiveId" clId="{7A4DADE7-7829-40D3-BF42-9B5A0DE5E3CD}" dt="2021-11-02T22:42:17.909" v="652" actId="26606"/>
          <ac:graphicFrameMkLst>
            <pc:docMk/>
            <pc:sldMk cId="3590844605" sldId="259"/>
            <ac:graphicFrameMk id="5" creationId="{5BD8D23C-C78D-4FA5-9AC8-2A5AD521460F}"/>
          </ac:graphicFrameMkLst>
        </pc:graphicFrameChg>
      </pc:sldChg>
      <pc:sldChg chg="addSp delSp modSp mod">
        <pc:chgData name="Yvonne Quiachon" userId="a924aa9af6ab3cad" providerId="LiveId" clId="{7A4DADE7-7829-40D3-BF42-9B5A0DE5E3CD}" dt="2021-11-02T22:44:23.913" v="784" actId="1076"/>
        <pc:sldMkLst>
          <pc:docMk/>
          <pc:sldMk cId="841567490" sldId="260"/>
        </pc:sldMkLst>
        <pc:spChg chg="mod">
          <ac:chgData name="Yvonne Quiachon" userId="a924aa9af6ab3cad" providerId="LiveId" clId="{7A4DADE7-7829-40D3-BF42-9B5A0DE5E3CD}" dt="2021-11-02T22:43:14.066" v="775" actId="122"/>
          <ac:spMkLst>
            <pc:docMk/>
            <pc:sldMk cId="841567490" sldId="260"/>
            <ac:spMk id="2" creationId="{5C63C613-964A-4459-AC68-0B7A02972691}"/>
          </ac:spMkLst>
        </pc:spChg>
        <pc:spChg chg="del">
          <ac:chgData name="Yvonne Quiachon" userId="a924aa9af6ab3cad" providerId="LiveId" clId="{7A4DADE7-7829-40D3-BF42-9B5A0DE5E3CD}" dt="2021-11-02T22:43:50.378" v="776"/>
          <ac:spMkLst>
            <pc:docMk/>
            <pc:sldMk cId="841567490" sldId="260"/>
            <ac:spMk id="3" creationId="{6AD69306-D984-433B-AE0E-40F1670FC116}"/>
          </ac:spMkLst>
        </pc:spChg>
        <pc:spChg chg="add del mod">
          <ac:chgData name="Yvonne Quiachon" userId="a924aa9af6ab3cad" providerId="LiveId" clId="{7A4DADE7-7829-40D3-BF42-9B5A0DE5E3CD}" dt="2021-11-02T22:44:07.503" v="779"/>
          <ac:spMkLst>
            <pc:docMk/>
            <pc:sldMk cId="841567490" sldId="260"/>
            <ac:spMk id="4" creationId="{5C4651FC-A407-4B40-9231-B899BDC34740}"/>
          </ac:spMkLst>
        </pc:spChg>
        <pc:spChg chg="add mod">
          <ac:chgData name="Yvonne Quiachon" userId="a924aa9af6ab3cad" providerId="LiveId" clId="{7A4DADE7-7829-40D3-BF42-9B5A0DE5E3CD}" dt="2021-11-02T22:44:23.913" v="784" actId="1076"/>
          <ac:spMkLst>
            <pc:docMk/>
            <pc:sldMk cId="841567490" sldId="260"/>
            <ac:spMk id="5" creationId="{6D52D67F-784B-4AE8-BB1B-FB012207079C}"/>
          </ac:spMkLst>
        </pc:spChg>
        <pc:picChg chg="add mod">
          <ac:chgData name="Yvonne Quiachon" userId="a924aa9af6ab3cad" providerId="LiveId" clId="{7A4DADE7-7829-40D3-BF42-9B5A0DE5E3CD}" dt="2021-11-02T22:43:50.378" v="776"/>
          <ac:picMkLst>
            <pc:docMk/>
            <pc:sldMk cId="841567490" sldId="260"/>
            <ac:picMk id="1026" creationId="{E317AA40-AF46-4F72-9AAD-2D7743FB2E3A}"/>
          </ac:picMkLst>
        </pc:picChg>
      </pc:sldChg>
      <pc:sldChg chg="addSp delSp modSp new mod setBg">
        <pc:chgData name="Yvonne Quiachon" userId="a924aa9af6ab3cad" providerId="LiveId" clId="{7A4DADE7-7829-40D3-BF42-9B5A0DE5E3CD}" dt="2021-11-03T22:38:11.520" v="3100" actId="20577"/>
        <pc:sldMkLst>
          <pc:docMk/>
          <pc:sldMk cId="3758700398" sldId="261"/>
        </pc:sldMkLst>
        <pc:spChg chg="mod">
          <ac:chgData name="Yvonne Quiachon" userId="a924aa9af6ab3cad" providerId="LiveId" clId="{7A4DADE7-7829-40D3-BF42-9B5A0DE5E3CD}" dt="2021-11-02T22:48:53.367" v="1185" actId="26606"/>
          <ac:spMkLst>
            <pc:docMk/>
            <pc:sldMk cId="3758700398" sldId="261"/>
            <ac:spMk id="2" creationId="{AB42FB32-0D29-4BC2-9E5F-026CB741ECBD}"/>
          </ac:spMkLst>
        </pc:spChg>
        <pc:spChg chg="add del mod">
          <ac:chgData name="Yvonne Quiachon" userId="a924aa9af6ab3cad" providerId="LiveId" clId="{7A4DADE7-7829-40D3-BF42-9B5A0DE5E3CD}" dt="2021-11-02T22:49:06.258" v="1192" actId="26606"/>
          <ac:spMkLst>
            <pc:docMk/>
            <pc:sldMk cId="3758700398" sldId="261"/>
            <ac:spMk id="3" creationId="{6E2EB9A3-5481-4DB0-9BD6-EEB137FD733D}"/>
          </ac:spMkLst>
        </pc:spChg>
        <pc:spChg chg="add del">
          <ac:chgData name="Yvonne Quiachon" userId="a924aa9af6ab3cad" providerId="LiveId" clId="{7A4DADE7-7829-40D3-BF42-9B5A0DE5E3CD}" dt="2021-11-02T22:48:53.367" v="1185" actId="26606"/>
          <ac:spMkLst>
            <pc:docMk/>
            <pc:sldMk cId="3758700398" sldId="261"/>
            <ac:spMk id="17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48:53.367" v="1185" actId="26606"/>
          <ac:spMkLst>
            <pc:docMk/>
            <pc:sldMk cId="3758700398" sldId="261"/>
            <ac:spMk id="18" creationId="{6D7753FE-7408-46D8-999A-0B0C34EA8C09}"/>
          </ac:spMkLst>
        </pc:spChg>
        <pc:grpChg chg="add del">
          <ac:chgData name="Yvonne Quiachon" userId="a924aa9af6ab3cad" providerId="LiveId" clId="{7A4DADE7-7829-40D3-BF42-9B5A0DE5E3CD}" dt="2021-11-02T22:48:53.367" v="1185" actId="26606"/>
          <ac:grpSpMkLst>
            <pc:docMk/>
            <pc:sldMk cId="3758700398" sldId="261"/>
            <ac:grpSpMk id="13" creationId="{E30DE9CB-4267-487A-915E-5665607E9F36}"/>
          </ac:grpSpMkLst>
        </pc:grpChg>
        <pc:graphicFrameChg chg="add del">
          <ac:chgData name="Yvonne Quiachon" userId="a924aa9af6ab3cad" providerId="LiveId" clId="{7A4DADE7-7829-40D3-BF42-9B5A0DE5E3CD}" dt="2021-11-02T22:48:38.548" v="1177" actId="26606"/>
          <ac:graphicFrameMkLst>
            <pc:docMk/>
            <pc:sldMk cId="3758700398" sldId="261"/>
            <ac:graphicFrameMk id="5" creationId="{254448AC-9DAC-4755-A55C-E5121FD74647}"/>
          </ac:graphicFrameMkLst>
        </pc:graphicFrameChg>
        <pc:graphicFrameChg chg="add del">
          <ac:chgData name="Yvonne Quiachon" userId="a924aa9af6ab3cad" providerId="LiveId" clId="{7A4DADE7-7829-40D3-BF42-9B5A0DE5E3CD}" dt="2021-11-02T22:48:43.310" v="1179" actId="26606"/>
          <ac:graphicFrameMkLst>
            <pc:docMk/>
            <pc:sldMk cId="3758700398" sldId="261"/>
            <ac:graphicFrameMk id="7" creationId="{433D2E00-0F75-47C6-8FC7-12D6A854D12E}"/>
          </ac:graphicFrameMkLst>
        </pc:graphicFrameChg>
        <pc:graphicFrameChg chg="add del">
          <ac:chgData name="Yvonne Quiachon" userId="a924aa9af6ab3cad" providerId="LiveId" clId="{7A4DADE7-7829-40D3-BF42-9B5A0DE5E3CD}" dt="2021-11-02T22:48:44.796" v="1181" actId="26606"/>
          <ac:graphicFrameMkLst>
            <pc:docMk/>
            <pc:sldMk cId="3758700398" sldId="261"/>
            <ac:graphicFrameMk id="9" creationId="{30F20AAB-016F-47EC-B3C5-62E0BB13D342}"/>
          </ac:graphicFrameMkLst>
        </pc:graphicFrameChg>
        <pc:graphicFrameChg chg="add del">
          <ac:chgData name="Yvonne Quiachon" userId="a924aa9af6ab3cad" providerId="LiveId" clId="{7A4DADE7-7829-40D3-BF42-9B5A0DE5E3CD}" dt="2021-11-02T22:48:45.356" v="1183" actId="26606"/>
          <ac:graphicFrameMkLst>
            <pc:docMk/>
            <pc:sldMk cId="3758700398" sldId="261"/>
            <ac:graphicFrameMk id="11" creationId="{433D2E00-0F75-47C6-8FC7-12D6A854D12E}"/>
          </ac:graphicFrameMkLst>
        </pc:graphicFrameChg>
        <pc:graphicFrameChg chg="add del">
          <ac:chgData name="Yvonne Quiachon" userId="a924aa9af6ab3cad" providerId="LiveId" clId="{7A4DADE7-7829-40D3-BF42-9B5A0DE5E3CD}" dt="2021-11-02T22:48:53.367" v="1185" actId="26606"/>
          <ac:graphicFrameMkLst>
            <pc:docMk/>
            <pc:sldMk cId="3758700398" sldId="261"/>
            <ac:graphicFrameMk id="19" creationId="{EF7A0F6D-8029-4995-B538-A08A3F1F9AEE}"/>
          </ac:graphicFrameMkLst>
        </pc:graphicFrameChg>
        <pc:graphicFrameChg chg="add del">
          <ac:chgData name="Yvonne Quiachon" userId="a924aa9af6ab3cad" providerId="LiveId" clId="{7A4DADE7-7829-40D3-BF42-9B5A0DE5E3CD}" dt="2021-11-02T22:49:02.310" v="1187" actId="26606"/>
          <ac:graphicFrameMkLst>
            <pc:docMk/>
            <pc:sldMk cId="3758700398" sldId="261"/>
            <ac:graphicFrameMk id="21" creationId="{30F20AAB-016F-47EC-B3C5-62E0BB13D342}"/>
          </ac:graphicFrameMkLst>
        </pc:graphicFrameChg>
        <pc:graphicFrameChg chg="add del">
          <ac:chgData name="Yvonne Quiachon" userId="a924aa9af6ab3cad" providerId="LiveId" clId="{7A4DADE7-7829-40D3-BF42-9B5A0DE5E3CD}" dt="2021-11-02T22:49:04.540" v="1189" actId="26606"/>
          <ac:graphicFrameMkLst>
            <pc:docMk/>
            <pc:sldMk cId="3758700398" sldId="261"/>
            <ac:graphicFrameMk id="23" creationId="{254448AC-9DAC-4755-A55C-E5121FD74647}"/>
          </ac:graphicFrameMkLst>
        </pc:graphicFrameChg>
        <pc:graphicFrameChg chg="add del">
          <ac:chgData name="Yvonne Quiachon" userId="a924aa9af6ab3cad" providerId="LiveId" clId="{7A4DADE7-7829-40D3-BF42-9B5A0DE5E3CD}" dt="2021-11-02T22:49:06.237" v="1191" actId="26606"/>
          <ac:graphicFrameMkLst>
            <pc:docMk/>
            <pc:sldMk cId="3758700398" sldId="261"/>
            <ac:graphicFrameMk id="25" creationId="{30F20AAB-016F-47EC-B3C5-62E0BB13D342}"/>
          </ac:graphicFrameMkLst>
        </pc:graphicFrameChg>
        <pc:graphicFrameChg chg="add mod">
          <ac:chgData name="Yvonne Quiachon" userId="a924aa9af6ab3cad" providerId="LiveId" clId="{7A4DADE7-7829-40D3-BF42-9B5A0DE5E3CD}" dt="2021-11-03T22:38:11.520" v="3100" actId="20577"/>
          <ac:graphicFrameMkLst>
            <pc:docMk/>
            <pc:sldMk cId="3758700398" sldId="261"/>
            <ac:graphicFrameMk id="27" creationId="{433D2E00-0F75-47C6-8FC7-12D6A854D12E}"/>
          </ac:graphicFrameMkLst>
        </pc:graphicFrameChg>
      </pc:sldChg>
      <pc:sldChg chg="addSp delSp modSp new mod setBg">
        <pc:chgData name="Yvonne Quiachon" userId="a924aa9af6ab3cad" providerId="LiveId" clId="{7A4DADE7-7829-40D3-BF42-9B5A0DE5E3CD}" dt="2021-11-02T23:36:45.415" v="2595" actId="20577"/>
        <pc:sldMkLst>
          <pc:docMk/>
          <pc:sldMk cId="2621989247" sldId="262"/>
        </pc:sldMkLst>
        <pc:spChg chg="mod">
          <ac:chgData name="Yvonne Quiachon" userId="a924aa9af6ab3cad" providerId="LiveId" clId="{7A4DADE7-7829-40D3-BF42-9B5A0DE5E3CD}" dt="2021-11-02T22:57:42.372" v="1804" actId="26606"/>
          <ac:spMkLst>
            <pc:docMk/>
            <pc:sldMk cId="2621989247" sldId="262"/>
            <ac:spMk id="2" creationId="{35FA3FBC-F1A3-478F-AC14-FF5D8B34BB33}"/>
          </ac:spMkLst>
        </pc:spChg>
        <pc:spChg chg="add del mod">
          <ac:chgData name="Yvonne Quiachon" userId="a924aa9af6ab3cad" providerId="LiveId" clId="{7A4DADE7-7829-40D3-BF42-9B5A0DE5E3CD}" dt="2021-11-02T22:56:43.905" v="1723" actId="26606"/>
          <ac:spMkLst>
            <pc:docMk/>
            <pc:sldMk cId="2621989247" sldId="262"/>
            <ac:spMk id="3" creationId="{33A1F919-51EC-45BC-BF0D-1D631D597616}"/>
          </ac:spMkLst>
        </pc:spChg>
        <pc:spChg chg="add del">
          <ac:chgData name="Yvonne Quiachon" userId="a924aa9af6ab3cad" providerId="LiveId" clId="{7A4DADE7-7829-40D3-BF42-9B5A0DE5E3CD}" dt="2021-11-02T22:56:09.240" v="1696" actId="26606"/>
          <ac:spMkLst>
            <pc:docMk/>
            <pc:sldMk cId="2621989247" sldId="262"/>
            <ac:spMk id="9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56:09.240" v="1696" actId="26606"/>
          <ac:spMkLst>
            <pc:docMk/>
            <pc:sldMk cId="2621989247" sldId="262"/>
            <ac:spMk id="11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56:09.240" v="1696" actId="26606"/>
          <ac:spMkLst>
            <pc:docMk/>
            <pc:sldMk cId="2621989247" sldId="262"/>
            <ac:spMk id="13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02T22:56:10.110" v="1698" actId="26606"/>
          <ac:spMkLst>
            <pc:docMk/>
            <pc:sldMk cId="2621989247" sldId="262"/>
            <ac:spMk id="20" creationId="{FAC9656C-AED6-412E-9226-B7F1964005BD}"/>
          </ac:spMkLst>
        </pc:spChg>
        <pc:spChg chg="add del">
          <ac:chgData name="Yvonne Quiachon" userId="a924aa9af6ab3cad" providerId="LiveId" clId="{7A4DADE7-7829-40D3-BF42-9B5A0DE5E3CD}" dt="2021-11-02T22:56:10.110" v="1698" actId="26606"/>
          <ac:spMkLst>
            <pc:docMk/>
            <pc:sldMk cId="2621989247" sldId="262"/>
            <ac:spMk id="21" creationId="{F5BC820D-D527-47CE-ABB0-DA0BB5B04330}"/>
          </ac:spMkLst>
        </pc:spChg>
        <pc:spChg chg="add del">
          <ac:chgData name="Yvonne Quiachon" userId="a924aa9af6ab3cad" providerId="LiveId" clId="{7A4DADE7-7829-40D3-BF42-9B5A0DE5E3CD}" dt="2021-11-02T22:56:10.110" v="1698" actId="26606"/>
          <ac:spMkLst>
            <pc:docMk/>
            <pc:sldMk cId="2621989247" sldId="262"/>
            <ac:spMk id="22" creationId="{D1DD315B-AEF9-490C-9438-C80F80405798}"/>
          </ac:spMkLst>
        </pc:spChg>
        <pc:spChg chg="add del">
          <ac:chgData name="Yvonne Quiachon" userId="a924aa9af6ab3cad" providerId="LiveId" clId="{7A4DADE7-7829-40D3-BF42-9B5A0DE5E3CD}" dt="2021-11-02T22:56:13.071" v="1700" actId="26606"/>
          <ac:spMkLst>
            <pc:docMk/>
            <pc:sldMk cId="2621989247" sldId="262"/>
            <ac:spMk id="25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56:13.071" v="1700" actId="26606"/>
          <ac:spMkLst>
            <pc:docMk/>
            <pc:sldMk cId="2621989247" sldId="262"/>
            <ac:spMk id="26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56:13.071" v="1700" actId="26606"/>
          <ac:spMkLst>
            <pc:docMk/>
            <pc:sldMk cId="2621989247" sldId="262"/>
            <ac:spMk id="27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02T22:56:30.110" v="1710" actId="26606"/>
          <ac:spMkLst>
            <pc:docMk/>
            <pc:sldMk cId="2621989247" sldId="262"/>
            <ac:spMk id="39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30.110" v="1710" actId="26606"/>
          <ac:spMkLst>
            <pc:docMk/>
            <pc:sldMk cId="2621989247" sldId="262"/>
            <ac:spMk id="40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30.110" v="1710" actId="26606"/>
          <ac:spMkLst>
            <pc:docMk/>
            <pc:sldMk cId="2621989247" sldId="262"/>
            <ac:spMk id="41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31.112" v="1712" actId="26606"/>
          <ac:spMkLst>
            <pc:docMk/>
            <pc:sldMk cId="2621989247" sldId="262"/>
            <ac:spMk id="45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31.112" v="1712" actId="26606"/>
          <ac:spMkLst>
            <pc:docMk/>
            <pc:sldMk cId="2621989247" sldId="262"/>
            <ac:spMk id="46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31.112" v="1712" actId="26606"/>
          <ac:spMkLst>
            <pc:docMk/>
            <pc:sldMk cId="2621989247" sldId="262"/>
            <ac:spMk id="47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32.447" v="1714" actId="26606"/>
          <ac:spMkLst>
            <pc:docMk/>
            <pc:sldMk cId="2621989247" sldId="262"/>
            <ac:spMk id="52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32.447" v="1714" actId="26606"/>
          <ac:spMkLst>
            <pc:docMk/>
            <pc:sldMk cId="2621989247" sldId="262"/>
            <ac:spMk id="53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32.447" v="1714" actId="26606"/>
          <ac:spMkLst>
            <pc:docMk/>
            <pc:sldMk cId="2621989247" sldId="262"/>
            <ac:spMk id="54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39.481" v="1716" actId="26606"/>
          <ac:spMkLst>
            <pc:docMk/>
            <pc:sldMk cId="2621989247" sldId="262"/>
            <ac:spMk id="58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39.481" v="1716" actId="26606"/>
          <ac:spMkLst>
            <pc:docMk/>
            <pc:sldMk cId="2621989247" sldId="262"/>
            <ac:spMk id="59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39.481" v="1716" actId="26606"/>
          <ac:spMkLst>
            <pc:docMk/>
            <pc:sldMk cId="2621989247" sldId="262"/>
            <ac:spMk id="60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40.412" v="1718" actId="26606"/>
          <ac:spMkLst>
            <pc:docMk/>
            <pc:sldMk cId="2621989247" sldId="262"/>
            <ac:spMk id="65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40.412" v="1718" actId="26606"/>
          <ac:spMkLst>
            <pc:docMk/>
            <pc:sldMk cId="2621989247" sldId="262"/>
            <ac:spMk id="66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40.412" v="1718" actId="26606"/>
          <ac:spMkLst>
            <pc:docMk/>
            <pc:sldMk cId="2621989247" sldId="262"/>
            <ac:spMk id="67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41.322" v="1720" actId="26606"/>
          <ac:spMkLst>
            <pc:docMk/>
            <pc:sldMk cId="2621989247" sldId="262"/>
            <ac:spMk id="71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41.322" v="1720" actId="26606"/>
          <ac:spMkLst>
            <pc:docMk/>
            <pc:sldMk cId="2621989247" sldId="262"/>
            <ac:spMk id="72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41.322" v="1720" actId="26606"/>
          <ac:spMkLst>
            <pc:docMk/>
            <pc:sldMk cId="2621989247" sldId="262"/>
            <ac:spMk id="73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6:43.874" v="1722" actId="26606"/>
          <ac:spMkLst>
            <pc:docMk/>
            <pc:sldMk cId="2621989247" sldId="262"/>
            <ac:spMk id="78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2:56:43.874" v="1722" actId="26606"/>
          <ac:spMkLst>
            <pc:docMk/>
            <pc:sldMk cId="2621989247" sldId="262"/>
            <ac:spMk id="79" creationId="{0A889514-6201-455E-A692-EA99AA5E4956}"/>
          </ac:spMkLst>
        </pc:spChg>
        <pc:spChg chg="add del">
          <ac:chgData name="Yvonne Quiachon" userId="a924aa9af6ab3cad" providerId="LiveId" clId="{7A4DADE7-7829-40D3-BF42-9B5A0DE5E3CD}" dt="2021-11-02T22:56:43.874" v="1722" actId="26606"/>
          <ac:spMkLst>
            <pc:docMk/>
            <pc:sldMk cId="2621989247" sldId="262"/>
            <ac:spMk id="80" creationId="{FE7D6909-792D-415A-9FFA-338352CF502D}"/>
          </ac:spMkLst>
        </pc:spChg>
        <pc:spChg chg="add del">
          <ac:chgData name="Yvonne Quiachon" userId="a924aa9af6ab3cad" providerId="LiveId" clId="{7A4DADE7-7829-40D3-BF42-9B5A0DE5E3CD}" dt="2021-11-02T22:57:34.908" v="1797" actId="26606"/>
          <ac:spMkLst>
            <pc:docMk/>
            <pc:sldMk cId="2621989247" sldId="262"/>
            <ac:spMk id="90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57:34.908" v="1797" actId="26606"/>
          <ac:spMkLst>
            <pc:docMk/>
            <pc:sldMk cId="2621989247" sldId="262"/>
            <ac:spMk id="92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57:34.908" v="1797" actId="26606"/>
          <ac:spMkLst>
            <pc:docMk/>
            <pc:sldMk cId="2621989247" sldId="262"/>
            <ac:spMk id="94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02T22:57:35.877" v="1799" actId="26606"/>
          <ac:spMkLst>
            <pc:docMk/>
            <pc:sldMk cId="2621989247" sldId="262"/>
            <ac:spMk id="101" creationId="{FAC9656C-AED6-412E-9226-B7F1964005BD}"/>
          </ac:spMkLst>
        </pc:spChg>
        <pc:spChg chg="add del">
          <ac:chgData name="Yvonne Quiachon" userId="a924aa9af6ab3cad" providerId="LiveId" clId="{7A4DADE7-7829-40D3-BF42-9B5A0DE5E3CD}" dt="2021-11-02T22:57:35.877" v="1799" actId="26606"/>
          <ac:spMkLst>
            <pc:docMk/>
            <pc:sldMk cId="2621989247" sldId="262"/>
            <ac:spMk id="102" creationId="{F5BC820D-D527-47CE-ABB0-DA0BB5B04330}"/>
          </ac:spMkLst>
        </pc:spChg>
        <pc:spChg chg="add del">
          <ac:chgData name="Yvonne Quiachon" userId="a924aa9af6ab3cad" providerId="LiveId" clId="{7A4DADE7-7829-40D3-BF42-9B5A0DE5E3CD}" dt="2021-11-02T22:57:35.877" v="1799" actId="26606"/>
          <ac:spMkLst>
            <pc:docMk/>
            <pc:sldMk cId="2621989247" sldId="262"/>
            <ac:spMk id="103" creationId="{D1DD315B-AEF9-490C-9438-C80F80405798}"/>
          </ac:spMkLst>
        </pc:spChg>
        <pc:spChg chg="add del">
          <ac:chgData name="Yvonne Quiachon" userId="a924aa9af6ab3cad" providerId="LiveId" clId="{7A4DADE7-7829-40D3-BF42-9B5A0DE5E3CD}" dt="2021-11-02T22:57:39.559" v="1801" actId="26606"/>
          <ac:spMkLst>
            <pc:docMk/>
            <pc:sldMk cId="2621989247" sldId="262"/>
            <ac:spMk id="105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02T22:57:39.559" v="1801" actId="26606"/>
          <ac:spMkLst>
            <pc:docMk/>
            <pc:sldMk cId="2621989247" sldId="262"/>
            <ac:spMk id="106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02T22:57:39.559" v="1801" actId="26606"/>
          <ac:spMkLst>
            <pc:docMk/>
            <pc:sldMk cId="2621989247" sldId="262"/>
            <ac:spMk id="107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02T22:57:42.329" v="1803" actId="26606"/>
          <ac:spMkLst>
            <pc:docMk/>
            <pc:sldMk cId="2621989247" sldId="262"/>
            <ac:spMk id="110" creationId="{FAC9656C-AED6-412E-9226-B7F1964005BD}"/>
          </ac:spMkLst>
        </pc:spChg>
        <pc:spChg chg="add del">
          <ac:chgData name="Yvonne Quiachon" userId="a924aa9af6ab3cad" providerId="LiveId" clId="{7A4DADE7-7829-40D3-BF42-9B5A0DE5E3CD}" dt="2021-11-02T22:57:42.329" v="1803" actId="26606"/>
          <ac:spMkLst>
            <pc:docMk/>
            <pc:sldMk cId="2621989247" sldId="262"/>
            <ac:spMk id="111" creationId="{F5BC820D-D527-47CE-ABB0-DA0BB5B04330}"/>
          </ac:spMkLst>
        </pc:spChg>
        <pc:spChg chg="add del">
          <ac:chgData name="Yvonne Quiachon" userId="a924aa9af6ab3cad" providerId="LiveId" clId="{7A4DADE7-7829-40D3-BF42-9B5A0DE5E3CD}" dt="2021-11-02T22:57:42.329" v="1803" actId="26606"/>
          <ac:spMkLst>
            <pc:docMk/>
            <pc:sldMk cId="2621989247" sldId="262"/>
            <ac:spMk id="112" creationId="{D1DD315B-AEF9-490C-9438-C80F80405798}"/>
          </ac:spMkLst>
        </pc:spChg>
        <pc:spChg chg="add">
          <ac:chgData name="Yvonne Quiachon" userId="a924aa9af6ab3cad" providerId="LiveId" clId="{7A4DADE7-7829-40D3-BF42-9B5A0DE5E3CD}" dt="2021-11-02T22:57:42.372" v="1804" actId="26606"/>
          <ac:spMkLst>
            <pc:docMk/>
            <pc:sldMk cId="2621989247" sldId="262"/>
            <ac:spMk id="114" creationId="{7B22176A-41DB-4D9A-9B6F-F2296F1ED173}"/>
          </ac:spMkLst>
        </pc:spChg>
        <pc:spChg chg="add">
          <ac:chgData name="Yvonne Quiachon" userId="a924aa9af6ab3cad" providerId="LiveId" clId="{7A4DADE7-7829-40D3-BF42-9B5A0DE5E3CD}" dt="2021-11-02T22:57:42.372" v="1804" actId="26606"/>
          <ac:spMkLst>
            <pc:docMk/>
            <pc:sldMk cId="2621989247" sldId="262"/>
            <ac:spMk id="115" creationId="{774A8DF5-445E-49C5-B10A-8DF5FEFBCC46}"/>
          </ac:spMkLst>
        </pc:spChg>
        <pc:spChg chg="add">
          <ac:chgData name="Yvonne Quiachon" userId="a924aa9af6ab3cad" providerId="LiveId" clId="{7A4DADE7-7829-40D3-BF42-9B5A0DE5E3CD}" dt="2021-11-02T22:57:42.372" v="1804" actId="26606"/>
          <ac:spMkLst>
            <pc:docMk/>
            <pc:sldMk cId="2621989247" sldId="262"/>
            <ac:spMk id="116" creationId="{9A4E38D9-EFB8-40B5-B42B-514FBF180360}"/>
          </ac:spMkLst>
        </pc:spChg>
        <pc:grpChg chg="add del">
          <ac:chgData name="Yvonne Quiachon" userId="a924aa9af6ab3cad" providerId="LiveId" clId="{7A4DADE7-7829-40D3-BF42-9B5A0DE5E3CD}" dt="2021-11-02T22:56:09.240" v="1696" actId="26606"/>
          <ac:grpSpMkLst>
            <pc:docMk/>
            <pc:sldMk cId="2621989247" sldId="262"/>
            <ac:grpSpMk id="15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02T22:56:13.071" v="1700" actId="26606"/>
          <ac:grpSpMkLst>
            <pc:docMk/>
            <pc:sldMk cId="2621989247" sldId="262"/>
            <ac:grpSpMk id="28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02T22:56:30.110" v="1710" actId="26606"/>
          <ac:grpSpMkLst>
            <pc:docMk/>
            <pc:sldMk cId="2621989247" sldId="262"/>
            <ac:grpSpMk id="42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31.112" v="1712" actId="26606"/>
          <ac:grpSpMkLst>
            <pc:docMk/>
            <pc:sldMk cId="2621989247" sldId="262"/>
            <ac:grpSpMk id="48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32.447" v="1714" actId="26606"/>
          <ac:grpSpMkLst>
            <pc:docMk/>
            <pc:sldMk cId="2621989247" sldId="262"/>
            <ac:grpSpMk id="55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39.481" v="1716" actId="26606"/>
          <ac:grpSpMkLst>
            <pc:docMk/>
            <pc:sldMk cId="2621989247" sldId="262"/>
            <ac:grpSpMk id="61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40.412" v="1718" actId="26606"/>
          <ac:grpSpMkLst>
            <pc:docMk/>
            <pc:sldMk cId="2621989247" sldId="262"/>
            <ac:grpSpMk id="68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41.322" v="1720" actId="26606"/>
          <ac:grpSpMkLst>
            <pc:docMk/>
            <pc:sldMk cId="2621989247" sldId="262"/>
            <ac:grpSpMk id="74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6:43.874" v="1722" actId="26606"/>
          <ac:grpSpMkLst>
            <pc:docMk/>
            <pc:sldMk cId="2621989247" sldId="262"/>
            <ac:grpSpMk id="81" creationId="{47EBDB13-42FF-462F-8F9B-9A54DCFBD404}"/>
          </ac:grpSpMkLst>
        </pc:grpChg>
        <pc:grpChg chg="add del">
          <ac:chgData name="Yvonne Quiachon" userId="a924aa9af6ab3cad" providerId="LiveId" clId="{7A4DADE7-7829-40D3-BF42-9B5A0DE5E3CD}" dt="2021-11-02T22:57:34.908" v="1797" actId="26606"/>
          <ac:grpSpMkLst>
            <pc:docMk/>
            <pc:sldMk cId="2621989247" sldId="262"/>
            <ac:grpSpMk id="96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02T22:57:39.559" v="1801" actId="26606"/>
          <ac:grpSpMkLst>
            <pc:docMk/>
            <pc:sldMk cId="2621989247" sldId="262"/>
            <ac:grpSpMk id="108" creationId="{D87FFE71-34DC-4C53-AE0F-6B141D081D09}"/>
          </ac:grpSpMkLst>
        </pc:grpChg>
        <pc:grpChg chg="add">
          <ac:chgData name="Yvonne Quiachon" userId="a924aa9af6ab3cad" providerId="LiveId" clId="{7A4DADE7-7829-40D3-BF42-9B5A0DE5E3CD}" dt="2021-11-02T22:57:42.372" v="1804" actId="26606"/>
          <ac:grpSpMkLst>
            <pc:docMk/>
            <pc:sldMk cId="2621989247" sldId="262"/>
            <ac:grpSpMk id="117" creationId="{D87FFE71-34DC-4C53-AE0F-6B141D081D09}"/>
          </ac:grpSpMkLst>
        </pc:grpChg>
        <pc:graphicFrameChg chg="add del">
          <ac:chgData name="Yvonne Quiachon" userId="a924aa9af6ab3cad" providerId="LiveId" clId="{7A4DADE7-7829-40D3-BF42-9B5A0DE5E3CD}" dt="2021-11-02T22:56:09.240" v="1696" actId="26606"/>
          <ac:graphicFrameMkLst>
            <pc:docMk/>
            <pc:sldMk cId="2621989247" sldId="262"/>
            <ac:graphicFrameMk id="5" creationId="{F1AB34F8-80AD-48BC-96D1-6D848904CF42}"/>
          </ac:graphicFrameMkLst>
        </pc:graphicFrameChg>
        <pc:graphicFrameChg chg="add del">
          <ac:chgData name="Yvonne Quiachon" userId="a924aa9af6ab3cad" providerId="LiveId" clId="{7A4DADE7-7829-40D3-BF42-9B5A0DE5E3CD}" dt="2021-11-02T22:56:10.110" v="1698" actId="26606"/>
          <ac:graphicFrameMkLst>
            <pc:docMk/>
            <pc:sldMk cId="2621989247" sldId="262"/>
            <ac:graphicFrameMk id="23" creationId="{82DCCEBC-FADA-44DC-9D0B-6994190AF228}"/>
          </ac:graphicFrameMkLst>
        </pc:graphicFrameChg>
        <pc:graphicFrameChg chg="add del">
          <ac:chgData name="Yvonne Quiachon" userId="a924aa9af6ab3cad" providerId="LiveId" clId="{7A4DADE7-7829-40D3-BF42-9B5A0DE5E3CD}" dt="2021-11-02T22:56:13.071" v="1700" actId="26606"/>
          <ac:graphicFrameMkLst>
            <pc:docMk/>
            <pc:sldMk cId="2621989247" sldId="262"/>
            <ac:graphicFrameMk id="29" creationId="{7685C86B-EF21-4E4A-ABE2-6F6C83988F67}"/>
          </ac:graphicFrameMkLst>
        </pc:graphicFrameChg>
        <pc:graphicFrameChg chg="add del">
          <ac:chgData name="Yvonne Quiachon" userId="a924aa9af6ab3cad" providerId="LiveId" clId="{7A4DADE7-7829-40D3-BF42-9B5A0DE5E3CD}" dt="2021-11-02T22:56:14.913" v="1702" actId="26606"/>
          <ac:graphicFrameMkLst>
            <pc:docMk/>
            <pc:sldMk cId="2621989247" sldId="262"/>
            <ac:graphicFrameMk id="31" creationId="{CC8EA16A-A093-4DE7-825F-4A28A3609149}"/>
          </ac:graphicFrameMkLst>
        </pc:graphicFrameChg>
        <pc:graphicFrameChg chg="add del">
          <ac:chgData name="Yvonne Quiachon" userId="a924aa9af6ab3cad" providerId="LiveId" clId="{7A4DADE7-7829-40D3-BF42-9B5A0DE5E3CD}" dt="2021-11-02T22:56:15.919" v="1704" actId="26606"/>
          <ac:graphicFrameMkLst>
            <pc:docMk/>
            <pc:sldMk cId="2621989247" sldId="262"/>
            <ac:graphicFrameMk id="33" creationId="{EBCB2D22-94C3-4881-BF69-6301936CE098}"/>
          </ac:graphicFrameMkLst>
        </pc:graphicFrameChg>
        <pc:graphicFrameChg chg="add del">
          <ac:chgData name="Yvonne Quiachon" userId="a924aa9af6ab3cad" providerId="LiveId" clId="{7A4DADE7-7829-40D3-BF42-9B5A0DE5E3CD}" dt="2021-11-02T22:56:19.620" v="1706" actId="26606"/>
          <ac:graphicFrameMkLst>
            <pc:docMk/>
            <pc:sldMk cId="2621989247" sldId="262"/>
            <ac:graphicFrameMk id="35" creationId="{A1CC8212-484F-412D-808B-E30810D1EFBA}"/>
          </ac:graphicFrameMkLst>
        </pc:graphicFrameChg>
        <pc:graphicFrameChg chg="add del">
          <ac:chgData name="Yvonne Quiachon" userId="a924aa9af6ab3cad" providerId="LiveId" clId="{7A4DADE7-7829-40D3-BF42-9B5A0DE5E3CD}" dt="2021-11-02T22:56:23.631" v="1708" actId="26606"/>
          <ac:graphicFrameMkLst>
            <pc:docMk/>
            <pc:sldMk cId="2621989247" sldId="262"/>
            <ac:graphicFrameMk id="37" creationId="{B96E3EA7-C79B-4B71-BD5C-FE4AF4E2D81B}"/>
          </ac:graphicFrameMkLst>
        </pc:graphicFrameChg>
        <pc:graphicFrameChg chg="add del">
          <ac:chgData name="Yvonne Quiachon" userId="a924aa9af6ab3cad" providerId="LiveId" clId="{7A4DADE7-7829-40D3-BF42-9B5A0DE5E3CD}" dt="2021-11-02T22:56:30.110" v="1710" actId="26606"/>
          <ac:graphicFrameMkLst>
            <pc:docMk/>
            <pc:sldMk cId="2621989247" sldId="262"/>
            <ac:graphicFrameMk id="43" creationId="{3F430CAC-7E9B-4062-A867-6EE73FC4F12C}"/>
          </ac:graphicFrameMkLst>
        </pc:graphicFrameChg>
        <pc:graphicFrameChg chg="add del">
          <ac:chgData name="Yvonne Quiachon" userId="a924aa9af6ab3cad" providerId="LiveId" clId="{7A4DADE7-7829-40D3-BF42-9B5A0DE5E3CD}" dt="2021-11-02T22:56:31.112" v="1712" actId="26606"/>
          <ac:graphicFrameMkLst>
            <pc:docMk/>
            <pc:sldMk cId="2621989247" sldId="262"/>
            <ac:graphicFrameMk id="50" creationId="{6E4B85CF-66E1-4C56-BE72-31729A81D121}"/>
          </ac:graphicFrameMkLst>
        </pc:graphicFrameChg>
        <pc:graphicFrameChg chg="add del">
          <ac:chgData name="Yvonne Quiachon" userId="a924aa9af6ab3cad" providerId="LiveId" clId="{7A4DADE7-7829-40D3-BF42-9B5A0DE5E3CD}" dt="2021-11-02T22:56:32.447" v="1714" actId="26606"/>
          <ac:graphicFrameMkLst>
            <pc:docMk/>
            <pc:sldMk cId="2621989247" sldId="262"/>
            <ac:graphicFrameMk id="56" creationId="{36A7CAD1-AA33-49D5-879D-E6C4B13993BF}"/>
          </ac:graphicFrameMkLst>
        </pc:graphicFrameChg>
        <pc:graphicFrameChg chg="add del">
          <ac:chgData name="Yvonne Quiachon" userId="a924aa9af6ab3cad" providerId="LiveId" clId="{7A4DADE7-7829-40D3-BF42-9B5A0DE5E3CD}" dt="2021-11-02T22:56:39.481" v="1716" actId="26606"/>
          <ac:graphicFrameMkLst>
            <pc:docMk/>
            <pc:sldMk cId="2621989247" sldId="262"/>
            <ac:graphicFrameMk id="63" creationId="{407A8DA7-933D-4791-99C7-5815526D2ED9}"/>
          </ac:graphicFrameMkLst>
        </pc:graphicFrameChg>
        <pc:graphicFrameChg chg="add del">
          <ac:chgData name="Yvonne Quiachon" userId="a924aa9af6ab3cad" providerId="LiveId" clId="{7A4DADE7-7829-40D3-BF42-9B5A0DE5E3CD}" dt="2021-11-02T22:56:40.412" v="1718" actId="26606"/>
          <ac:graphicFrameMkLst>
            <pc:docMk/>
            <pc:sldMk cId="2621989247" sldId="262"/>
            <ac:graphicFrameMk id="69" creationId="{6E4B85CF-66E1-4C56-BE72-31729A81D121}"/>
          </ac:graphicFrameMkLst>
        </pc:graphicFrameChg>
        <pc:graphicFrameChg chg="add del">
          <ac:chgData name="Yvonne Quiachon" userId="a924aa9af6ab3cad" providerId="LiveId" clId="{7A4DADE7-7829-40D3-BF42-9B5A0DE5E3CD}" dt="2021-11-02T22:56:41.322" v="1720" actId="26606"/>
          <ac:graphicFrameMkLst>
            <pc:docMk/>
            <pc:sldMk cId="2621989247" sldId="262"/>
            <ac:graphicFrameMk id="76" creationId="{36A7CAD1-AA33-49D5-879D-E6C4B13993BF}"/>
          </ac:graphicFrameMkLst>
        </pc:graphicFrameChg>
        <pc:graphicFrameChg chg="add del">
          <ac:chgData name="Yvonne Quiachon" userId="a924aa9af6ab3cad" providerId="LiveId" clId="{7A4DADE7-7829-40D3-BF42-9B5A0DE5E3CD}" dt="2021-11-02T22:56:43.874" v="1722" actId="26606"/>
          <ac:graphicFrameMkLst>
            <pc:docMk/>
            <pc:sldMk cId="2621989247" sldId="262"/>
            <ac:graphicFrameMk id="83" creationId="{3F430CAC-7E9B-4062-A867-6EE73FC4F12C}"/>
          </ac:graphicFrameMkLst>
        </pc:graphicFrameChg>
        <pc:graphicFrameChg chg="add mod modGraphic">
          <ac:chgData name="Yvonne Quiachon" userId="a924aa9af6ab3cad" providerId="LiveId" clId="{7A4DADE7-7829-40D3-BF42-9B5A0DE5E3CD}" dt="2021-11-02T23:36:45.415" v="2595" actId="20577"/>
          <ac:graphicFrameMkLst>
            <pc:docMk/>
            <pc:sldMk cId="2621989247" sldId="262"/>
            <ac:graphicFrameMk id="85" creationId="{EBCB2D22-94C3-4881-BF69-6301936CE098}"/>
          </ac:graphicFrameMkLst>
        </pc:graphicFrameChg>
      </pc:sldChg>
      <pc:sldChg chg="addSp delSp modSp new mod ord">
        <pc:chgData name="Yvonne Quiachon" userId="a924aa9af6ab3cad" providerId="LiveId" clId="{7A4DADE7-7829-40D3-BF42-9B5A0DE5E3CD}" dt="2021-11-15T22:22:13.901" v="3885"/>
        <pc:sldMkLst>
          <pc:docMk/>
          <pc:sldMk cId="3952284216" sldId="263"/>
        </pc:sldMkLst>
        <pc:spChg chg="mod">
          <ac:chgData name="Yvonne Quiachon" userId="a924aa9af6ab3cad" providerId="LiveId" clId="{7A4DADE7-7829-40D3-BF42-9B5A0DE5E3CD}" dt="2021-11-02T23:00:27.016" v="1961" actId="27636"/>
          <ac:spMkLst>
            <pc:docMk/>
            <pc:sldMk cId="3952284216" sldId="263"/>
            <ac:spMk id="2" creationId="{CA59F75B-33B7-4A91-AC68-15CDF85F297C}"/>
          </ac:spMkLst>
        </pc:spChg>
        <pc:spChg chg="del">
          <ac:chgData name="Yvonne Quiachon" userId="a924aa9af6ab3cad" providerId="LiveId" clId="{7A4DADE7-7829-40D3-BF42-9B5A0DE5E3CD}" dt="2021-11-02T22:58:10.492" v="1815"/>
          <ac:spMkLst>
            <pc:docMk/>
            <pc:sldMk cId="3952284216" sldId="263"/>
            <ac:spMk id="3" creationId="{434633EF-3160-4F10-AEA1-057331F460E7}"/>
          </ac:spMkLst>
        </pc:spChg>
        <pc:picChg chg="add mod">
          <ac:chgData name="Yvonne Quiachon" userId="a924aa9af6ab3cad" providerId="LiveId" clId="{7A4DADE7-7829-40D3-BF42-9B5A0DE5E3CD}" dt="2021-11-02T23:00:10.396" v="1942" actId="1076"/>
          <ac:picMkLst>
            <pc:docMk/>
            <pc:sldMk cId="3952284216" sldId="263"/>
            <ac:picMk id="2050" creationId="{C5F93191-A31F-4683-AAC1-564F8C660EF8}"/>
          </ac:picMkLst>
        </pc:picChg>
        <pc:picChg chg="add mod">
          <ac:chgData name="Yvonne Quiachon" userId="a924aa9af6ab3cad" providerId="LiveId" clId="{7A4DADE7-7829-40D3-BF42-9B5A0DE5E3CD}" dt="2021-11-02T23:00:12.186" v="1943" actId="1076"/>
          <ac:picMkLst>
            <pc:docMk/>
            <pc:sldMk cId="3952284216" sldId="263"/>
            <ac:picMk id="2052" creationId="{0353E681-4E55-44E3-A7A8-376D6E7D6DAE}"/>
          </ac:picMkLst>
        </pc:picChg>
      </pc:sldChg>
      <pc:sldChg chg="addSp delSp modSp new mod ord">
        <pc:chgData name="Yvonne Quiachon" userId="a924aa9af6ab3cad" providerId="LiveId" clId="{7A4DADE7-7829-40D3-BF42-9B5A0DE5E3CD}" dt="2021-11-15T22:22:15.752" v="3887"/>
        <pc:sldMkLst>
          <pc:docMk/>
          <pc:sldMk cId="2090389565" sldId="264"/>
        </pc:sldMkLst>
        <pc:spChg chg="mod">
          <ac:chgData name="Yvonne Quiachon" userId="a924aa9af6ab3cad" providerId="LiveId" clId="{7A4DADE7-7829-40D3-BF42-9B5A0DE5E3CD}" dt="2021-11-02T23:00:44.851" v="1974" actId="20577"/>
          <ac:spMkLst>
            <pc:docMk/>
            <pc:sldMk cId="2090389565" sldId="264"/>
            <ac:spMk id="2" creationId="{0D89F23A-67F5-4510-9137-C59EC5A90C0F}"/>
          </ac:spMkLst>
        </pc:spChg>
        <pc:spChg chg="del">
          <ac:chgData name="Yvonne Quiachon" userId="a924aa9af6ab3cad" providerId="LiveId" clId="{7A4DADE7-7829-40D3-BF42-9B5A0DE5E3CD}" dt="2021-11-02T23:01:07.618" v="1977"/>
          <ac:spMkLst>
            <pc:docMk/>
            <pc:sldMk cId="2090389565" sldId="264"/>
            <ac:spMk id="3" creationId="{28FBFB44-19C8-4719-96EF-7847495A9092}"/>
          </ac:spMkLst>
        </pc:spChg>
        <pc:picChg chg="add del">
          <ac:chgData name="Yvonne Quiachon" userId="a924aa9af6ab3cad" providerId="LiveId" clId="{7A4DADE7-7829-40D3-BF42-9B5A0DE5E3CD}" dt="2021-11-02T23:01:06.711" v="1976"/>
          <ac:picMkLst>
            <pc:docMk/>
            <pc:sldMk cId="2090389565" sldId="264"/>
            <ac:picMk id="3074" creationId="{3B23E1AE-E74A-4958-ADA0-C0D0288373D7}"/>
          </ac:picMkLst>
        </pc:picChg>
        <pc:picChg chg="add mod">
          <ac:chgData name="Yvonne Quiachon" userId="a924aa9af6ab3cad" providerId="LiveId" clId="{7A4DADE7-7829-40D3-BF42-9B5A0DE5E3CD}" dt="2021-11-02T23:01:17.841" v="1981" actId="14100"/>
          <ac:picMkLst>
            <pc:docMk/>
            <pc:sldMk cId="2090389565" sldId="264"/>
            <ac:picMk id="3076" creationId="{13B3C20F-7179-4502-B610-F74CEF433BB9}"/>
          </ac:picMkLst>
        </pc:picChg>
        <pc:picChg chg="add mod">
          <ac:chgData name="Yvonne Quiachon" userId="a924aa9af6ab3cad" providerId="LiveId" clId="{7A4DADE7-7829-40D3-BF42-9B5A0DE5E3CD}" dt="2021-11-02T23:15:03.691" v="1991" actId="1076"/>
          <ac:picMkLst>
            <pc:docMk/>
            <pc:sldMk cId="2090389565" sldId="264"/>
            <ac:picMk id="3078" creationId="{FB7A034D-123F-4B78-944A-C1CFB1B4452B}"/>
          </ac:picMkLst>
        </pc:picChg>
      </pc:sldChg>
      <pc:sldChg chg="addSp delSp modSp new mod ord setBg">
        <pc:chgData name="Yvonne Quiachon" userId="a924aa9af6ab3cad" providerId="LiveId" clId="{7A4DADE7-7829-40D3-BF42-9B5A0DE5E3CD}" dt="2021-11-15T22:22:19.910" v="3889"/>
        <pc:sldMkLst>
          <pc:docMk/>
          <pc:sldMk cId="3330046307" sldId="265"/>
        </pc:sldMkLst>
        <pc:spChg chg="mod">
          <ac:chgData name="Yvonne Quiachon" userId="a924aa9af6ab3cad" providerId="LiveId" clId="{7A4DADE7-7829-40D3-BF42-9B5A0DE5E3CD}" dt="2021-11-02T23:17:09.054" v="2097" actId="26606"/>
          <ac:spMkLst>
            <pc:docMk/>
            <pc:sldMk cId="3330046307" sldId="265"/>
            <ac:spMk id="2" creationId="{9AB979E1-011D-4495-AE75-AD25742D6CEF}"/>
          </ac:spMkLst>
        </pc:spChg>
        <pc:spChg chg="del">
          <ac:chgData name="Yvonne Quiachon" userId="a924aa9af6ab3cad" providerId="LiveId" clId="{7A4DADE7-7829-40D3-BF42-9B5A0DE5E3CD}" dt="2021-11-02T23:17:02.077" v="2094"/>
          <ac:spMkLst>
            <pc:docMk/>
            <pc:sldMk cId="3330046307" sldId="265"/>
            <ac:spMk id="3" creationId="{E17511D1-B1D1-46F3-ADCE-8A03F71365AD}"/>
          </ac:spMkLst>
        </pc:spChg>
        <pc:spChg chg="add">
          <ac:chgData name="Yvonne Quiachon" userId="a924aa9af6ab3cad" providerId="LiveId" clId="{7A4DADE7-7829-40D3-BF42-9B5A0DE5E3CD}" dt="2021-11-02T23:17:09.054" v="2097" actId="26606"/>
          <ac:spMkLst>
            <pc:docMk/>
            <pc:sldMk cId="3330046307" sldId="265"/>
            <ac:spMk id="71" creationId="{9D3B3C7E-BC2D-4436-8B03-AC421FA66787}"/>
          </ac:spMkLst>
        </pc:spChg>
        <pc:spChg chg="add">
          <ac:chgData name="Yvonne Quiachon" userId="a924aa9af6ab3cad" providerId="LiveId" clId="{7A4DADE7-7829-40D3-BF42-9B5A0DE5E3CD}" dt="2021-11-02T23:17:09.054" v="2097" actId="26606"/>
          <ac:spMkLst>
            <pc:docMk/>
            <pc:sldMk cId="3330046307" sldId="265"/>
            <ac:spMk id="78" creationId="{DD8EACB7-D372-470B-B76E-A829D00310CD}"/>
          </ac:spMkLst>
        </pc:spChg>
        <pc:spChg chg="add">
          <ac:chgData name="Yvonne Quiachon" userId="a924aa9af6ab3cad" providerId="LiveId" clId="{7A4DADE7-7829-40D3-BF42-9B5A0DE5E3CD}" dt="2021-11-02T23:17:09.054" v="2097" actId="26606"/>
          <ac:spMkLst>
            <pc:docMk/>
            <pc:sldMk cId="3330046307" sldId="265"/>
            <ac:spMk id="80" creationId="{FBE11A49-02A1-4D4C-9A49-CDF496B1094F}"/>
          </ac:spMkLst>
        </pc:spChg>
        <pc:grpChg chg="add">
          <ac:chgData name="Yvonne Quiachon" userId="a924aa9af6ab3cad" providerId="LiveId" clId="{7A4DADE7-7829-40D3-BF42-9B5A0DE5E3CD}" dt="2021-11-02T23:17:09.054" v="2097" actId="26606"/>
          <ac:grpSpMkLst>
            <pc:docMk/>
            <pc:sldMk cId="3330046307" sldId="265"/>
            <ac:grpSpMk id="73" creationId="{79B5D0C1-066E-4C02-A6B8-59FAE4A19724}"/>
          </ac:grpSpMkLst>
        </pc:grpChg>
        <pc:grpChg chg="add">
          <ac:chgData name="Yvonne Quiachon" userId="a924aa9af6ab3cad" providerId="LiveId" clId="{7A4DADE7-7829-40D3-BF42-9B5A0DE5E3CD}" dt="2021-11-02T23:17:09.054" v="2097" actId="26606"/>
          <ac:grpSpMkLst>
            <pc:docMk/>
            <pc:sldMk cId="3330046307" sldId="265"/>
            <ac:grpSpMk id="82" creationId="{F1732D3A-CFF0-45BE-AD79-F83D0272C6C6}"/>
          </ac:grpSpMkLst>
        </pc:grpChg>
        <pc:picChg chg="add mod">
          <ac:chgData name="Yvonne Quiachon" userId="a924aa9af6ab3cad" providerId="LiveId" clId="{7A4DADE7-7829-40D3-BF42-9B5A0DE5E3CD}" dt="2021-11-02T23:17:09.054" v="2097" actId="26606"/>
          <ac:picMkLst>
            <pc:docMk/>
            <pc:sldMk cId="3330046307" sldId="265"/>
            <ac:picMk id="4098" creationId="{CD1156F2-BBDF-472E-B590-6648FB8C11BF}"/>
          </ac:picMkLst>
        </pc:picChg>
      </pc:sldChg>
      <pc:sldChg chg="addSp modSp new mod setBg">
        <pc:chgData name="Yvonne Quiachon" userId="a924aa9af6ab3cad" providerId="LiveId" clId="{7A4DADE7-7829-40D3-BF42-9B5A0DE5E3CD}" dt="2021-11-15T22:48:38.638" v="4746" actId="207"/>
        <pc:sldMkLst>
          <pc:docMk/>
          <pc:sldMk cId="2134538539" sldId="266"/>
        </pc:sldMkLst>
        <pc:spChg chg="mod">
          <ac:chgData name="Yvonne Quiachon" userId="a924aa9af6ab3cad" providerId="LiveId" clId="{7A4DADE7-7829-40D3-BF42-9B5A0DE5E3CD}" dt="2021-11-02T23:59:58.493" v="3070" actId="14100"/>
          <ac:spMkLst>
            <pc:docMk/>
            <pc:sldMk cId="2134538539" sldId="266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02T23:24:44.067" v="2253" actId="1076"/>
          <ac:spMkLst>
            <pc:docMk/>
            <pc:sldMk cId="2134538539" sldId="266"/>
            <ac:spMk id="3" creationId="{56AF2CEF-1288-4461-B9FF-1D5CDF128722}"/>
          </ac:spMkLst>
        </pc:spChg>
        <pc:spChg chg="add mod">
          <ac:chgData name="Yvonne Quiachon" userId="a924aa9af6ab3cad" providerId="LiveId" clId="{7A4DADE7-7829-40D3-BF42-9B5A0DE5E3CD}" dt="2021-11-15T22:48:38.638" v="4746" actId="207"/>
          <ac:spMkLst>
            <pc:docMk/>
            <pc:sldMk cId="2134538539" sldId="266"/>
            <ac:spMk id="4" creationId="{6B92BECE-30E7-4EB1-BC93-5B9C02B1917D}"/>
          </ac:spMkLst>
        </pc:spChg>
        <pc:picChg chg="add mod">
          <ac:chgData name="Yvonne Quiachon" userId="a924aa9af6ab3cad" providerId="LiveId" clId="{7A4DADE7-7829-40D3-BF42-9B5A0DE5E3CD}" dt="2021-11-02T23:23:17.509" v="2233" actId="1076"/>
          <ac:picMkLst>
            <pc:docMk/>
            <pc:sldMk cId="2134538539" sldId="266"/>
            <ac:picMk id="5122" creationId="{D7CFC8D8-346D-4B3B-B092-92B4865A4B0C}"/>
          </ac:picMkLst>
        </pc:picChg>
        <pc:picChg chg="add mod">
          <ac:chgData name="Yvonne Quiachon" userId="a924aa9af6ab3cad" providerId="LiveId" clId="{7A4DADE7-7829-40D3-BF42-9B5A0DE5E3CD}" dt="2021-11-02T23:24:40.783" v="2252" actId="1076"/>
          <ac:picMkLst>
            <pc:docMk/>
            <pc:sldMk cId="2134538539" sldId="266"/>
            <ac:picMk id="5124" creationId="{12EEDDD2-2F2F-4C04-B68A-0F648B4087AE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7:51.565" v="4742" actId="207"/>
        <pc:sldMkLst>
          <pc:docMk/>
          <pc:sldMk cId="1925435233" sldId="267"/>
        </pc:sldMkLst>
        <pc:spChg chg="mod">
          <ac:chgData name="Yvonne Quiachon" userId="a924aa9af6ab3cad" providerId="LiveId" clId="{7A4DADE7-7829-40D3-BF42-9B5A0DE5E3CD}" dt="2021-11-03T00:00:04.470" v="3082" actId="14100"/>
          <ac:spMkLst>
            <pc:docMk/>
            <pc:sldMk cId="1925435233" sldId="267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7:51.565" v="4742" actId="207"/>
          <ac:spMkLst>
            <pc:docMk/>
            <pc:sldMk cId="1925435233" sldId="267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02T23:25:02.677" v="2260" actId="478"/>
          <ac:picMkLst>
            <pc:docMk/>
            <pc:sldMk cId="1925435233" sldId="267"/>
            <ac:picMk id="5122" creationId="{D7CFC8D8-346D-4B3B-B092-92B4865A4B0C}"/>
          </ac:picMkLst>
        </pc:picChg>
        <pc:picChg chg="del">
          <ac:chgData name="Yvonne Quiachon" userId="a924aa9af6ab3cad" providerId="LiveId" clId="{7A4DADE7-7829-40D3-BF42-9B5A0DE5E3CD}" dt="2021-11-02T23:25:31.173" v="2266" actId="478"/>
          <ac:picMkLst>
            <pc:docMk/>
            <pc:sldMk cId="1925435233" sldId="267"/>
            <ac:picMk id="5124" creationId="{12EEDDD2-2F2F-4C04-B68A-0F648B4087AE}"/>
          </ac:picMkLst>
        </pc:picChg>
        <pc:picChg chg="add mod">
          <ac:chgData name="Yvonne Quiachon" userId="a924aa9af6ab3cad" providerId="LiveId" clId="{7A4DADE7-7829-40D3-BF42-9B5A0DE5E3CD}" dt="2021-11-02T23:25:30.063" v="2265" actId="1076"/>
          <ac:picMkLst>
            <pc:docMk/>
            <pc:sldMk cId="1925435233" sldId="267"/>
            <ac:picMk id="6146" creationId="{48612E3B-363C-4CC7-9B06-701E5E52F52B}"/>
          </ac:picMkLst>
        </pc:picChg>
        <pc:picChg chg="add mod">
          <ac:chgData name="Yvonne Quiachon" userId="a924aa9af6ab3cad" providerId="LiveId" clId="{7A4DADE7-7829-40D3-BF42-9B5A0DE5E3CD}" dt="2021-11-02T23:25:58.955" v="2272" actId="1076"/>
          <ac:picMkLst>
            <pc:docMk/>
            <pc:sldMk cId="1925435233" sldId="267"/>
            <ac:picMk id="6148" creationId="{C38F6339-2836-48B4-9988-02376F23E48D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8:56.146" v="4747" actId="207"/>
        <pc:sldMkLst>
          <pc:docMk/>
          <pc:sldMk cId="774203175" sldId="268"/>
        </pc:sldMkLst>
        <pc:spChg chg="mod">
          <ac:chgData name="Yvonne Quiachon" userId="a924aa9af6ab3cad" providerId="LiveId" clId="{7A4DADE7-7829-40D3-BF42-9B5A0DE5E3CD}" dt="2021-11-03T00:00:13.513" v="3096" actId="14100"/>
          <ac:spMkLst>
            <pc:docMk/>
            <pc:sldMk cId="774203175" sldId="268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8:56.146" v="4747" actId="207"/>
          <ac:spMkLst>
            <pc:docMk/>
            <pc:sldMk cId="774203175" sldId="268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02T23:26:28.079" v="2314" actId="478"/>
          <ac:picMkLst>
            <pc:docMk/>
            <pc:sldMk cId="774203175" sldId="268"/>
            <ac:picMk id="6146" creationId="{48612E3B-363C-4CC7-9B06-701E5E52F52B}"/>
          </ac:picMkLst>
        </pc:picChg>
        <pc:picChg chg="del">
          <ac:chgData name="Yvonne Quiachon" userId="a924aa9af6ab3cad" providerId="LiveId" clId="{7A4DADE7-7829-40D3-BF42-9B5A0DE5E3CD}" dt="2021-11-02T23:26:50.501" v="2320" actId="478"/>
          <ac:picMkLst>
            <pc:docMk/>
            <pc:sldMk cId="774203175" sldId="268"/>
            <ac:picMk id="6148" creationId="{C38F6339-2836-48B4-9988-02376F23E48D}"/>
          </ac:picMkLst>
        </pc:picChg>
        <pc:picChg chg="add mod">
          <ac:chgData name="Yvonne Quiachon" userId="a924aa9af6ab3cad" providerId="LiveId" clId="{7A4DADE7-7829-40D3-BF42-9B5A0DE5E3CD}" dt="2021-11-02T23:27:30.542" v="2328" actId="14100"/>
          <ac:picMkLst>
            <pc:docMk/>
            <pc:sldMk cId="774203175" sldId="268"/>
            <ac:picMk id="7170" creationId="{A337B90B-9D81-49C2-AD73-96DDCDB3C227}"/>
          </ac:picMkLst>
        </pc:picChg>
        <pc:picChg chg="add mod">
          <ac:chgData name="Yvonne Quiachon" userId="a924aa9af6ab3cad" providerId="LiveId" clId="{7A4DADE7-7829-40D3-BF42-9B5A0DE5E3CD}" dt="2021-11-02T23:27:18.674" v="2326" actId="14100"/>
          <ac:picMkLst>
            <pc:docMk/>
            <pc:sldMk cId="774203175" sldId="268"/>
            <ac:picMk id="7172" creationId="{1492711A-BFED-4718-A30F-2C4219F9FEE4}"/>
          </ac:picMkLst>
        </pc:picChg>
      </pc:sldChg>
      <pc:sldChg chg="modSp new mod ord">
        <pc:chgData name="Yvonne Quiachon" userId="a924aa9af6ab3cad" providerId="LiveId" clId="{7A4DADE7-7829-40D3-BF42-9B5A0DE5E3CD}" dt="2021-11-15T22:22:31.268" v="3891"/>
        <pc:sldMkLst>
          <pc:docMk/>
          <pc:sldMk cId="1965772275" sldId="269"/>
        </pc:sldMkLst>
        <pc:spChg chg="mod">
          <ac:chgData name="Yvonne Quiachon" userId="a924aa9af6ab3cad" providerId="LiveId" clId="{7A4DADE7-7829-40D3-BF42-9B5A0DE5E3CD}" dt="2021-11-02T23:28:00.030" v="2336" actId="20577"/>
          <ac:spMkLst>
            <pc:docMk/>
            <pc:sldMk cId="1965772275" sldId="269"/>
            <ac:spMk id="2" creationId="{28EE29FC-42EE-4BB8-9572-2DEBB2DF3225}"/>
          </ac:spMkLst>
        </pc:spChg>
        <pc:spChg chg="mod">
          <ac:chgData name="Yvonne Quiachon" userId="a924aa9af6ab3cad" providerId="LiveId" clId="{7A4DADE7-7829-40D3-BF42-9B5A0DE5E3CD}" dt="2021-11-02T23:34:50.536" v="2492" actId="27636"/>
          <ac:spMkLst>
            <pc:docMk/>
            <pc:sldMk cId="1965772275" sldId="269"/>
            <ac:spMk id="3" creationId="{F64D38C8-C920-4738-A266-386663DC120C}"/>
          </ac:spMkLst>
        </pc:spChg>
      </pc:sldChg>
      <pc:sldChg chg="modSp add mod ord">
        <pc:chgData name="Yvonne Quiachon" userId="a924aa9af6ab3cad" providerId="LiveId" clId="{7A4DADE7-7829-40D3-BF42-9B5A0DE5E3CD}" dt="2021-11-15T22:21:58.506" v="3881"/>
        <pc:sldMkLst>
          <pc:docMk/>
          <pc:sldMk cId="2236214748" sldId="270"/>
        </pc:sldMkLst>
        <pc:spChg chg="mod">
          <ac:chgData name="Yvonne Quiachon" userId="a924aa9af6ab3cad" providerId="LiveId" clId="{7A4DADE7-7829-40D3-BF42-9B5A0DE5E3CD}" dt="2021-11-02T23:31:35.055" v="2370" actId="20577"/>
          <ac:spMkLst>
            <pc:docMk/>
            <pc:sldMk cId="2236214748" sldId="270"/>
            <ac:spMk id="2" creationId="{35FA3FBC-F1A3-478F-AC14-FF5D8B34BB33}"/>
          </ac:spMkLst>
        </pc:spChg>
        <pc:graphicFrameChg chg="mod">
          <ac:chgData name="Yvonne Quiachon" userId="a924aa9af6ab3cad" providerId="LiveId" clId="{7A4DADE7-7829-40D3-BF42-9B5A0DE5E3CD}" dt="2021-11-02T23:39:02.252" v="2778" actId="20577"/>
          <ac:graphicFrameMkLst>
            <pc:docMk/>
            <pc:sldMk cId="2236214748" sldId="270"/>
            <ac:graphicFrameMk id="85" creationId="{EBCB2D22-94C3-4881-BF69-6301936CE098}"/>
          </ac:graphicFrameMkLst>
        </pc:graphicFrameChg>
      </pc:sldChg>
      <pc:sldChg chg="addSp delSp modSp new mod ord">
        <pc:chgData name="Yvonne Quiachon" userId="a924aa9af6ab3cad" providerId="LiveId" clId="{7A4DADE7-7829-40D3-BF42-9B5A0DE5E3CD}" dt="2021-11-15T22:22:39.206" v="3893"/>
        <pc:sldMkLst>
          <pc:docMk/>
          <pc:sldMk cId="1506187760" sldId="271"/>
        </pc:sldMkLst>
        <pc:spChg chg="mod">
          <ac:chgData name="Yvonne Quiachon" userId="a924aa9af6ab3cad" providerId="LiveId" clId="{7A4DADE7-7829-40D3-BF42-9B5A0DE5E3CD}" dt="2021-11-02T23:39:45.349" v="2829" actId="1076"/>
          <ac:spMkLst>
            <pc:docMk/>
            <pc:sldMk cId="1506187760" sldId="271"/>
            <ac:spMk id="2" creationId="{658FE95F-8864-4669-9CAA-EC55E2A855EF}"/>
          </ac:spMkLst>
        </pc:spChg>
        <pc:spChg chg="del">
          <ac:chgData name="Yvonne Quiachon" userId="a924aa9af6ab3cad" providerId="LiveId" clId="{7A4DADE7-7829-40D3-BF42-9B5A0DE5E3CD}" dt="2021-11-02T23:40:31.446" v="2834"/>
          <ac:spMkLst>
            <pc:docMk/>
            <pc:sldMk cId="1506187760" sldId="271"/>
            <ac:spMk id="3" creationId="{0C783928-2727-473A-B451-E565FEE5E960}"/>
          </ac:spMkLst>
        </pc:spChg>
        <pc:picChg chg="add mod">
          <ac:chgData name="Yvonne Quiachon" userId="a924aa9af6ab3cad" providerId="LiveId" clId="{7A4DADE7-7829-40D3-BF42-9B5A0DE5E3CD}" dt="2021-11-02T23:41:12.578" v="2844" actId="1076"/>
          <ac:picMkLst>
            <pc:docMk/>
            <pc:sldMk cId="1506187760" sldId="271"/>
            <ac:picMk id="8194" creationId="{CCBEF5E6-7733-4F03-8926-10C19E776935}"/>
          </ac:picMkLst>
        </pc:picChg>
        <pc:picChg chg="add mod">
          <ac:chgData name="Yvonne Quiachon" userId="a924aa9af6ab3cad" providerId="LiveId" clId="{7A4DADE7-7829-40D3-BF42-9B5A0DE5E3CD}" dt="2021-11-02T23:41:06.838" v="2843" actId="1076"/>
          <ac:picMkLst>
            <pc:docMk/>
            <pc:sldMk cId="1506187760" sldId="271"/>
            <ac:picMk id="8196" creationId="{7985CF07-C549-4E0F-82CF-4D844EC4BBFE}"/>
          </ac:picMkLst>
        </pc:picChg>
      </pc:sldChg>
      <pc:sldChg chg="addSp delSp modSp new mod ord">
        <pc:chgData name="Yvonne Quiachon" userId="a924aa9af6ab3cad" providerId="LiveId" clId="{7A4DADE7-7829-40D3-BF42-9B5A0DE5E3CD}" dt="2021-11-15T22:22:45.508" v="3895"/>
        <pc:sldMkLst>
          <pc:docMk/>
          <pc:sldMk cId="28498855" sldId="272"/>
        </pc:sldMkLst>
        <pc:spChg chg="mod">
          <ac:chgData name="Yvonne Quiachon" userId="a924aa9af6ab3cad" providerId="LiveId" clId="{7A4DADE7-7829-40D3-BF42-9B5A0DE5E3CD}" dt="2021-11-05T23:35:45.117" v="3628" actId="20577"/>
          <ac:spMkLst>
            <pc:docMk/>
            <pc:sldMk cId="28498855" sldId="272"/>
            <ac:spMk id="2" creationId="{1516733E-2679-417B-8C7B-193970C4C0C5}"/>
          </ac:spMkLst>
        </pc:spChg>
        <pc:spChg chg="del">
          <ac:chgData name="Yvonne Quiachon" userId="a924aa9af6ab3cad" providerId="LiveId" clId="{7A4DADE7-7829-40D3-BF42-9B5A0DE5E3CD}" dt="2021-11-02T23:41:34.639" v="2845"/>
          <ac:spMkLst>
            <pc:docMk/>
            <pc:sldMk cId="28498855" sldId="272"/>
            <ac:spMk id="3" creationId="{DCBEA8CB-0511-4704-A91A-438D6B2C685E}"/>
          </ac:spMkLst>
        </pc:spChg>
        <pc:picChg chg="add mod">
          <ac:chgData name="Yvonne Quiachon" userId="a924aa9af6ab3cad" providerId="LiveId" clId="{7A4DADE7-7829-40D3-BF42-9B5A0DE5E3CD}" dt="2021-11-02T23:42:14.964" v="2855" actId="1076"/>
          <ac:picMkLst>
            <pc:docMk/>
            <pc:sldMk cId="28498855" sldId="272"/>
            <ac:picMk id="9218" creationId="{8501724A-18F2-425B-A57F-E6982CEF895C}"/>
          </ac:picMkLst>
        </pc:picChg>
        <pc:picChg chg="add mod">
          <ac:chgData name="Yvonne Quiachon" userId="a924aa9af6ab3cad" providerId="LiveId" clId="{7A4DADE7-7829-40D3-BF42-9B5A0DE5E3CD}" dt="2021-11-02T23:42:12.673" v="2854" actId="1076"/>
          <ac:picMkLst>
            <pc:docMk/>
            <pc:sldMk cId="28498855" sldId="272"/>
            <ac:picMk id="9220" creationId="{E374ACF4-5AFF-4D36-8CF2-E056285D8DBB}"/>
          </ac:picMkLst>
        </pc:picChg>
      </pc:sldChg>
      <pc:sldChg chg="addSp delSp modSp add mod ord">
        <pc:chgData name="Yvonne Quiachon" userId="a924aa9af6ab3cad" providerId="LiveId" clId="{7A4DADE7-7829-40D3-BF42-9B5A0DE5E3CD}" dt="2021-11-15T22:22:51.058" v="3897"/>
        <pc:sldMkLst>
          <pc:docMk/>
          <pc:sldMk cId="3182434310" sldId="273"/>
        </pc:sldMkLst>
        <pc:spChg chg="mod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2" creationId="{9AB979E1-011D-4495-AE75-AD25742D6CEF}"/>
          </ac:spMkLst>
        </pc:spChg>
        <pc:spChg chg="add del mod">
          <ac:chgData name="Yvonne Quiachon" userId="a924aa9af6ab3cad" providerId="LiveId" clId="{7A4DADE7-7829-40D3-BF42-9B5A0DE5E3CD}" dt="2021-11-02T23:42:53.929" v="2867" actId="478"/>
          <ac:spMkLst>
            <pc:docMk/>
            <pc:sldMk cId="3182434310" sldId="273"/>
            <ac:spMk id="3" creationId="{4A27C18B-F042-4B89-B47E-EE6F95E8ACB9}"/>
          </ac:spMkLst>
        </pc:spChg>
        <pc:spChg chg="add del mod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4" creationId="{868C4B35-625C-4F26-97D9-C3BAA0BA3059}"/>
          </ac:spMkLst>
        </pc:spChg>
        <pc:spChg chg="add del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71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78" creationId="{DD8EACB7-D372-470B-B76E-A829D00310CD}"/>
          </ac:spMkLst>
        </pc:spChg>
        <pc:spChg chg="add del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80" creationId="{FBE11A49-02A1-4D4C-9A49-CDF496B1094F}"/>
          </ac:spMkLst>
        </pc:spChg>
        <pc:spChg chg="add del">
          <ac:chgData name="Yvonne Quiachon" userId="a924aa9af6ab3cad" providerId="LiveId" clId="{7A4DADE7-7829-40D3-BF42-9B5A0DE5E3CD}" dt="2021-11-02T23:43:36.352" v="2888" actId="26606"/>
          <ac:spMkLst>
            <pc:docMk/>
            <pc:sldMk cId="3182434310" sldId="273"/>
            <ac:spMk id="135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02T23:43:36.352" v="2888" actId="26606"/>
          <ac:spMkLst>
            <pc:docMk/>
            <pc:sldMk cId="3182434310" sldId="273"/>
            <ac:spMk id="137" creationId="{BA906B48-E48C-4441-8140-59F2AF28C59F}"/>
          </ac:spMkLst>
        </pc:spChg>
        <pc:spChg chg="add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144" creationId="{C7EA4B13-46D3-41EE-95DA-7B2100DE940B}"/>
          </ac:spMkLst>
        </pc:spChg>
        <pc:spChg chg="add del">
          <ac:chgData name="Yvonne Quiachon" userId="a924aa9af6ab3cad" providerId="LiveId" clId="{7A4DADE7-7829-40D3-BF42-9B5A0DE5E3CD}" dt="2021-11-02T23:43:37.101" v="2890" actId="26606"/>
          <ac:spMkLst>
            <pc:docMk/>
            <pc:sldMk cId="3182434310" sldId="273"/>
            <ac:spMk id="10244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3:43:37.101" v="2890" actId="26606"/>
          <ac:spMkLst>
            <pc:docMk/>
            <pc:sldMk cId="3182434310" sldId="273"/>
            <ac:spMk id="10245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02T23:43:39.104" v="2892" actId="26606"/>
          <ac:spMkLst>
            <pc:docMk/>
            <pc:sldMk cId="3182434310" sldId="273"/>
            <ac:spMk id="10249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02T23:43:39.104" v="2892" actId="26606"/>
          <ac:spMkLst>
            <pc:docMk/>
            <pc:sldMk cId="3182434310" sldId="273"/>
            <ac:spMk id="10250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02T23:43:44.673" v="2894" actId="26606"/>
          <ac:spMkLst>
            <pc:docMk/>
            <pc:sldMk cId="3182434310" sldId="273"/>
            <ac:spMk id="10254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02T23:43:44.673" v="2894" actId="26606"/>
          <ac:spMkLst>
            <pc:docMk/>
            <pc:sldMk cId="3182434310" sldId="273"/>
            <ac:spMk id="10255" creationId="{E8D0C60F-E7BC-47C4-989A-5CF3E68BDC64}"/>
          </ac:spMkLst>
        </pc:spChg>
        <pc:spChg chg="add del">
          <ac:chgData name="Yvonne Quiachon" userId="a924aa9af6ab3cad" providerId="LiveId" clId="{7A4DADE7-7829-40D3-BF42-9B5A0DE5E3CD}" dt="2021-11-02T23:43:44.673" v="2894" actId="26606"/>
          <ac:spMkLst>
            <pc:docMk/>
            <pc:sldMk cId="3182434310" sldId="273"/>
            <ac:spMk id="10256" creationId="{B572D2B0-57F9-4D28-8840-98CD625393D6}"/>
          </ac:spMkLst>
        </pc:spChg>
        <pc:spChg chg="add del">
          <ac:chgData name="Yvonne Quiachon" userId="a924aa9af6ab3cad" providerId="LiveId" clId="{7A4DADE7-7829-40D3-BF42-9B5A0DE5E3CD}" dt="2021-11-02T23:43:45.866" v="2896" actId="26606"/>
          <ac:spMkLst>
            <pc:docMk/>
            <pc:sldMk cId="3182434310" sldId="273"/>
            <ac:spMk id="10258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02T23:43:45.866" v="2896" actId="26606"/>
          <ac:spMkLst>
            <pc:docMk/>
            <pc:sldMk cId="3182434310" sldId="273"/>
            <ac:spMk id="10259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02T23:43:45.866" v="2896" actId="26606"/>
          <ac:spMkLst>
            <pc:docMk/>
            <pc:sldMk cId="3182434310" sldId="273"/>
            <ac:spMk id="10260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02T23:43:48.415" v="2898" actId="26606"/>
          <ac:spMkLst>
            <pc:docMk/>
            <pc:sldMk cId="3182434310" sldId="273"/>
            <ac:spMk id="10264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02T23:43:48.415" v="2898" actId="26606"/>
          <ac:spMkLst>
            <pc:docMk/>
            <pc:sldMk cId="3182434310" sldId="273"/>
            <ac:spMk id="10265" creationId="{E8D0C60F-E7BC-47C4-989A-5CF3E68BDC64}"/>
          </ac:spMkLst>
        </pc:spChg>
        <pc:spChg chg="add del">
          <ac:chgData name="Yvonne Quiachon" userId="a924aa9af6ab3cad" providerId="LiveId" clId="{7A4DADE7-7829-40D3-BF42-9B5A0DE5E3CD}" dt="2021-11-02T23:43:48.415" v="2898" actId="26606"/>
          <ac:spMkLst>
            <pc:docMk/>
            <pc:sldMk cId="3182434310" sldId="273"/>
            <ac:spMk id="10266" creationId="{B572D2B0-57F9-4D28-8840-98CD625393D6}"/>
          </ac:spMkLst>
        </pc:spChg>
        <pc:spChg chg="add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10269" creationId="{9D3B3C7E-BC2D-4436-8B03-AC421FA66787}"/>
          </ac:spMkLst>
        </pc:spChg>
        <pc:spChg chg="add">
          <ac:chgData name="Yvonne Quiachon" userId="a924aa9af6ab3cad" providerId="LiveId" clId="{7A4DADE7-7829-40D3-BF42-9B5A0DE5E3CD}" dt="2021-11-02T23:43:48.425" v="2899" actId="26606"/>
          <ac:spMkLst>
            <pc:docMk/>
            <pc:sldMk cId="3182434310" sldId="273"/>
            <ac:spMk id="10272" creationId="{DD8EACB7-D372-470B-B76E-A829D00310CD}"/>
          </ac:spMkLst>
        </pc:spChg>
        <pc:grpChg chg="add del">
          <ac:chgData name="Yvonne Quiachon" userId="a924aa9af6ab3cad" providerId="LiveId" clId="{7A4DADE7-7829-40D3-BF42-9B5A0DE5E3CD}" dt="2021-11-02T23:43:48.425" v="2899" actId="26606"/>
          <ac:grpSpMkLst>
            <pc:docMk/>
            <pc:sldMk cId="3182434310" sldId="273"/>
            <ac:grpSpMk id="73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02T23:43:48.425" v="2899" actId="26606"/>
          <ac:grpSpMkLst>
            <pc:docMk/>
            <pc:sldMk cId="3182434310" sldId="273"/>
            <ac:grpSpMk id="82" creationId="{F1732D3A-CFF0-45BE-AD79-F83D0272C6C6}"/>
          </ac:grpSpMkLst>
        </pc:grpChg>
        <pc:grpChg chg="add del">
          <ac:chgData name="Yvonne Quiachon" userId="a924aa9af6ab3cad" providerId="LiveId" clId="{7A4DADE7-7829-40D3-BF42-9B5A0DE5E3CD}" dt="2021-11-02T23:43:36.352" v="2888" actId="26606"/>
          <ac:grpSpMkLst>
            <pc:docMk/>
            <pc:sldMk cId="3182434310" sldId="273"/>
            <ac:grpSpMk id="139" creationId="{F7A64706-EA0A-4E8F-ADE3-8C20B73EB393}"/>
          </ac:grpSpMkLst>
        </pc:grpChg>
        <pc:grpChg chg="add del">
          <ac:chgData name="Yvonne Quiachon" userId="a924aa9af6ab3cad" providerId="LiveId" clId="{7A4DADE7-7829-40D3-BF42-9B5A0DE5E3CD}" dt="2021-11-02T23:43:44.673" v="2894" actId="26606"/>
          <ac:grpSpMkLst>
            <pc:docMk/>
            <pc:sldMk cId="3182434310" sldId="273"/>
            <ac:grpSpMk id="141" creationId="{7CD49DFA-3E95-4EE4-8505-DADB9ABC7083}"/>
          </ac:grpSpMkLst>
        </pc:grpChg>
        <pc:grpChg chg="add">
          <ac:chgData name="Yvonne Quiachon" userId="a924aa9af6ab3cad" providerId="LiveId" clId="{7A4DADE7-7829-40D3-BF42-9B5A0DE5E3CD}" dt="2021-11-02T23:43:48.425" v="2899" actId="26606"/>
          <ac:grpSpMkLst>
            <pc:docMk/>
            <pc:sldMk cId="3182434310" sldId="273"/>
            <ac:grpSpMk id="146" creationId="{DCEEEBE1-DC7B-4168-90C6-DB88876E30DD}"/>
          </ac:grpSpMkLst>
        </pc:grpChg>
        <pc:grpChg chg="add del">
          <ac:chgData name="Yvonne Quiachon" userId="a924aa9af6ab3cad" providerId="LiveId" clId="{7A4DADE7-7829-40D3-BF42-9B5A0DE5E3CD}" dt="2021-11-02T23:43:37.101" v="2890" actId="26606"/>
          <ac:grpSpMkLst>
            <pc:docMk/>
            <pc:sldMk cId="3182434310" sldId="273"/>
            <ac:grpSpMk id="10246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02T23:43:39.104" v="2892" actId="26606"/>
          <ac:grpSpMkLst>
            <pc:docMk/>
            <pc:sldMk cId="3182434310" sldId="273"/>
            <ac:grpSpMk id="10251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02T23:43:45.866" v="2896" actId="26606"/>
          <ac:grpSpMkLst>
            <pc:docMk/>
            <pc:sldMk cId="3182434310" sldId="273"/>
            <ac:grpSpMk id="10261" creationId="{53745597-CF0F-4C14-83C4-612B382A9091}"/>
          </ac:grpSpMkLst>
        </pc:grpChg>
        <pc:grpChg chg="add del">
          <ac:chgData name="Yvonne Quiachon" userId="a924aa9af6ab3cad" providerId="LiveId" clId="{7A4DADE7-7829-40D3-BF42-9B5A0DE5E3CD}" dt="2021-11-02T23:43:48.415" v="2898" actId="26606"/>
          <ac:grpSpMkLst>
            <pc:docMk/>
            <pc:sldMk cId="3182434310" sldId="273"/>
            <ac:grpSpMk id="10267" creationId="{7CD49DFA-3E95-4EE4-8505-DADB9ABC7083}"/>
          </ac:grpSpMkLst>
        </pc:grpChg>
        <pc:grpChg chg="add">
          <ac:chgData name="Yvonne Quiachon" userId="a924aa9af6ab3cad" providerId="LiveId" clId="{7A4DADE7-7829-40D3-BF42-9B5A0DE5E3CD}" dt="2021-11-02T23:43:48.425" v="2899" actId="26606"/>
          <ac:grpSpMkLst>
            <pc:docMk/>
            <pc:sldMk cId="3182434310" sldId="273"/>
            <ac:grpSpMk id="10270" creationId="{79B5D0C1-066E-4C02-A6B8-59FAE4A19724}"/>
          </ac:grpSpMkLst>
        </pc:grpChg>
        <pc:picChg chg="add del">
          <ac:chgData name="Yvonne Quiachon" userId="a924aa9af6ab3cad" providerId="LiveId" clId="{7A4DADE7-7829-40D3-BF42-9B5A0DE5E3CD}" dt="2021-11-02T23:42:59.842" v="2883" actId="478"/>
          <ac:picMkLst>
            <pc:docMk/>
            <pc:sldMk cId="3182434310" sldId="273"/>
            <ac:picMk id="4098" creationId="{CD1156F2-BBDF-472E-B590-6648FB8C11BF}"/>
          </ac:picMkLst>
        </pc:picChg>
        <pc:picChg chg="add mod">
          <ac:chgData name="Yvonne Quiachon" userId="a924aa9af6ab3cad" providerId="LiveId" clId="{7A4DADE7-7829-40D3-BF42-9B5A0DE5E3CD}" dt="2021-11-02T23:43:56.819" v="2903" actId="1076"/>
          <ac:picMkLst>
            <pc:docMk/>
            <pc:sldMk cId="3182434310" sldId="273"/>
            <ac:picMk id="10242" creationId="{1D5978F8-AB94-418E-9DED-72C4C00B0A32}"/>
          </ac:picMkLst>
        </pc:picChg>
      </pc:sldChg>
      <pc:sldChg chg="addSp delSp modSp new mod ord">
        <pc:chgData name="Yvonne Quiachon" userId="a924aa9af6ab3cad" providerId="LiveId" clId="{7A4DADE7-7829-40D3-BF42-9B5A0DE5E3CD}" dt="2021-11-15T22:23:14.295" v="3903"/>
        <pc:sldMkLst>
          <pc:docMk/>
          <pc:sldMk cId="2417294227" sldId="274"/>
        </pc:sldMkLst>
        <pc:spChg chg="mod">
          <ac:chgData name="Yvonne Quiachon" userId="a924aa9af6ab3cad" providerId="LiveId" clId="{7A4DADE7-7829-40D3-BF42-9B5A0DE5E3CD}" dt="2021-11-05T23:38:59.804" v="3708" actId="122"/>
          <ac:spMkLst>
            <pc:docMk/>
            <pc:sldMk cId="2417294227" sldId="274"/>
            <ac:spMk id="2" creationId="{78E4899E-2094-4831-9905-D027D68E8036}"/>
          </ac:spMkLst>
        </pc:spChg>
        <pc:spChg chg="del mod">
          <ac:chgData name="Yvonne Quiachon" userId="a924aa9af6ab3cad" providerId="LiveId" clId="{7A4DADE7-7829-40D3-BF42-9B5A0DE5E3CD}" dt="2021-11-05T23:39:15.482" v="3737"/>
          <ac:spMkLst>
            <pc:docMk/>
            <pc:sldMk cId="2417294227" sldId="274"/>
            <ac:spMk id="3" creationId="{B6F5B83A-0B83-41E2-90BB-CAEE2E2ACE2A}"/>
          </ac:spMkLst>
        </pc:spChg>
        <pc:picChg chg="add mod">
          <ac:chgData name="Yvonne Quiachon" userId="a924aa9af6ab3cad" providerId="LiveId" clId="{7A4DADE7-7829-40D3-BF42-9B5A0DE5E3CD}" dt="2021-11-05T23:39:15.482" v="3737"/>
          <ac:picMkLst>
            <pc:docMk/>
            <pc:sldMk cId="2417294227" sldId="274"/>
            <ac:picMk id="6146" creationId="{35C61752-8535-4098-9C75-443884EAE288}"/>
          </ac:picMkLst>
        </pc:picChg>
      </pc:sldChg>
      <pc:sldChg chg="addSp delSp modSp add mod ord setBg">
        <pc:chgData name="Yvonne Quiachon" userId="a924aa9af6ab3cad" providerId="LiveId" clId="{7A4DADE7-7829-40D3-BF42-9B5A0DE5E3CD}" dt="2021-11-15T22:48:25.701" v="4745" actId="207"/>
        <pc:sldMkLst>
          <pc:docMk/>
          <pc:sldMk cId="293443283" sldId="275"/>
        </pc:sldMkLst>
        <pc:spChg chg="mod">
          <ac:chgData name="Yvonne Quiachon" userId="a924aa9af6ab3cad" providerId="LiveId" clId="{7A4DADE7-7829-40D3-BF42-9B5A0DE5E3CD}" dt="2021-11-02T23:58:59.085" v="3010" actId="14100"/>
          <ac:spMkLst>
            <pc:docMk/>
            <pc:sldMk cId="293443283" sldId="275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02T23:46:18.882" v="2947" actId="20577"/>
          <ac:spMkLst>
            <pc:docMk/>
            <pc:sldMk cId="293443283" sldId="275"/>
            <ac:spMk id="3" creationId="{56AF2CEF-1288-4461-B9FF-1D5CDF128722}"/>
          </ac:spMkLst>
        </pc:spChg>
        <pc:spChg chg="mod">
          <ac:chgData name="Yvonne Quiachon" userId="a924aa9af6ab3cad" providerId="LiveId" clId="{7A4DADE7-7829-40D3-BF42-9B5A0DE5E3CD}" dt="2021-11-15T22:48:25.701" v="4745" actId="207"/>
          <ac:spMkLst>
            <pc:docMk/>
            <pc:sldMk cId="293443283" sldId="275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02T23:46:37.722" v="2949" actId="478"/>
          <ac:picMkLst>
            <pc:docMk/>
            <pc:sldMk cId="293443283" sldId="275"/>
            <ac:picMk id="5122" creationId="{D7CFC8D8-346D-4B3B-B092-92B4865A4B0C}"/>
          </ac:picMkLst>
        </pc:picChg>
        <pc:picChg chg="del">
          <ac:chgData name="Yvonne Quiachon" userId="a924aa9af6ab3cad" providerId="LiveId" clId="{7A4DADE7-7829-40D3-BF42-9B5A0DE5E3CD}" dt="2021-11-02T23:46:21.049" v="2948" actId="478"/>
          <ac:picMkLst>
            <pc:docMk/>
            <pc:sldMk cId="293443283" sldId="275"/>
            <ac:picMk id="5124" creationId="{12EEDDD2-2F2F-4C04-B68A-0F648B4087AE}"/>
          </ac:picMkLst>
        </pc:picChg>
        <pc:picChg chg="add mod">
          <ac:chgData name="Yvonne Quiachon" userId="a924aa9af6ab3cad" providerId="LiveId" clId="{7A4DADE7-7829-40D3-BF42-9B5A0DE5E3CD}" dt="2021-11-02T23:46:45.282" v="2952" actId="1076"/>
          <ac:picMkLst>
            <pc:docMk/>
            <pc:sldMk cId="293443283" sldId="275"/>
            <ac:picMk id="11266" creationId="{E2E0B064-200D-42C5-A54D-A0253C59926A}"/>
          </ac:picMkLst>
        </pc:picChg>
        <pc:picChg chg="add mod">
          <ac:chgData name="Yvonne Quiachon" userId="a924aa9af6ab3cad" providerId="LiveId" clId="{7A4DADE7-7829-40D3-BF42-9B5A0DE5E3CD}" dt="2021-11-02T23:47:15.666" v="2958" actId="1076"/>
          <ac:picMkLst>
            <pc:docMk/>
            <pc:sldMk cId="293443283" sldId="275"/>
            <ac:picMk id="11268" creationId="{C060C754-27F5-49ED-B1C4-32784ECA8007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10.919" v="4749" actId="207"/>
        <pc:sldMkLst>
          <pc:docMk/>
          <pc:sldMk cId="352025167" sldId="276"/>
        </pc:sldMkLst>
        <pc:spChg chg="mod">
          <ac:chgData name="Yvonne Quiachon" userId="a924aa9af6ab3cad" providerId="LiveId" clId="{7A4DADE7-7829-40D3-BF42-9B5A0DE5E3CD}" dt="2021-11-02T23:59:14.374" v="3037" actId="14100"/>
          <ac:spMkLst>
            <pc:docMk/>
            <pc:sldMk cId="352025167" sldId="276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9:10.919" v="4749" actId="207"/>
          <ac:spMkLst>
            <pc:docMk/>
            <pc:sldMk cId="352025167" sldId="276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02T23:47:34.383" v="2973" actId="478"/>
          <ac:picMkLst>
            <pc:docMk/>
            <pc:sldMk cId="352025167" sldId="276"/>
            <ac:picMk id="11266" creationId="{E2E0B064-200D-42C5-A54D-A0253C59926A}"/>
          </ac:picMkLst>
        </pc:picChg>
        <pc:picChg chg="del">
          <ac:chgData name="Yvonne Quiachon" userId="a924aa9af6ab3cad" providerId="LiveId" clId="{7A4DADE7-7829-40D3-BF42-9B5A0DE5E3CD}" dt="2021-11-02T23:48:01.333" v="2978" actId="478"/>
          <ac:picMkLst>
            <pc:docMk/>
            <pc:sldMk cId="352025167" sldId="276"/>
            <ac:picMk id="11268" creationId="{C060C754-27F5-49ED-B1C4-32784ECA8007}"/>
          </ac:picMkLst>
        </pc:picChg>
        <pc:picChg chg="add mod">
          <ac:chgData name="Yvonne Quiachon" userId="a924aa9af6ab3cad" providerId="LiveId" clId="{7A4DADE7-7829-40D3-BF42-9B5A0DE5E3CD}" dt="2021-11-02T23:47:59.243" v="2977" actId="14100"/>
          <ac:picMkLst>
            <pc:docMk/>
            <pc:sldMk cId="352025167" sldId="276"/>
            <ac:picMk id="12290" creationId="{638474BB-9307-488C-9D06-3A53B5C35EE0}"/>
          </ac:picMkLst>
        </pc:picChg>
        <pc:picChg chg="add mod">
          <ac:chgData name="Yvonne Quiachon" userId="a924aa9af6ab3cad" providerId="LiveId" clId="{7A4DADE7-7829-40D3-BF42-9B5A0DE5E3CD}" dt="2021-11-02T23:48:20.260" v="2981" actId="1076"/>
          <ac:picMkLst>
            <pc:docMk/>
            <pc:sldMk cId="352025167" sldId="276"/>
            <ac:picMk id="12292" creationId="{83EDFE46-544F-4A5B-AE51-743E05CA1B7F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25.536" v="4752" actId="207"/>
        <pc:sldMkLst>
          <pc:docMk/>
          <pc:sldMk cId="1989210266" sldId="277"/>
        </pc:sldMkLst>
        <pc:spChg chg="mod">
          <ac:chgData name="Yvonne Quiachon" userId="a924aa9af6ab3cad" providerId="LiveId" clId="{7A4DADE7-7829-40D3-BF42-9B5A0DE5E3CD}" dt="2021-11-02T23:59:23.936" v="3058" actId="14100"/>
          <ac:spMkLst>
            <pc:docMk/>
            <pc:sldMk cId="1989210266" sldId="277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9:25.536" v="4752" actId="207"/>
          <ac:spMkLst>
            <pc:docMk/>
            <pc:sldMk cId="1989210266" sldId="277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02T23:48:34.873" v="2989" actId="478"/>
          <ac:picMkLst>
            <pc:docMk/>
            <pc:sldMk cId="1989210266" sldId="277"/>
            <ac:picMk id="11266" creationId="{E2E0B064-200D-42C5-A54D-A0253C59926A}"/>
          </ac:picMkLst>
        </pc:picChg>
        <pc:picChg chg="del mod">
          <ac:chgData name="Yvonne Quiachon" userId="a924aa9af6ab3cad" providerId="LiveId" clId="{7A4DADE7-7829-40D3-BF42-9B5A0DE5E3CD}" dt="2021-11-02T23:49:23.725" v="2993" actId="478"/>
          <ac:picMkLst>
            <pc:docMk/>
            <pc:sldMk cId="1989210266" sldId="277"/>
            <ac:picMk id="11268" creationId="{C060C754-27F5-49ED-B1C4-32784ECA8007}"/>
          </ac:picMkLst>
        </pc:picChg>
        <pc:picChg chg="add mod">
          <ac:chgData name="Yvonne Quiachon" userId="a924aa9af6ab3cad" providerId="LiveId" clId="{7A4DADE7-7829-40D3-BF42-9B5A0DE5E3CD}" dt="2021-11-02T23:49:22.264" v="2992" actId="1076"/>
          <ac:picMkLst>
            <pc:docMk/>
            <pc:sldMk cId="1989210266" sldId="277"/>
            <ac:picMk id="13314" creationId="{F55E0B2B-979C-4041-9449-3C856A826F2D}"/>
          </ac:picMkLst>
        </pc:picChg>
        <pc:picChg chg="add mod">
          <ac:chgData name="Yvonne Quiachon" userId="a924aa9af6ab3cad" providerId="LiveId" clId="{7A4DADE7-7829-40D3-BF42-9B5A0DE5E3CD}" dt="2021-11-02T23:49:43.581" v="2997" actId="1076"/>
          <ac:picMkLst>
            <pc:docMk/>
            <pc:sldMk cId="1989210266" sldId="277"/>
            <ac:picMk id="13316" creationId="{2DCC4387-F84C-4037-AC40-BAC2F54328E4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05.405" v="4748" actId="207"/>
        <pc:sldMkLst>
          <pc:docMk/>
          <pc:sldMk cId="877816298" sldId="278"/>
        </pc:sldMkLst>
        <pc:spChg chg="mod">
          <ac:chgData name="Yvonne Quiachon" userId="a924aa9af6ab3cad" providerId="LiveId" clId="{7A4DADE7-7829-40D3-BF42-9B5A0DE5E3CD}" dt="2021-11-05T23:18:37.957" v="3275" actId="20577"/>
          <ac:spMkLst>
            <pc:docMk/>
            <pc:sldMk cId="877816298" sldId="278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9:05.405" v="4748" actId="207"/>
          <ac:spMkLst>
            <pc:docMk/>
            <pc:sldMk cId="877816298" sldId="278"/>
            <ac:spMk id="4" creationId="{6B92BECE-30E7-4EB1-BC93-5B9C02B1917D}"/>
          </ac:spMkLst>
        </pc:spChg>
        <pc:picChg chg="add mod">
          <ac:chgData name="Yvonne Quiachon" userId="a924aa9af6ab3cad" providerId="LiveId" clId="{7A4DADE7-7829-40D3-BF42-9B5A0DE5E3CD}" dt="2021-11-05T23:20:44.846" v="3279" actId="1076"/>
          <ac:picMkLst>
            <pc:docMk/>
            <pc:sldMk cId="877816298" sldId="278"/>
            <ac:picMk id="1026" creationId="{C77EBB08-A766-4489-B235-E8F2F75EF13B}"/>
          </ac:picMkLst>
        </pc:picChg>
        <pc:picChg chg="add mod">
          <ac:chgData name="Yvonne Quiachon" userId="a924aa9af6ab3cad" providerId="LiveId" clId="{7A4DADE7-7829-40D3-BF42-9B5A0DE5E3CD}" dt="2021-11-05T23:21:20.483" v="3288" actId="1076"/>
          <ac:picMkLst>
            <pc:docMk/>
            <pc:sldMk cId="877816298" sldId="278"/>
            <ac:picMk id="1028" creationId="{79E0BB8D-3E2A-46DB-96ED-A7AE8CE79753}"/>
          </ac:picMkLst>
        </pc:picChg>
        <pc:picChg chg="del">
          <ac:chgData name="Yvonne Quiachon" userId="a924aa9af6ab3cad" providerId="LiveId" clId="{7A4DADE7-7829-40D3-BF42-9B5A0DE5E3CD}" dt="2021-11-05T23:20:39.041" v="3276" actId="478"/>
          <ac:picMkLst>
            <pc:docMk/>
            <pc:sldMk cId="877816298" sldId="278"/>
            <ac:picMk id="11266" creationId="{E2E0B064-200D-42C5-A54D-A0253C59926A}"/>
          </ac:picMkLst>
        </pc:picChg>
        <pc:picChg chg="del">
          <ac:chgData name="Yvonne Quiachon" userId="a924aa9af6ab3cad" providerId="LiveId" clId="{7A4DADE7-7829-40D3-BF42-9B5A0DE5E3CD}" dt="2021-11-05T23:20:53.534" v="3280" actId="478"/>
          <ac:picMkLst>
            <pc:docMk/>
            <pc:sldMk cId="877816298" sldId="278"/>
            <ac:picMk id="11268" creationId="{C060C754-27F5-49ED-B1C4-32784ECA8007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17.420" v="4750" actId="207"/>
        <pc:sldMkLst>
          <pc:docMk/>
          <pc:sldMk cId="3500466705" sldId="279"/>
        </pc:sldMkLst>
        <pc:spChg chg="mod">
          <ac:chgData name="Yvonne Quiachon" userId="a924aa9af6ab3cad" providerId="LiveId" clId="{7A4DADE7-7829-40D3-BF42-9B5A0DE5E3CD}" dt="2021-11-05T23:22:55.857" v="3316" actId="20577"/>
          <ac:spMkLst>
            <pc:docMk/>
            <pc:sldMk cId="3500466705" sldId="279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9:17.420" v="4750" actId="207"/>
          <ac:spMkLst>
            <pc:docMk/>
            <pc:sldMk cId="3500466705" sldId="279"/>
            <ac:spMk id="4" creationId="{6B92BECE-30E7-4EB1-BC93-5B9C02B1917D}"/>
          </ac:spMkLst>
        </pc:spChg>
        <pc:picChg chg="add mod">
          <ac:chgData name="Yvonne Quiachon" userId="a924aa9af6ab3cad" providerId="LiveId" clId="{7A4DADE7-7829-40D3-BF42-9B5A0DE5E3CD}" dt="2021-11-05T23:21:55.538" v="3296" actId="1076"/>
          <ac:picMkLst>
            <pc:docMk/>
            <pc:sldMk cId="3500466705" sldId="279"/>
            <ac:picMk id="2050" creationId="{010E0644-CA66-47EF-A8F9-660AD5531A77}"/>
          </ac:picMkLst>
        </pc:picChg>
        <pc:picChg chg="add mod">
          <ac:chgData name="Yvonne Quiachon" userId="a924aa9af6ab3cad" providerId="LiveId" clId="{7A4DADE7-7829-40D3-BF42-9B5A0DE5E3CD}" dt="2021-11-05T23:22:45.413" v="3302" actId="1076"/>
          <ac:picMkLst>
            <pc:docMk/>
            <pc:sldMk cId="3500466705" sldId="279"/>
            <ac:picMk id="2052" creationId="{0BD2A837-CC68-4F5F-96C6-C94E8408EB29}"/>
          </ac:picMkLst>
        </pc:picChg>
        <pc:picChg chg="del">
          <ac:chgData name="Yvonne Quiachon" userId="a924aa9af6ab3cad" providerId="LiveId" clId="{7A4DADE7-7829-40D3-BF42-9B5A0DE5E3CD}" dt="2021-11-05T23:21:27.654" v="3290" actId="478"/>
          <ac:picMkLst>
            <pc:docMk/>
            <pc:sldMk cId="3500466705" sldId="279"/>
            <ac:picMk id="12290" creationId="{638474BB-9307-488C-9D06-3A53B5C35EE0}"/>
          </ac:picMkLst>
        </pc:picChg>
        <pc:picChg chg="del">
          <ac:chgData name="Yvonne Quiachon" userId="a924aa9af6ab3cad" providerId="LiveId" clId="{7A4DADE7-7829-40D3-BF42-9B5A0DE5E3CD}" dt="2021-11-05T23:21:28.801" v="3291" actId="478"/>
          <ac:picMkLst>
            <pc:docMk/>
            <pc:sldMk cId="3500466705" sldId="279"/>
            <ac:picMk id="12292" creationId="{83EDFE46-544F-4A5B-AE51-743E05CA1B7F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33.177" v="4754" actId="207"/>
        <pc:sldMkLst>
          <pc:docMk/>
          <pc:sldMk cId="1293048823" sldId="280"/>
        </pc:sldMkLst>
        <pc:spChg chg="mod">
          <ac:chgData name="Yvonne Quiachon" userId="a924aa9af6ab3cad" providerId="LiveId" clId="{7A4DADE7-7829-40D3-BF42-9B5A0DE5E3CD}" dt="2021-11-15T22:26:58.265" v="3909" actId="20577"/>
          <ac:spMkLst>
            <pc:docMk/>
            <pc:sldMk cId="1293048823" sldId="280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49:33.177" v="4754" actId="207"/>
          <ac:spMkLst>
            <pc:docMk/>
            <pc:sldMk cId="1293048823" sldId="280"/>
            <ac:spMk id="4" creationId="{6B92BECE-30E7-4EB1-BC93-5B9C02B1917D}"/>
          </ac:spMkLst>
        </pc:spChg>
        <pc:picChg chg="add mod">
          <ac:chgData name="Yvonne Quiachon" userId="a924aa9af6ab3cad" providerId="LiveId" clId="{7A4DADE7-7829-40D3-BF42-9B5A0DE5E3CD}" dt="2021-11-05T23:23:40.600" v="3334" actId="1076"/>
          <ac:picMkLst>
            <pc:docMk/>
            <pc:sldMk cId="1293048823" sldId="280"/>
            <ac:picMk id="3074" creationId="{8D87E00D-E45A-4B41-ADBD-C9A4DCE51501}"/>
          </ac:picMkLst>
        </pc:picChg>
        <pc:picChg chg="add mod">
          <ac:chgData name="Yvonne Quiachon" userId="a924aa9af6ab3cad" providerId="LiveId" clId="{7A4DADE7-7829-40D3-BF42-9B5A0DE5E3CD}" dt="2021-11-05T23:24:00.747" v="3337" actId="1076"/>
          <ac:picMkLst>
            <pc:docMk/>
            <pc:sldMk cId="1293048823" sldId="280"/>
            <ac:picMk id="3076" creationId="{02425BF9-B9CB-4BCA-9DDF-C484FF802D60}"/>
          </ac:picMkLst>
        </pc:picChg>
        <pc:picChg chg="del">
          <ac:chgData name="Yvonne Quiachon" userId="a924aa9af6ab3cad" providerId="LiveId" clId="{7A4DADE7-7829-40D3-BF42-9B5A0DE5E3CD}" dt="2021-11-05T23:23:13.742" v="3328" actId="478"/>
          <ac:picMkLst>
            <pc:docMk/>
            <pc:sldMk cId="1293048823" sldId="280"/>
            <ac:picMk id="13314" creationId="{F55E0B2B-979C-4041-9449-3C856A826F2D}"/>
          </ac:picMkLst>
        </pc:picChg>
        <pc:picChg chg="del">
          <ac:chgData name="Yvonne Quiachon" userId="a924aa9af6ab3cad" providerId="LiveId" clId="{7A4DADE7-7829-40D3-BF42-9B5A0DE5E3CD}" dt="2021-11-05T23:23:14.800" v="3329" actId="478"/>
          <ac:picMkLst>
            <pc:docMk/>
            <pc:sldMk cId="1293048823" sldId="280"/>
            <ac:picMk id="13316" creationId="{2DCC4387-F84C-4037-AC40-BAC2F54328E4}"/>
          </ac:picMkLst>
        </pc:picChg>
      </pc:sldChg>
      <pc:sldChg chg="modSp add mod ord">
        <pc:chgData name="Yvonne Quiachon" userId="a924aa9af6ab3cad" providerId="LiveId" clId="{7A4DADE7-7829-40D3-BF42-9B5A0DE5E3CD}" dt="2021-11-15T22:22:07.644" v="3883"/>
        <pc:sldMkLst>
          <pc:docMk/>
          <pc:sldMk cId="3090567700" sldId="281"/>
        </pc:sldMkLst>
        <pc:spChg chg="mod">
          <ac:chgData name="Yvonne Quiachon" userId="a924aa9af6ab3cad" providerId="LiveId" clId="{7A4DADE7-7829-40D3-BF42-9B5A0DE5E3CD}" dt="2021-11-05T23:31:30.049" v="3375" actId="20577"/>
          <ac:spMkLst>
            <pc:docMk/>
            <pc:sldMk cId="3090567700" sldId="281"/>
            <ac:spMk id="2" creationId="{35FA3FBC-F1A3-478F-AC14-FF5D8B34BB33}"/>
          </ac:spMkLst>
        </pc:spChg>
        <pc:graphicFrameChg chg="mod">
          <ac:chgData name="Yvonne Quiachon" userId="a924aa9af6ab3cad" providerId="LiveId" clId="{7A4DADE7-7829-40D3-BF42-9B5A0DE5E3CD}" dt="2021-11-05T23:34:45.146" v="3594" actId="20577"/>
          <ac:graphicFrameMkLst>
            <pc:docMk/>
            <pc:sldMk cId="3090567700" sldId="281"/>
            <ac:graphicFrameMk id="85" creationId="{EBCB2D22-94C3-4881-BF69-6301936CE098}"/>
          </ac:graphicFrameMkLst>
        </pc:graphicFrameChg>
      </pc:sldChg>
      <pc:sldChg chg="addSp delSp modSp add mod ord">
        <pc:chgData name="Yvonne Quiachon" userId="a924aa9af6ab3cad" providerId="LiveId" clId="{7A4DADE7-7829-40D3-BF42-9B5A0DE5E3CD}" dt="2021-11-15T22:23:01.458" v="3899"/>
        <pc:sldMkLst>
          <pc:docMk/>
          <pc:sldMk cId="926066738" sldId="282"/>
        </pc:sldMkLst>
        <pc:spChg chg="mod">
          <ac:chgData name="Yvonne Quiachon" userId="a924aa9af6ab3cad" providerId="LiveId" clId="{7A4DADE7-7829-40D3-BF42-9B5A0DE5E3CD}" dt="2021-11-05T23:35:02.734" v="3601" actId="20577"/>
          <ac:spMkLst>
            <pc:docMk/>
            <pc:sldMk cId="926066738" sldId="282"/>
            <ac:spMk id="2" creationId="{658FE95F-8864-4669-9CAA-EC55E2A855EF}"/>
          </ac:spMkLst>
        </pc:spChg>
        <pc:spChg chg="add del mod">
          <ac:chgData name="Yvonne Quiachon" userId="a924aa9af6ab3cad" providerId="LiveId" clId="{7A4DADE7-7829-40D3-BF42-9B5A0DE5E3CD}" dt="2021-11-05T23:36:53.267" v="3642" actId="478"/>
          <ac:spMkLst>
            <pc:docMk/>
            <pc:sldMk cId="926066738" sldId="282"/>
            <ac:spMk id="3" creationId="{6D0135E5-6D3F-489A-AE48-E2B7C1555900}"/>
          </ac:spMkLst>
        </pc:spChg>
        <pc:picChg chg="add mod">
          <ac:chgData name="Yvonne Quiachon" userId="a924aa9af6ab3cad" providerId="LiveId" clId="{7A4DADE7-7829-40D3-BF42-9B5A0DE5E3CD}" dt="2021-11-05T23:37:02.933" v="3648" actId="1076"/>
          <ac:picMkLst>
            <pc:docMk/>
            <pc:sldMk cId="926066738" sldId="282"/>
            <ac:picMk id="4098" creationId="{1949D768-8DCA-456F-8AFC-0F9DA051B241}"/>
          </ac:picMkLst>
        </pc:picChg>
        <pc:picChg chg="add mod">
          <ac:chgData name="Yvonne Quiachon" userId="a924aa9af6ab3cad" providerId="LiveId" clId="{7A4DADE7-7829-40D3-BF42-9B5A0DE5E3CD}" dt="2021-11-05T23:37:12.535" v="3651" actId="1076"/>
          <ac:picMkLst>
            <pc:docMk/>
            <pc:sldMk cId="926066738" sldId="282"/>
            <ac:picMk id="4100" creationId="{847E68D4-D99A-4464-9E19-155BF34F492E}"/>
          </ac:picMkLst>
        </pc:picChg>
        <pc:picChg chg="del">
          <ac:chgData name="Yvonne Quiachon" userId="a924aa9af6ab3cad" providerId="LiveId" clId="{7A4DADE7-7829-40D3-BF42-9B5A0DE5E3CD}" dt="2021-11-05T23:35:13.681" v="3615" actId="478"/>
          <ac:picMkLst>
            <pc:docMk/>
            <pc:sldMk cId="926066738" sldId="282"/>
            <ac:picMk id="8194" creationId="{CCBEF5E6-7733-4F03-8926-10C19E776935}"/>
          </ac:picMkLst>
        </pc:picChg>
        <pc:picChg chg="del">
          <ac:chgData name="Yvonne Quiachon" userId="a924aa9af6ab3cad" providerId="LiveId" clId="{7A4DADE7-7829-40D3-BF42-9B5A0DE5E3CD}" dt="2021-11-05T23:35:17.498" v="3616" actId="478"/>
          <ac:picMkLst>
            <pc:docMk/>
            <pc:sldMk cId="926066738" sldId="282"/>
            <ac:picMk id="8196" creationId="{7985CF07-C549-4E0F-82CF-4D844EC4BBFE}"/>
          </ac:picMkLst>
        </pc:picChg>
      </pc:sldChg>
      <pc:sldChg chg="addSp delSp modSp add mod ord">
        <pc:chgData name="Yvonne Quiachon" userId="a924aa9af6ab3cad" providerId="LiveId" clId="{7A4DADE7-7829-40D3-BF42-9B5A0DE5E3CD}" dt="2021-11-15T22:23:09.459" v="3901"/>
        <pc:sldMkLst>
          <pc:docMk/>
          <pc:sldMk cId="3995848900" sldId="283"/>
        </pc:sldMkLst>
        <pc:spChg chg="mod">
          <ac:chgData name="Yvonne Quiachon" userId="a924aa9af6ab3cad" providerId="LiveId" clId="{7A4DADE7-7829-40D3-BF42-9B5A0DE5E3CD}" dt="2021-11-05T23:38:30.846" v="3658" actId="20577"/>
          <ac:spMkLst>
            <pc:docMk/>
            <pc:sldMk cId="3995848900" sldId="283"/>
            <ac:spMk id="2" creationId="{658FE95F-8864-4669-9CAA-EC55E2A855EF}"/>
          </ac:spMkLst>
        </pc:spChg>
        <pc:spChg chg="add del mod">
          <ac:chgData name="Yvonne Quiachon" userId="a924aa9af6ab3cad" providerId="LiveId" clId="{7A4DADE7-7829-40D3-BF42-9B5A0DE5E3CD}" dt="2021-11-05T23:38:39.990" v="3663" actId="478"/>
          <ac:spMkLst>
            <pc:docMk/>
            <pc:sldMk cId="3995848900" sldId="283"/>
            <ac:spMk id="3" creationId="{A3A40337-05FD-47D0-ADB9-D933ECD1900F}"/>
          </ac:spMkLst>
        </pc:spChg>
        <pc:picChg chg="add mod">
          <ac:chgData name="Yvonne Quiachon" userId="a924aa9af6ab3cad" providerId="LiveId" clId="{7A4DADE7-7829-40D3-BF42-9B5A0DE5E3CD}" dt="2021-11-05T23:39:24.749" v="3741" actId="1076"/>
          <ac:picMkLst>
            <pc:docMk/>
            <pc:sldMk cId="3995848900" sldId="283"/>
            <ac:picMk id="5122" creationId="{6D72CB15-9897-4568-9C6B-AF7B9F5A22A1}"/>
          </ac:picMkLst>
        </pc:picChg>
        <pc:picChg chg="del">
          <ac:chgData name="Yvonne Quiachon" userId="a924aa9af6ab3cad" providerId="LiveId" clId="{7A4DADE7-7829-40D3-BF42-9B5A0DE5E3CD}" dt="2021-11-05T23:35:19.350" v="3617" actId="478"/>
          <ac:picMkLst>
            <pc:docMk/>
            <pc:sldMk cId="3995848900" sldId="283"/>
            <ac:picMk id="8194" creationId="{CCBEF5E6-7733-4F03-8926-10C19E776935}"/>
          </ac:picMkLst>
        </pc:picChg>
        <pc:picChg chg="del">
          <ac:chgData name="Yvonne Quiachon" userId="a924aa9af6ab3cad" providerId="LiveId" clId="{7A4DADE7-7829-40D3-BF42-9B5A0DE5E3CD}" dt="2021-11-05T23:35:21.137" v="3618" actId="478"/>
          <ac:picMkLst>
            <pc:docMk/>
            <pc:sldMk cId="3995848900" sldId="283"/>
            <ac:picMk id="8196" creationId="{7985CF07-C549-4E0F-82CF-4D844EC4BBFE}"/>
          </ac:picMkLst>
        </pc:picChg>
      </pc:sldChg>
      <pc:sldChg chg="addSp delSp modSp new mod setBg">
        <pc:chgData name="Yvonne Quiachon" userId="a924aa9af6ab3cad" providerId="LiveId" clId="{7A4DADE7-7829-40D3-BF42-9B5A0DE5E3CD}" dt="2021-11-15T23:08:36.537" v="5156" actId="1076"/>
        <pc:sldMkLst>
          <pc:docMk/>
          <pc:sldMk cId="132056764" sldId="284"/>
        </pc:sldMkLst>
        <pc:spChg chg="mod">
          <ac:chgData name="Yvonne Quiachon" userId="a924aa9af6ab3cad" providerId="LiveId" clId="{7A4DADE7-7829-40D3-BF42-9B5A0DE5E3CD}" dt="2021-11-15T23:08:36.537" v="5156" actId="1076"/>
          <ac:spMkLst>
            <pc:docMk/>
            <pc:sldMk cId="132056764" sldId="284"/>
            <ac:spMk id="2" creationId="{66491D0E-04DF-43F2-81E7-ED97AFB42A3A}"/>
          </ac:spMkLst>
        </pc:spChg>
        <pc:spChg chg="mod">
          <ac:chgData name="Yvonne Quiachon" userId="a924aa9af6ab3cad" providerId="LiveId" clId="{7A4DADE7-7829-40D3-BF42-9B5A0DE5E3CD}" dt="2021-11-15T23:08:23.932" v="5143" actId="14100"/>
          <ac:spMkLst>
            <pc:docMk/>
            <pc:sldMk cId="132056764" sldId="284"/>
            <ac:spMk id="3" creationId="{21488143-C413-4DEA-8C47-0CB4007FA4D4}"/>
          </ac:spMkLst>
        </pc:spChg>
        <pc:spChg chg="add del">
          <ac:chgData name="Yvonne Quiachon" userId="a924aa9af6ab3cad" providerId="LiveId" clId="{7A4DADE7-7829-40D3-BF42-9B5A0DE5E3CD}" dt="2021-11-15T23:04:55.785" v="4974" actId="26606"/>
          <ac:spMkLst>
            <pc:docMk/>
            <pc:sldMk cId="132056764" sldId="284"/>
            <ac:spMk id="10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3:04:55.785" v="4974" actId="26606"/>
          <ac:spMkLst>
            <pc:docMk/>
            <pc:sldMk cId="132056764" sldId="284"/>
            <ac:spMk id="12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3:04:55.785" v="4974" actId="26606"/>
          <ac:spMkLst>
            <pc:docMk/>
            <pc:sldMk cId="132056764" sldId="284"/>
            <ac:spMk id="14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3:04:57.401" v="4976" actId="26606"/>
          <ac:spMkLst>
            <pc:docMk/>
            <pc:sldMk cId="132056764" sldId="284"/>
            <ac:spMk id="21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3:04:57.401" v="4976" actId="26606"/>
          <ac:spMkLst>
            <pc:docMk/>
            <pc:sldMk cId="132056764" sldId="284"/>
            <ac:spMk id="22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3:04:57.401" v="4976" actId="26606"/>
          <ac:spMkLst>
            <pc:docMk/>
            <pc:sldMk cId="132056764" sldId="284"/>
            <ac:spMk id="23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3:05:03.042" v="4978" actId="26606"/>
          <ac:spMkLst>
            <pc:docMk/>
            <pc:sldMk cId="132056764" sldId="284"/>
            <ac:spMk id="27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3:05:03.042" v="4978" actId="26606"/>
          <ac:spMkLst>
            <pc:docMk/>
            <pc:sldMk cId="132056764" sldId="284"/>
            <ac:spMk id="28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3:05:03.042" v="4978" actId="26606"/>
          <ac:spMkLst>
            <pc:docMk/>
            <pc:sldMk cId="132056764" sldId="284"/>
            <ac:spMk id="29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3:05:04.129" v="4980" actId="26606"/>
          <ac:spMkLst>
            <pc:docMk/>
            <pc:sldMk cId="132056764" sldId="284"/>
            <ac:spMk id="32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15T23:05:04.129" v="4980" actId="26606"/>
          <ac:spMkLst>
            <pc:docMk/>
            <pc:sldMk cId="132056764" sldId="284"/>
            <ac:spMk id="33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15T23:05:04.954" v="4982" actId="26606"/>
          <ac:spMkLst>
            <pc:docMk/>
            <pc:sldMk cId="132056764" sldId="284"/>
            <ac:spMk id="38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15T23:05:04.954" v="4982" actId="26606"/>
          <ac:spMkLst>
            <pc:docMk/>
            <pc:sldMk cId="132056764" sldId="284"/>
            <ac:spMk id="39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15T23:05:10.356" v="4984" actId="26606"/>
          <ac:spMkLst>
            <pc:docMk/>
            <pc:sldMk cId="132056764" sldId="284"/>
            <ac:spMk id="44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3:05:10.356" v="4984" actId="26606"/>
          <ac:spMkLst>
            <pc:docMk/>
            <pc:sldMk cId="132056764" sldId="284"/>
            <ac:spMk id="45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3:05:10.356" v="4984" actId="26606"/>
          <ac:spMkLst>
            <pc:docMk/>
            <pc:sldMk cId="132056764" sldId="284"/>
            <ac:spMk id="46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3:05:14.604" v="4986" actId="26606"/>
          <ac:spMkLst>
            <pc:docMk/>
            <pc:sldMk cId="132056764" sldId="284"/>
            <ac:spMk id="49" creationId="{358860B5-4C8B-4A85-9C61-6C38237AA467}"/>
          </ac:spMkLst>
        </pc:spChg>
        <pc:spChg chg="add del">
          <ac:chgData name="Yvonne Quiachon" userId="a924aa9af6ab3cad" providerId="LiveId" clId="{7A4DADE7-7829-40D3-BF42-9B5A0DE5E3CD}" dt="2021-11-15T23:05:14.604" v="4986" actId="26606"/>
          <ac:spMkLst>
            <pc:docMk/>
            <pc:sldMk cId="132056764" sldId="284"/>
            <ac:spMk id="50" creationId="{8C88D8DB-F336-4940-A141-657B45C9F905}"/>
          </ac:spMkLst>
        </pc:spChg>
        <pc:spChg chg="add del">
          <ac:chgData name="Yvonne Quiachon" userId="a924aa9af6ab3cad" providerId="LiveId" clId="{7A4DADE7-7829-40D3-BF42-9B5A0DE5E3CD}" dt="2021-11-15T23:05:14.604" v="4986" actId="26606"/>
          <ac:spMkLst>
            <pc:docMk/>
            <pc:sldMk cId="132056764" sldId="284"/>
            <ac:spMk id="51" creationId="{59F0F49B-3281-41C6-B073-D0042515116B}"/>
          </ac:spMkLst>
        </pc:spChg>
        <pc:spChg chg="add del">
          <ac:chgData name="Yvonne Quiachon" userId="a924aa9af6ab3cad" providerId="LiveId" clId="{7A4DADE7-7829-40D3-BF42-9B5A0DE5E3CD}" dt="2021-11-15T23:05:15.715" v="4988" actId="26606"/>
          <ac:spMkLst>
            <pc:docMk/>
            <pc:sldMk cId="132056764" sldId="284"/>
            <ac:spMk id="59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15T23:05:15.715" v="4988" actId="26606"/>
          <ac:spMkLst>
            <pc:docMk/>
            <pc:sldMk cId="132056764" sldId="284"/>
            <ac:spMk id="60" creationId="{E8D0C60F-E7BC-47C4-989A-5CF3E68BDC64}"/>
          </ac:spMkLst>
        </pc:spChg>
        <pc:spChg chg="add del">
          <ac:chgData name="Yvonne Quiachon" userId="a924aa9af6ab3cad" providerId="LiveId" clId="{7A4DADE7-7829-40D3-BF42-9B5A0DE5E3CD}" dt="2021-11-15T23:05:15.715" v="4988" actId="26606"/>
          <ac:spMkLst>
            <pc:docMk/>
            <pc:sldMk cId="132056764" sldId="284"/>
            <ac:spMk id="61" creationId="{B572D2B0-57F9-4D28-8840-98CD625393D6}"/>
          </ac:spMkLst>
        </pc:spChg>
        <pc:spChg chg="add del">
          <ac:chgData name="Yvonne Quiachon" userId="a924aa9af6ab3cad" providerId="LiveId" clId="{7A4DADE7-7829-40D3-BF42-9B5A0DE5E3CD}" dt="2021-11-15T23:05:18.898" v="4990" actId="26606"/>
          <ac:spMkLst>
            <pc:docMk/>
            <pc:sldMk cId="132056764" sldId="284"/>
            <ac:spMk id="64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15T23:05:18.898" v="4990" actId="26606"/>
          <ac:spMkLst>
            <pc:docMk/>
            <pc:sldMk cId="132056764" sldId="284"/>
            <ac:spMk id="65" creationId="{EA7FD6EC-4D99-4AB0-9AC8-CFBD9D47C11B}"/>
          </ac:spMkLst>
        </pc:spChg>
        <pc:spChg chg="add del">
          <ac:chgData name="Yvonne Quiachon" userId="a924aa9af6ab3cad" providerId="LiveId" clId="{7A4DADE7-7829-40D3-BF42-9B5A0DE5E3CD}" dt="2021-11-15T23:05:19.830" v="4992" actId="26606"/>
          <ac:spMkLst>
            <pc:docMk/>
            <pc:sldMk cId="132056764" sldId="284"/>
            <ac:spMk id="70" creationId="{158E38A4-F699-490C-8D1F-E8AD332D9B45}"/>
          </ac:spMkLst>
        </pc:spChg>
        <pc:spChg chg="add del">
          <ac:chgData name="Yvonne Quiachon" userId="a924aa9af6ab3cad" providerId="LiveId" clId="{7A4DADE7-7829-40D3-BF42-9B5A0DE5E3CD}" dt="2021-11-15T23:05:19.830" v="4992" actId="26606"/>
          <ac:spMkLst>
            <pc:docMk/>
            <pc:sldMk cId="132056764" sldId="284"/>
            <ac:spMk id="71" creationId="{939C6AAB-48AC-41A3-95C2-6BF83715DF62}"/>
          </ac:spMkLst>
        </pc:spChg>
        <pc:spChg chg="add del">
          <ac:chgData name="Yvonne Quiachon" userId="a924aa9af6ab3cad" providerId="LiveId" clId="{7A4DADE7-7829-40D3-BF42-9B5A0DE5E3CD}" dt="2021-11-15T23:05:19.830" v="4992" actId="26606"/>
          <ac:spMkLst>
            <pc:docMk/>
            <pc:sldMk cId="132056764" sldId="284"/>
            <ac:spMk id="72" creationId="{F6EE861B-7D2F-4B7C-A6E3-5937E81B8025}"/>
          </ac:spMkLst>
        </pc:spChg>
        <pc:spChg chg="add del">
          <ac:chgData name="Yvonne Quiachon" userId="a924aa9af6ab3cad" providerId="LiveId" clId="{7A4DADE7-7829-40D3-BF42-9B5A0DE5E3CD}" dt="2021-11-15T23:05:20.929" v="4994" actId="26606"/>
          <ac:spMkLst>
            <pc:docMk/>
            <pc:sldMk cId="132056764" sldId="284"/>
            <ac:spMk id="75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15T23:05:20.929" v="4994" actId="26606"/>
          <ac:spMkLst>
            <pc:docMk/>
            <pc:sldMk cId="132056764" sldId="284"/>
            <ac:spMk id="76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15T23:05:25.088" v="4996" actId="26606"/>
          <ac:spMkLst>
            <pc:docMk/>
            <pc:sldMk cId="132056764" sldId="284"/>
            <ac:spMk id="81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15T23:05:25.088" v="4996" actId="26606"/>
          <ac:spMkLst>
            <pc:docMk/>
            <pc:sldMk cId="132056764" sldId="284"/>
            <ac:spMk id="82" creationId="{E8D0C60F-E7BC-47C4-989A-5CF3E68BDC64}"/>
          </ac:spMkLst>
        </pc:spChg>
        <pc:spChg chg="add del">
          <ac:chgData name="Yvonne Quiachon" userId="a924aa9af6ab3cad" providerId="LiveId" clId="{7A4DADE7-7829-40D3-BF42-9B5A0DE5E3CD}" dt="2021-11-15T23:05:25.088" v="4996" actId="26606"/>
          <ac:spMkLst>
            <pc:docMk/>
            <pc:sldMk cId="132056764" sldId="284"/>
            <ac:spMk id="83" creationId="{B572D2B0-57F9-4D28-8840-98CD625393D6}"/>
          </ac:spMkLst>
        </pc:spChg>
        <pc:spChg chg="add del">
          <ac:chgData name="Yvonne Quiachon" userId="a924aa9af6ab3cad" providerId="LiveId" clId="{7A4DADE7-7829-40D3-BF42-9B5A0DE5E3CD}" dt="2021-11-15T23:05:29.165" v="4998" actId="26606"/>
          <ac:spMkLst>
            <pc:docMk/>
            <pc:sldMk cId="132056764" sldId="284"/>
            <ac:spMk id="86" creationId="{23076A4E-38BA-4BCB-BE40-AD144E24ED8C}"/>
          </ac:spMkLst>
        </pc:spChg>
        <pc:spChg chg="add del">
          <ac:chgData name="Yvonne Quiachon" userId="a924aa9af6ab3cad" providerId="LiveId" clId="{7A4DADE7-7829-40D3-BF42-9B5A0DE5E3CD}" dt="2021-11-15T23:05:29.165" v="4998" actId="26606"/>
          <ac:spMkLst>
            <pc:docMk/>
            <pc:sldMk cId="132056764" sldId="284"/>
            <ac:spMk id="87" creationId="{B572D2B0-57F9-4D28-8840-98CD625393D6}"/>
          </ac:spMkLst>
        </pc:spChg>
        <pc:spChg chg="add del">
          <ac:chgData name="Yvonne Quiachon" userId="a924aa9af6ab3cad" providerId="LiveId" clId="{7A4DADE7-7829-40D3-BF42-9B5A0DE5E3CD}" dt="2021-11-15T23:05:34.825" v="5000" actId="26606"/>
          <ac:spMkLst>
            <pc:docMk/>
            <pc:sldMk cId="132056764" sldId="284"/>
            <ac:spMk id="92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3:05:34.825" v="5000" actId="26606"/>
          <ac:spMkLst>
            <pc:docMk/>
            <pc:sldMk cId="132056764" sldId="284"/>
            <ac:spMk id="93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3:05:34.825" v="5000" actId="26606"/>
          <ac:spMkLst>
            <pc:docMk/>
            <pc:sldMk cId="132056764" sldId="284"/>
            <ac:spMk id="94" creationId="{9A4E38D9-EFB8-40B5-B42B-514FBF180360}"/>
          </ac:spMkLst>
        </pc:spChg>
        <pc:grpChg chg="add del">
          <ac:chgData name="Yvonne Quiachon" userId="a924aa9af6ab3cad" providerId="LiveId" clId="{7A4DADE7-7829-40D3-BF42-9B5A0DE5E3CD}" dt="2021-11-15T23:04:55.785" v="4974" actId="26606"/>
          <ac:grpSpMkLst>
            <pc:docMk/>
            <pc:sldMk cId="132056764" sldId="284"/>
            <ac:grpSpMk id="16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3:04:57.401" v="4976" actId="26606"/>
          <ac:grpSpMkLst>
            <pc:docMk/>
            <pc:sldMk cId="132056764" sldId="284"/>
            <ac:grpSpMk id="24" creationId="{53745597-CF0F-4C14-83C4-612B382A9091}"/>
          </ac:grpSpMkLst>
        </pc:grpChg>
        <pc:grpChg chg="add del">
          <ac:chgData name="Yvonne Quiachon" userId="a924aa9af6ab3cad" providerId="LiveId" clId="{7A4DADE7-7829-40D3-BF42-9B5A0DE5E3CD}" dt="2021-11-15T23:05:03.042" v="4978" actId="26606"/>
          <ac:grpSpMkLst>
            <pc:docMk/>
            <pc:sldMk cId="132056764" sldId="284"/>
            <ac:grpSpMk id="30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3:05:04.129" v="4980" actId="26606"/>
          <ac:grpSpMkLst>
            <pc:docMk/>
            <pc:sldMk cId="132056764" sldId="284"/>
            <ac:grpSpMk id="34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3:05:04.954" v="4982" actId="26606"/>
          <ac:grpSpMkLst>
            <pc:docMk/>
            <pc:sldMk cId="132056764" sldId="284"/>
            <ac:grpSpMk id="40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3:05:10.356" v="4984" actId="26606"/>
          <ac:grpSpMkLst>
            <pc:docMk/>
            <pc:sldMk cId="132056764" sldId="284"/>
            <ac:grpSpMk id="47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3:05:14.604" v="4986" actId="26606"/>
          <ac:grpSpMkLst>
            <pc:docMk/>
            <pc:sldMk cId="132056764" sldId="284"/>
            <ac:grpSpMk id="52" creationId="{BD2492B2-B8B7-4A51-ABA9-EB4480F7766B}"/>
          </ac:grpSpMkLst>
        </pc:grpChg>
        <pc:grpChg chg="add del">
          <ac:chgData name="Yvonne Quiachon" userId="a924aa9af6ab3cad" providerId="LiveId" clId="{7A4DADE7-7829-40D3-BF42-9B5A0DE5E3CD}" dt="2021-11-15T23:05:14.604" v="4986" actId="26606"/>
          <ac:grpSpMkLst>
            <pc:docMk/>
            <pc:sldMk cId="132056764" sldId="284"/>
            <ac:grpSpMk id="54" creationId="{E30DE9CB-4267-487A-915E-5665607E9F36}"/>
          </ac:grpSpMkLst>
        </pc:grpChg>
        <pc:grpChg chg="add del">
          <ac:chgData name="Yvonne Quiachon" userId="a924aa9af6ab3cad" providerId="LiveId" clId="{7A4DADE7-7829-40D3-BF42-9B5A0DE5E3CD}" dt="2021-11-15T23:05:15.715" v="4988" actId="26606"/>
          <ac:grpSpMkLst>
            <pc:docMk/>
            <pc:sldMk cId="132056764" sldId="284"/>
            <ac:grpSpMk id="62" creationId="{7CD49DFA-3E95-4EE4-8505-DADB9ABC7083}"/>
          </ac:grpSpMkLst>
        </pc:grpChg>
        <pc:grpChg chg="add del">
          <ac:chgData name="Yvonne Quiachon" userId="a924aa9af6ab3cad" providerId="LiveId" clId="{7A4DADE7-7829-40D3-BF42-9B5A0DE5E3CD}" dt="2021-11-15T23:05:18.898" v="4990" actId="26606"/>
          <ac:grpSpMkLst>
            <pc:docMk/>
            <pc:sldMk cId="132056764" sldId="284"/>
            <ac:grpSpMk id="66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3:05:19.830" v="4992" actId="26606"/>
          <ac:grpSpMkLst>
            <pc:docMk/>
            <pc:sldMk cId="132056764" sldId="284"/>
            <ac:grpSpMk id="73" creationId="{073091F1-AA5A-47C6-9502-D5870A72D50C}"/>
          </ac:grpSpMkLst>
        </pc:grpChg>
        <pc:grpChg chg="add del">
          <ac:chgData name="Yvonne Quiachon" userId="a924aa9af6ab3cad" providerId="LiveId" clId="{7A4DADE7-7829-40D3-BF42-9B5A0DE5E3CD}" dt="2021-11-15T23:05:20.929" v="4994" actId="26606"/>
          <ac:grpSpMkLst>
            <pc:docMk/>
            <pc:sldMk cId="132056764" sldId="284"/>
            <ac:grpSpMk id="77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3:05:25.088" v="4996" actId="26606"/>
          <ac:grpSpMkLst>
            <pc:docMk/>
            <pc:sldMk cId="132056764" sldId="284"/>
            <ac:grpSpMk id="84" creationId="{7CD49DFA-3E95-4EE4-8505-DADB9ABC7083}"/>
          </ac:grpSpMkLst>
        </pc:grpChg>
        <pc:grpChg chg="add del">
          <ac:chgData name="Yvonne Quiachon" userId="a924aa9af6ab3cad" providerId="LiveId" clId="{7A4DADE7-7829-40D3-BF42-9B5A0DE5E3CD}" dt="2021-11-15T23:05:29.165" v="4998" actId="26606"/>
          <ac:grpSpMkLst>
            <pc:docMk/>
            <pc:sldMk cId="132056764" sldId="284"/>
            <ac:grpSpMk id="88" creationId="{7CD49DFA-3E95-4EE4-8505-DADB9ABC7083}"/>
          </ac:grpSpMkLst>
        </pc:grpChg>
        <pc:grpChg chg="add del">
          <ac:chgData name="Yvonne Quiachon" userId="a924aa9af6ab3cad" providerId="LiveId" clId="{7A4DADE7-7829-40D3-BF42-9B5A0DE5E3CD}" dt="2021-11-15T23:05:34.825" v="5000" actId="26606"/>
          <ac:grpSpMkLst>
            <pc:docMk/>
            <pc:sldMk cId="132056764" sldId="284"/>
            <ac:grpSpMk id="95" creationId="{D87FFE71-34DC-4C53-AE0F-6B141D081D09}"/>
          </ac:grpSpMkLst>
        </pc:grpChg>
        <pc:picChg chg="add del mod ord">
          <ac:chgData name="Yvonne Quiachon" userId="a924aa9af6ab3cad" providerId="LiveId" clId="{7A4DADE7-7829-40D3-BF42-9B5A0DE5E3CD}" dt="2021-11-15T23:07:09.188" v="5133" actId="1076"/>
          <ac:picMkLst>
            <pc:docMk/>
            <pc:sldMk cId="132056764" sldId="284"/>
            <ac:picMk id="5" creationId="{880A0637-6971-4EB9-BF22-B19AA366B191}"/>
          </ac:picMkLst>
        </pc:picChg>
      </pc:sldChg>
      <pc:sldChg chg="addSp delSp modSp add mod setBg">
        <pc:chgData name="Yvonne Quiachon" userId="a924aa9af6ab3cad" providerId="LiveId" clId="{7A4DADE7-7829-40D3-BF42-9B5A0DE5E3CD}" dt="2021-11-15T22:49:52.205" v="4758" actId="207"/>
        <pc:sldMkLst>
          <pc:docMk/>
          <pc:sldMk cId="4288833501" sldId="285"/>
        </pc:sldMkLst>
        <pc:spChg chg="mod">
          <ac:chgData name="Yvonne Quiachon" userId="a924aa9af6ab3cad" providerId="LiveId" clId="{7A4DADE7-7829-40D3-BF42-9B5A0DE5E3CD}" dt="2021-11-15T22:27:04.773" v="3912" actId="20577"/>
          <ac:spMkLst>
            <pc:docMk/>
            <pc:sldMk cId="4288833501" sldId="285"/>
            <ac:spMk id="2" creationId="{CB324B08-C891-4EAF-9C6F-794FC205129A}"/>
          </ac:spMkLst>
        </pc:spChg>
        <pc:spChg chg="mod">
          <ac:chgData name="Yvonne Quiachon" userId="a924aa9af6ab3cad" providerId="LiveId" clId="{7A4DADE7-7829-40D3-BF42-9B5A0DE5E3CD}" dt="2021-11-15T22:31:06.445" v="3933" actId="20577"/>
          <ac:spMkLst>
            <pc:docMk/>
            <pc:sldMk cId="4288833501" sldId="285"/>
            <ac:spMk id="3" creationId="{56AF2CEF-1288-4461-B9FF-1D5CDF128722}"/>
          </ac:spMkLst>
        </pc:spChg>
        <pc:spChg chg="mod">
          <ac:chgData name="Yvonne Quiachon" userId="a924aa9af6ab3cad" providerId="LiveId" clId="{7A4DADE7-7829-40D3-BF42-9B5A0DE5E3CD}" dt="2021-11-15T22:49:52.205" v="4758" actId="207"/>
          <ac:spMkLst>
            <pc:docMk/>
            <pc:sldMk cId="4288833501" sldId="285"/>
            <ac:spMk id="4" creationId="{6B92BECE-30E7-4EB1-BC93-5B9C02B1917D}"/>
          </ac:spMkLst>
        </pc:spChg>
        <pc:picChg chg="add mod">
          <ac:chgData name="Yvonne Quiachon" userId="a924aa9af6ab3cad" providerId="LiveId" clId="{7A4DADE7-7829-40D3-BF42-9B5A0DE5E3CD}" dt="2021-11-15T22:31:52.980" v="3959" actId="1076"/>
          <ac:picMkLst>
            <pc:docMk/>
            <pc:sldMk cId="4288833501" sldId="285"/>
            <ac:picMk id="1026" creationId="{C68CC3C1-A5A8-4A01-9842-0727F0460F58}"/>
          </ac:picMkLst>
        </pc:picChg>
        <pc:picChg chg="add mod">
          <ac:chgData name="Yvonne Quiachon" userId="a924aa9af6ab3cad" providerId="LiveId" clId="{7A4DADE7-7829-40D3-BF42-9B5A0DE5E3CD}" dt="2021-11-15T22:32:18.279" v="3964" actId="1076"/>
          <ac:picMkLst>
            <pc:docMk/>
            <pc:sldMk cId="4288833501" sldId="285"/>
            <ac:picMk id="1028" creationId="{69265C27-E110-4168-B03D-D05B9381C8FC}"/>
          </ac:picMkLst>
        </pc:picChg>
        <pc:picChg chg="add mod">
          <ac:chgData name="Yvonne Quiachon" userId="a924aa9af6ab3cad" providerId="LiveId" clId="{7A4DADE7-7829-40D3-BF42-9B5A0DE5E3CD}" dt="2021-11-15T22:35:21.982" v="4003" actId="1076"/>
          <ac:picMkLst>
            <pc:docMk/>
            <pc:sldMk cId="4288833501" sldId="285"/>
            <ac:picMk id="1030" creationId="{350DC557-2ACE-4699-B527-15CC206C4C16}"/>
          </ac:picMkLst>
        </pc:picChg>
        <pc:picChg chg="del">
          <ac:chgData name="Yvonne Quiachon" userId="a924aa9af6ab3cad" providerId="LiveId" clId="{7A4DADE7-7829-40D3-BF42-9B5A0DE5E3CD}" dt="2021-11-15T22:27:05.602" v="3913" actId="478"/>
          <ac:picMkLst>
            <pc:docMk/>
            <pc:sldMk cId="4288833501" sldId="285"/>
            <ac:picMk id="3074" creationId="{8D87E00D-E45A-4B41-ADBD-C9A4DCE51501}"/>
          </ac:picMkLst>
        </pc:picChg>
        <pc:picChg chg="del mod">
          <ac:chgData name="Yvonne Quiachon" userId="a924aa9af6ab3cad" providerId="LiveId" clId="{7A4DADE7-7829-40D3-BF42-9B5A0DE5E3CD}" dt="2021-11-15T22:27:06.937" v="3915" actId="478"/>
          <ac:picMkLst>
            <pc:docMk/>
            <pc:sldMk cId="4288833501" sldId="285"/>
            <ac:picMk id="3076" creationId="{02425BF9-B9CB-4BCA-9DDF-C484FF802D60}"/>
          </ac:picMkLst>
        </pc:picChg>
      </pc:sldChg>
      <pc:sldChg chg="add del">
        <pc:chgData name="Yvonne Quiachon" userId="a924aa9af6ab3cad" providerId="LiveId" clId="{7A4DADE7-7829-40D3-BF42-9B5A0DE5E3CD}" dt="2021-11-15T22:32:38.917" v="3965" actId="47"/>
        <pc:sldMkLst>
          <pc:docMk/>
          <pc:sldMk cId="1067304656" sldId="286"/>
        </pc:sldMkLst>
      </pc:sldChg>
      <pc:sldChg chg="addSp delSp modSp add mod setBg">
        <pc:chgData name="Yvonne Quiachon" userId="a924aa9af6ab3cad" providerId="LiveId" clId="{7A4DADE7-7829-40D3-BF42-9B5A0DE5E3CD}" dt="2021-11-15T22:50:12.872" v="4761" actId="207"/>
        <pc:sldMkLst>
          <pc:docMk/>
          <pc:sldMk cId="2947816235" sldId="286"/>
        </pc:sldMkLst>
        <pc:spChg chg="mod">
          <ac:chgData name="Yvonne Quiachon" userId="a924aa9af6ab3cad" providerId="LiveId" clId="{7A4DADE7-7829-40D3-BF42-9B5A0DE5E3CD}" dt="2021-11-15T22:50:12.872" v="4761" actId="207"/>
          <ac:spMkLst>
            <pc:docMk/>
            <pc:sldMk cId="2947816235" sldId="286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15T22:32:54.892" v="3971" actId="478"/>
          <ac:picMkLst>
            <pc:docMk/>
            <pc:sldMk cId="2947816235" sldId="286"/>
            <ac:picMk id="1026" creationId="{C68CC3C1-A5A8-4A01-9842-0727F0460F58}"/>
          </ac:picMkLst>
        </pc:picChg>
        <pc:picChg chg="del mod">
          <ac:chgData name="Yvonne Quiachon" userId="a924aa9af6ab3cad" providerId="LiveId" clId="{7A4DADE7-7829-40D3-BF42-9B5A0DE5E3CD}" dt="2021-11-15T22:32:56.247" v="3973" actId="478"/>
          <ac:picMkLst>
            <pc:docMk/>
            <pc:sldMk cId="2947816235" sldId="286"/>
            <ac:picMk id="1028" creationId="{69265C27-E110-4168-B03D-D05B9381C8FC}"/>
          </ac:picMkLst>
        </pc:picChg>
        <pc:picChg chg="add mod">
          <ac:chgData name="Yvonne Quiachon" userId="a924aa9af6ab3cad" providerId="LiveId" clId="{7A4DADE7-7829-40D3-BF42-9B5A0DE5E3CD}" dt="2021-11-15T22:33:16.785" v="3976" actId="1076"/>
          <ac:picMkLst>
            <pc:docMk/>
            <pc:sldMk cId="2947816235" sldId="286"/>
            <ac:picMk id="2050" creationId="{A2A2F65F-83F9-4F1D-BA84-6BAEBFBE88C4}"/>
          </ac:picMkLst>
        </pc:picChg>
        <pc:picChg chg="add mod">
          <ac:chgData name="Yvonne Quiachon" userId="a924aa9af6ab3cad" providerId="LiveId" clId="{7A4DADE7-7829-40D3-BF42-9B5A0DE5E3CD}" dt="2021-11-15T22:33:43.526" v="3982" actId="1076"/>
          <ac:picMkLst>
            <pc:docMk/>
            <pc:sldMk cId="2947816235" sldId="286"/>
            <ac:picMk id="2052" creationId="{045E43DD-6D3D-464D-AA83-776C703D2DD9}"/>
          </ac:picMkLst>
        </pc:picChg>
      </pc:sldChg>
      <pc:sldChg chg="addSp delSp modSp add mod setBg">
        <pc:chgData name="Yvonne Quiachon" userId="a924aa9af6ab3cad" providerId="LiveId" clId="{7A4DADE7-7829-40D3-BF42-9B5A0DE5E3CD}" dt="2021-11-15T22:50:42.970" v="4765" actId="207"/>
        <pc:sldMkLst>
          <pc:docMk/>
          <pc:sldMk cId="4157266664" sldId="287"/>
        </pc:sldMkLst>
        <pc:spChg chg="mod">
          <ac:chgData name="Yvonne Quiachon" userId="a924aa9af6ab3cad" providerId="LiveId" clId="{7A4DADE7-7829-40D3-BF42-9B5A0DE5E3CD}" dt="2021-11-15T22:50:42.970" v="4765" actId="207"/>
          <ac:spMkLst>
            <pc:docMk/>
            <pc:sldMk cId="4157266664" sldId="287"/>
            <ac:spMk id="4" creationId="{6B92BECE-30E7-4EB1-BC93-5B9C02B1917D}"/>
          </ac:spMkLst>
        </pc:spChg>
        <pc:picChg chg="del">
          <ac:chgData name="Yvonne Quiachon" userId="a924aa9af6ab3cad" providerId="LiveId" clId="{7A4DADE7-7829-40D3-BF42-9B5A0DE5E3CD}" dt="2021-11-15T22:33:52.269" v="3984" actId="478"/>
          <ac:picMkLst>
            <pc:docMk/>
            <pc:sldMk cId="4157266664" sldId="287"/>
            <ac:picMk id="2050" creationId="{A2A2F65F-83F9-4F1D-BA84-6BAEBFBE88C4}"/>
          </ac:picMkLst>
        </pc:picChg>
        <pc:picChg chg="del">
          <ac:chgData name="Yvonne Quiachon" userId="a924aa9af6ab3cad" providerId="LiveId" clId="{7A4DADE7-7829-40D3-BF42-9B5A0DE5E3CD}" dt="2021-11-15T22:34:00.758" v="3990" actId="478"/>
          <ac:picMkLst>
            <pc:docMk/>
            <pc:sldMk cId="4157266664" sldId="287"/>
            <ac:picMk id="2052" creationId="{045E43DD-6D3D-464D-AA83-776C703D2DD9}"/>
          </ac:picMkLst>
        </pc:picChg>
        <pc:picChg chg="add mod">
          <ac:chgData name="Yvonne Quiachon" userId="a924aa9af6ab3cad" providerId="LiveId" clId="{7A4DADE7-7829-40D3-BF42-9B5A0DE5E3CD}" dt="2021-11-15T22:34:29.833" v="3993" actId="1076"/>
          <ac:picMkLst>
            <pc:docMk/>
            <pc:sldMk cId="4157266664" sldId="287"/>
            <ac:picMk id="3074" creationId="{747F4EB2-C398-48A7-988A-43809BFDA286}"/>
          </ac:picMkLst>
        </pc:picChg>
        <pc:picChg chg="add mod">
          <ac:chgData name="Yvonne Quiachon" userId="a924aa9af6ab3cad" providerId="LiveId" clId="{7A4DADE7-7829-40D3-BF42-9B5A0DE5E3CD}" dt="2021-11-15T22:34:56.482" v="3998" actId="1076"/>
          <ac:picMkLst>
            <pc:docMk/>
            <pc:sldMk cId="4157266664" sldId="287"/>
            <ac:picMk id="3076" creationId="{CD6295FF-FE08-4860-99EE-EBDBC192F3AD}"/>
          </ac:picMkLst>
        </pc:picChg>
      </pc:sldChg>
      <pc:sldChg chg="addSp modSp new mod setBg">
        <pc:chgData name="Yvonne Quiachon" userId="a924aa9af6ab3cad" providerId="LiveId" clId="{7A4DADE7-7829-40D3-BF42-9B5A0DE5E3CD}" dt="2021-11-15T22:45:39.546" v="4717" actId="113"/>
        <pc:sldMkLst>
          <pc:docMk/>
          <pc:sldMk cId="1560851410" sldId="288"/>
        </pc:sldMkLst>
        <pc:spChg chg="mod">
          <ac:chgData name="Yvonne Quiachon" userId="a924aa9af6ab3cad" providerId="LiveId" clId="{7A4DADE7-7829-40D3-BF42-9B5A0DE5E3CD}" dt="2021-11-15T22:45:39.546" v="4717" actId="113"/>
          <ac:spMkLst>
            <pc:docMk/>
            <pc:sldMk cId="1560851410" sldId="288"/>
            <ac:spMk id="2" creationId="{2350BDC4-7897-4A4B-8270-CCAC97B9AF41}"/>
          </ac:spMkLst>
        </pc:spChg>
        <pc:spChg chg="mod">
          <ac:chgData name="Yvonne Quiachon" userId="a924aa9af6ab3cad" providerId="LiveId" clId="{7A4DADE7-7829-40D3-BF42-9B5A0DE5E3CD}" dt="2021-11-15T22:40:36.289" v="4133" actId="1076"/>
          <ac:spMkLst>
            <pc:docMk/>
            <pc:sldMk cId="1560851410" sldId="288"/>
            <ac:spMk id="3" creationId="{215B9519-D18D-4FA4-8702-8B36E905A762}"/>
          </ac:spMkLst>
        </pc:spChg>
        <pc:spChg chg="add mod">
          <ac:chgData name="Yvonne Quiachon" userId="a924aa9af6ab3cad" providerId="LiveId" clId="{7A4DADE7-7829-40D3-BF42-9B5A0DE5E3CD}" dt="2021-11-15T22:42:57.550" v="4174" actId="207"/>
          <ac:spMkLst>
            <pc:docMk/>
            <pc:sldMk cId="1560851410" sldId="288"/>
            <ac:spMk id="4" creationId="{A4E61B23-438B-4F3D-A2FA-9BF61F13776D}"/>
          </ac:spMkLst>
        </pc:spChg>
        <pc:spChg chg="add mod">
          <ac:chgData name="Yvonne Quiachon" userId="a924aa9af6ab3cad" providerId="LiveId" clId="{7A4DADE7-7829-40D3-BF42-9B5A0DE5E3CD}" dt="2021-11-15T22:45:33.258" v="4716" actId="207"/>
          <ac:spMkLst>
            <pc:docMk/>
            <pc:sldMk cId="1560851410" sldId="288"/>
            <ac:spMk id="5" creationId="{064D7820-DCF7-4CAE-A3F8-CFD5FAC1F59A}"/>
          </ac:spMkLst>
        </pc:spChg>
        <pc:spChg chg="add mod">
          <ac:chgData name="Yvonne Quiachon" userId="a924aa9af6ab3cad" providerId="LiveId" clId="{7A4DADE7-7829-40D3-BF42-9B5A0DE5E3CD}" dt="2021-11-15T22:43:19.189" v="4186" actId="1076"/>
          <ac:spMkLst>
            <pc:docMk/>
            <pc:sldMk cId="1560851410" sldId="288"/>
            <ac:spMk id="6" creationId="{53776382-1A97-41B0-BBF1-72E371C5C872}"/>
          </ac:spMkLst>
        </pc:spChg>
        <pc:picChg chg="add mod">
          <ac:chgData name="Yvonne Quiachon" userId="a924aa9af6ab3cad" providerId="LiveId" clId="{7A4DADE7-7829-40D3-BF42-9B5A0DE5E3CD}" dt="2021-11-15T22:41:46.780" v="4159" actId="14100"/>
          <ac:picMkLst>
            <pc:docMk/>
            <pc:sldMk cId="1560851410" sldId="288"/>
            <ac:picMk id="4098" creationId="{DD3966CD-6012-4268-9F3C-607FA022CF66}"/>
          </ac:picMkLst>
        </pc:picChg>
        <pc:picChg chg="add mod">
          <ac:chgData name="Yvonne Quiachon" userId="a924aa9af6ab3cad" providerId="LiveId" clId="{7A4DADE7-7829-40D3-BF42-9B5A0DE5E3CD}" dt="2021-11-15T22:41:59.035" v="4166" actId="1076"/>
          <ac:picMkLst>
            <pc:docMk/>
            <pc:sldMk cId="1560851410" sldId="288"/>
            <ac:picMk id="4100" creationId="{0D0C8373-7DCE-4E24-8EF7-74A25D0357B0}"/>
          </ac:picMkLst>
        </pc:picChg>
        <pc:picChg chg="add mod">
          <ac:chgData name="Yvonne Quiachon" userId="a924aa9af6ab3cad" providerId="LiveId" clId="{7A4DADE7-7829-40D3-BF42-9B5A0DE5E3CD}" dt="2021-11-15T22:42:05.006" v="4169" actId="1076"/>
          <ac:picMkLst>
            <pc:docMk/>
            <pc:sldMk cId="1560851410" sldId="288"/>
            <ac:picMk id="4102" creationId="{BD013F12-35CB-4AE9-831A-33578FE351B1}"/>
          </ac:picMkLst>
        </pc:picChg>
      </pc:sldChg>
      <pc:sldChg chg="addSp delSp modSp add mod">
        <pc:chgData name="Yvonne Quiachon" userId="a924aa9af6ab3cad" providerId="LiveId" clId="{7A4DADE7-7829-40D3-BF42-9B5A0DE5E3CD}" dt="2021-11-15T23:31:31.460" v="5642" actId="113"/>
        <pc:sldMkLst>
          <pc:docMk/>
          <pc:sldMk cId="3111462619" sldId="289"/>
        </pc:sldMkLst>
        <pc:spChg chg="mod">
          <ac:chgData name="Yvonne Quiachon" userId="a924aa9af6ab3cad" providerId="LiveId" clId="{7A4DADE7-7829-40D3-BF42-9B5A0DE5E3CD}" dt="2021-11-15T23:08:47.073" v="5160" actId="20577"/>
          <ac:spMkLst>
            <pc:docMk/>
            <pc:sldMk cId="3111462619" sldId="289"/>
            <ac:spMk id="2" creationId="{66491D0E-04DF-43F2-81E7-ED97AFB42A3A}"/>
          </ac:spMkLst>
        </pc:spChg>
        <pc:spChg chg="mod">
          <ac:chgData name="Yvonne Quiachon" userId="a924aa9af6ab3cad" providerId="LiveId" clId="{7A4DADE7-7829-40D3-BF42-9B5A0DE5E3CD}" dt="2021-11-15T23:31:31.460" v="5642" actId="113"/>
          <ac:spMkLst>
            <pc:docMk/>
            <pc:sldMk cId="3111462619" sldId="289"/>
            <ac:spMk id="3" creationId="{21488143-C413-4DEA-8C47-0CB4007FA4D4}"/>
          </ac:spMkLst>
        </pc:spChg>
        <pc:spChg chg="add mod">
          <ac:chgData name="Yvonne Quiachon" userId="a924aa9af6ab3cad" providerId="LiveId" clId="{7A4DADE7-7829-40D3-BF42-9B5A0DE5E3CD}" dt="2021-11-15T23:29:48.864" v="5544" actId="13822"/>
          <ac:spMkLst>
            <pc:docMk/>
            <pc:sldMk cId="3111462619" sldId="289"/>
            <ac:spMk id="4" creationId="{422CDB00-6233-470D-851B-8DD08F041D5B}"/>
          </ac:spMkLst>
        </pc:spChg>
        <pc:spChg chg="add mod">
          <ac:chgData name="Yvonne Quiachon" userId="a924aa9af6ab3cad" providerId="LiveId" clId="{7A4DADE7-7829-40D3-BF42-9B5A0DE5E3CD}" dt="2021-11-15T23:29:51.286" v="5545" actId="13822"/>
          <ac:spMkLst>
            <pc:docMk/>
            <pc:sldMk cId="3111462619" sldId="289"/>
            <ac:spMk id="9" creationId="{D8196BCC-F26D-44FE-BFF0-40005970B5D3}"/>
          </ac:spMkLst>
        </pc:spChg>
        <pc:spChg chg="add mod">
          <ac:chgData name="Yvonne Quiachon" userId="a924aa9af6ab3cad" providerId="LiveId" clId="{7A4DADE7-7829-40D3-BF42-9B5A0DE5E3CD}" dt="2021-11-15T23:27:53.517" v="5532" actId="13822"/>
          <ac:spMkLst>
            <pc:docMk/>
            <pc:sldMk cId="3111462619" sldId="289"/>
            <ac:spMk id="10" creationId="{B0EC7384-6E1E-45BF-8445-AA892DB4C7B7}"/>
          </ac:spMkLst>
        </pc:spChg>
        <pc:spChg chg="add mod">
          <ac:chgData name="Yvonne Quiachon" userId="a924aa9af6ab3cad" providerId="LiveId" clId="{7A4DADE7-7829-40D3-BF42-9B5A0DE5E3CD}" dt="2021-11-15T23:30:12.053" v="5546" actId="13822"/>
          <ac:spMkLst>
            <pc:docMk/>
            <pc:sldMk cId="3111462619" sldId="289"/>
            <ac:spMk id="11" creationId="{4A6BF98C-2023-4045-A43C-82AFBAA74E91}"/>
          </ac:spMkLst>
        </pc:spChg>
        <pc:spChg chg="add mod">
          <ac:chgData name="Yvonne Quiachon" userId="a924aa9af6ab3cad" providerId="LiveId" clId="{7A4DADE7-7829-40D3-BF42-9B5A0DE5E3CD}" dt="2021-11-15T23:30:13.799" v="5547" actId="13822"/>
          <ac:spMkLst>
            <pc:docMk/>
            <pc:sldMk cId="3111462619" sldId="289"/>
            <ac:spMk id="12" creationId="{B17D5C1D-9F08-4004-94C8-D51A9076B0C3}"/>
          </ac:spMkLst>
        </pc:spChg>
        <pc:spChg chg="add mod">
          <ac:chgData name="Yvonne Quiachon" userId="a924aa9af6ab3cad" providerId="LiveId" clId="{7A4DADE7-7829-40D3-BF42-9B5A0DE5E3CD}" dt="2021-11-15T23:30:15.233" v="5548" actId="13822"/>
          <ac:spMkLst>
            <pc:docMk/>
            <pc:sldMk cId="3111462619" sldId="289"/>
            <ac:spMk id="13" creationId="{ADCB982D-B08F-4B47-B1AC-72BE298E3D97}"/>
          </ac:spMkLst>
        </pc:spChg>
        <pc:picChg chg="del">
          <ac:chgData name="Yvonne Quiachon" userId="a924aa9af6ab3cad" providerId="LiveId" clId="{7A4DADE7-7829-40D3-BF42-9B5A0DE5E3CD}" dt="2021-11-15T23:08:43.870" v="5158" actId="478"/>
          <ac:picMkLst>
            <pc:docMk/>
            <pc:sldMk cId="3111462619" sldId="289"/>
            <ac:picMk id="5" creationId="{880A0637-6971-4EB9-BF22-B19AA366B191}"/>
          </ac:picMkLst>
        </pc:picChg>
        <pc:picChg chg="add del mod">
          <ac:chgData name="Yvonne Quiachon" userId="a924aa9af6ab3cad" providerId="LiveId" clId="{7A4DADE7-7829-40D3-BF42-9B5A0DE5E3CD}" dt="2021-11-15T23:24:26.765" v="5505" actId="478"/>
          <ac:picMkLst>
            <pc:docMk/>
            <pc:sldMk cId="3111462619" sldId="289"/>
            <ac:picMk id="5122" creationId="{23EA6103-582F-43E0-9777-DC8D4A5948AB}"/>
          </ac:picMkLst>
        </pc:picChg>
        <pc:picChg chg="add mod">
          <ac:chgData name="Yvonne Quiachon" userId="a924aa9af6ab3cad" providerId="LiveId" clId="{7A4DADE7-7829-40D3-BF42-9B5A0DE5E3CD}" dt="2021-11-15T23:25:04.929" v="5513" actId="14100"/>
          <ac:picMkLst>
            <pc:docMk/>
            <pc:sldMk cId="3111462619" sldId="289"/>
            <ac:picMk id="5124" creationId="{E0540BF9-DA65-4F0C-9A1B-8A425FE1A94F}"/>
          </ac:picMkLst>
        </pc:picChg>
        <pc:picChg chg="add mod">
          <ac:chgData name="Yvonne Quiachon" userId="a924aa9af6ab3cad" providerId="LiveId" clId="{7A4DADE7-7829-40D3-BF42-9B5A0DE5E3CD}" dt="2021-11-15T23:25:30.860" v="5518" actId="1076"/>
          <ac:picMkLst>
            <pc:docMk/>
            <pc:sldMk cId="3111462619" sldId="289"/>
            <ac:picMk id="5126" creationId="{E9FF50A7-02FD-4E42-9DD0-77426B0ECC01}"/>
          </ac:picMkLst>
        </pc:picChg>
      </pc:sldChg>
      <pc:sldChg chg="addSp delSp modSp new mod">
        <pc:chgData name="Yvonne Quiachon" userId="a924aa9af6ab3cad" providerId="LiveId" clId="{7A4DADE7-7829-40D3-BF42-9B5A0DE5E3CD}" dt="2021-11-15T23:42:11.506" v="5730" actId="1076"/>
        <pc:sldMkLst>
          <pc:docMk/>
          <pc:sldMk cId="1277253308" sldId="290"/>
        </pc:sldMkLst>
        <pc:spChg chg="del">
          <ac:chgData name="Yvonne Quiachon" userId="a924aa9af6ab3cad" providerId="LiveId" clId="{7A4DADE7-7829-40D3-BF42-9B5A0DE5E3CD}" dt="2021-11-15T23:35:12.623" v="5647" actId="478"/>
          <ac:spMkLst>
            <pc:docMk/>
            <pc:sldMk cId="1277253308" sldId="290"/>
            <ac:spMk id="2" creationId="{4BF80E54-D3BD-41B5-90D8-EE3AE2EC9E09}"/>
          </ac:spMkLst>
        </pc:spChg>
        <pc:spChg chg="del mod">
          <ac:chgData name="Yvonne Quiachon" userId="a924aa9af6ab3cad" providerId="LiveId" clId="{7A4DADE7-7829-40D3-BF42-9B5A0DE5E3CD}" dt="2021-11-15T23:35:08.361" v="5646" actId="478"/>
          <ac:spMkLst>
            <pc:docMk/>
            <pc:sldMk cId="1277253308" sldId="290"/>
            <ac:spMk id="3" creationId="{E0888BBA-E77A-4A8B-A86D-C89111AADDFA}"/>
          </ac:spMkLst>
        </pc:spChg>
        <pc:spChg chg="add mod">
          <ac:chgData name="Yvonne Quiachon" userId="a924aa9af6ab3cad" providerId="LiveId" clId="{7A4DADE7-7829-40D3-BF42-9B5A0DE5E3CD}" dt="2021-11-15T23:39:23.059" v="5681" actId="20577"/>
          <ac:spMkLst>
            <pc:docMk/>
            <pc:sldMk cId="1277253308" sldId="290"/>
            <ac:spMk id="4" creationId="{C051DAF8-D797-49C9-8FE5-1A8255AB2967}"/>
          </ac:spMkLst>
        </pc:spChg>
        <pc:spChg chg="add mod">
          <ac:chgData name="Yvonne Quiachon" userId="a924aa9af6ab3cad" providerId="LiveId" clId="{7A4DADE7-7829-40D3-BF42-9B5A0DE5E3CD}" dt="2021-11-15T23:39:33.458" v="5685" actId="1076"/>
          <ac:spMkLst>
            <pc:docMk/>
            <pc:sldMk cId="1277253308" sldId="290"/>
            <ac:spMk id="5" creationId="{BC71F5CC-F21A-4DDF-9DEE-C97A1C3F7A4F}"/>
          </ac:spMkLst>
        </pc:spChg>
        <pc:spChg chg="add mod">
          <ac:chgData name="Yvonne Quiachon" userId="a924aa9af6ab3cad" providerId="LiveId" clId="{7A4DADE7-7829-40D3-BF42-9B5A0DE5E3CD}" dt="2021-11-15T23:39:41.835" v="5691" actId="1076"/>
          <ac:spMkLst>
            <pc:docMk/>
            <pc:sldMk cId="1277253308" sldId="290"/>
            <ac:spMk id="6" creationId="{4A9A3DD8-1900-4DD9-881F-949E17CCF772}"/>
          </ac:spMkLst>
        </pc:spChg>
        <pc:spChg chg="add mod">
          <ac:chgData name="Yvonne Quiachon" userId="a924aa9af6ab3cad" providerId="LiveId" clId="{7A4DADE7-7829-40D3-BF42-9B5A0DE5E3CD}" dt="2021-11-15T23:40:39.548" v="5706" actId="13822"/>
          <ac:spMkLst>
            <pc:docMk/>
            <pc:sldMk cId="1277253308" sldId="290"/>
            <ac:spMk id="14" creationId="{4479DE35-6BC6-4FFC-BA78-C454CAF31006}"/>
          </ac:spMkLst>
        </pc:spChg>
        <pc:spChg chg="add mod">
          <ac:chgData name="Yvonne Quiachon" userId="a924aa9af6ab3cad" providerId="LiveId" clId="{7A4DADE7-7829-40D3-BF42-9B5A0DE5E3CD}" dt="2021-11-15T23:40:37.505" v="5705" actId="13822"/>
          <ac:spMkLst>
            <pc:docMk/>
            <pc:sldMk cId="1277253308" sldId="290"/>
            <ac:spMk id="15" creationId="{ACD1ED92-E24F-45A6-9BC8-3E0AC498094B}"/>
          </ac:spMkLst>
        </pc:spChg>
        <pc:spChg chg="add mod">
          <ac:chgData name="Yvonne Quiachon" userId="a924aa9af6ab3cad" providerId="LiveId" clId="{7A4DADE7-7829-40D3-BF42-9B5A0DE5E3CD}" dt="2021-11-15T23:40:33.433" v="5704" actId="13822"/>
          <ac:spMkLst>
            <pc:docMk/>
            <pc:sldMk cId="1277253308" sldId="290"/>
            <ac:spMk id="16" creationId="{694DD09D-3A7A-4607-AE57-DCF46EA75C57}"/>
          </ac:spMkLst>
        </pc:spChg>
        <pc:spChg chg="add mod">
          <ac:chgData name="Yvonne Quiachon" userId="a924aa9af6ab3cad" providerId="LiveId" clId="{7A4DADE7-7829-40D3-BF42-9B5A0DE5E3CD}" dt="2021-11-15T23:40:51.464" v="5710" actId="13822"/>
          <ac:spMkLst>
            <pc:docMk/>
            <pc:sldMk cId="1277253308" sldId="290"/>
            <ac:spMk id="17" creationId="{6CAFFA60-DC20-477F-8A56-5A67034CD6A1}"/>
          </ac:spMkLst>
        </pc:spChg>
        <pc:spChg chg="add mod">
          <ac:chgData name="Yvonne Quiachon" userId="a924aa9af6ab3cad" providerId="LiveId" clId="{7A4DADE7-7829-40D3-BF42-9B5A0DE5E3CD}" dt="2021-11-15T23:40:59.251" v="5712" actId="1076"/>
          <ac:spMkLst>
            <pc:docMk/>
            <pc:sldMk cId="1277253308" sldId="290"/>
            <ac:spMk id="18" creationId="{850D8839-93C5-4AF3-8CEB-4FD257EC2B03}"/>
          </ac:spMkLst>
        </pc:spChg>
        <pc:spChg chg="add mod">
          <ac:chgData name="Yvonne Quiachon" userId="a924aa9af6ab3cad" providerId="LiveId" clId="{7A4DADE7-7829-40D3-BF42-9B5A0DE5E3CD}" dt="2021-11-15T23:41:21.864" v="5717" actId="1076"/>
          <ac:spMkLst>
            <pc:docMk/>
            <pc:sldMk cId="1277253308" sldId="290"/>
            <ac:spMk id="19" creationId="{0BCE128E-7C59-45E0-8A01-E84680524BF1}"/>
          </ac:spMkLst>
        </pc:spChg>
        <pc:spChg chg="add mod">
          <ac:chgData name="Yvonne Quiachon" userId="a924aa9af6ab3cad" providerId="LiveId" clId="{7A4DADE7-7829-40D3-BF42-9B5A0DE5E3CD}" dt="2021-11-15T23:41:47.674" v="5723" actId="14100"/>
          <ac:spMkLst>
            <pc:docMk/>
            <pc:sldMk cId="1277253308" sldId="290"/>
            <ac:spMk id="20" creationId="{CB66FA78-FF6A-4F40-B193-A0A4D58D65D3}"/>
          </ac:spMkLst>
        </pc:spChg>
        <pc:spChg chg="add mod">
          <ac:chgData name="Yvonne Quiachon" userId="a924aa9af6ab3cad" providerId="LiveId" clId="{7A4DADE7-7829-40D3-BF42-9B5A0DE5E3CD}" dt="2021-11-15T23:42:00.561" v="5727" actId="1076"/>
          <ac:spMkLst>
            <pc:docMk/>
            <pc:sldMk cId="1277253308" sldId="290"/>
            <ac:spMk id="21" creationId="{C04E48F2-3E54-44B9-820F-DC93FCBD389C}"/>
          </ac:spMkLst>
        </pc:spChg>
        <pc:spChg chg="add mod">
          <ac:chgData name="Yvonne Quiachon" userId="a924aa9af6ab3cad" providerId="LiveId" clId="{7A4DADE7-7829-40D3-BF42-9B5A0DE5E3CD}" dt="2021-11-15T23:42:11.506" v="5730" actId="1076"/>
          <ac:spMkLst>
            <pc:docMk/>
            <pc:sldMk cId="1277253308" sldId="290"/>
            <ac:spMk id="22" creationId="{12D45E12-F959-4B67-AD65-DC1DF287D217}"/>
          </ac:spMkLst>
        </pc:spChg>
        <pc:picChg chg="add mod">
          <ac:chgData name="Yvonne Quiachon" userId="a924aa9af6ab3cad" providerId="LiveId" clId="{7A4DADE7-7829-40D3-BF42-9B5A0DE5E3CD}" dt="2021-11-15T23:37:04.760" v="5655" actId="14100"/>
          <ac:picMkLst>
            <pc:docMk/>
            <pc:sldMk cId="1277253308" sldId="290"/>
            <ac:picMk id="6146" creationId="{27C3618F-5F2D-4E80-B7C8-11D3C73E6A96}"/>
          </ac:picMkLst>
        </pc:picChg>
        <pc:picChg chg="add mod">
          <ac:chgData name="Yvonne Quiachon" userId="a924aa9af6ab3cad" providerId="LiveId" clId="{7A4DADE7-7829-40D3-BF42-9B5A0DE5E3CD}" dt="2021-11-15T23:41:54.478" v="5726" actId="1076"/>
          <ac:picMkLst>
            <pc:docMk/>
            <pc:sldMk cId="1277253308" sldId="290"/>
            <ac:picMk id="6148" creationId="{107BCE44-7B7F-4515-B761-1487A4C5328F}"/>
          </ac:picMkLst>
        </pc:picChg>
        <pc:picChg chg="add mod">
          <ac:chgData name="Yvonne Quiachon" userId="a924aa9af6ab3cad" providerId="LiveId" clId="{7A4DADE7-7829-40D3-BF42-9B5A0DE5E3CD}" dt="2021-11-15T23:37:47.768" v="5666" actId="1076"/>
          <ac:picMkLst>
            <pc:docMk/>
            <pc:sldMk cId="1277253308" sldId="290"/>
            <ac:picMk id="6150" creationId="{932E403D-F866-4A5E-8702-3C645BBBB7F7}"/>
          </ac:picMkLst>
        </pc:picChg>
        <pc:picChg chg="add mod">
          <ac:chgData name="Yvonne Quiachon" userId="a924aa9af6ab3cad" providerId="LiveId" clId="{7A4DADE7-7829-40D3-BF42-9B5A0DE5E3CD}" dt="2021-11-15T23:37:50.045" v="5667" actId="1076"/>
          <ac:picMkLst>
            <pc:docMk/>
            <pc:sldMk cId="1277253308" sldId="290"/>
            <ac:picMk id="6152" creationId="{C544799E-1040-4F3C-AE08-3639F9626505}"/>
          </ac:picMkLst>
        </pc:picChg>
        <pc:picChg chg="add mod">
          <ac:chgData name="Yvonne Quiachon" userId="a924aa9af6ab3cad" providerId="LiveId" clId="{7A4DADE7-7829-40D3-BF42-9B5A0DE5E3CD}" dt="2021-11-15T23:41:18.237" v="5716" actId="1076"/>
          <ac:picMkLst>
            <pc:docMk/>
            <pc:sldMk cId="1277253308" sldId="290"/>
            <ac:picMk id="6154" creationId="{0BC12820-6D3E-4253-8B7D-04F583CC770A}"/>
          </ac:picMkLst>
        </pc:picChg>
        <pc:picChg chg="add mod">
          <ac:chgData name="Yvonne Quiachon" userId="a924aa9af6ab3cad" providerId="LiveId" clId="{7A4DADE7-7829-40D3-BF42-9B5A0DE5E3CD}" dt="2021-11-15T23:41:27.890" v="5720" actId="1076"/>
          <ac:picMkLst>
            <pc:docMk/>
            <pc:sldMk cId="1277253308" sldId="290"/>
            <ac:picMk id="6156" creationId="{6EF42071-C7ED-498F-A647-842BD72912E1}"/>
          </ac:picMkLst>
        </pc:picChg>
        <pc:picChg chg="add del">
          <ac:chgData name="Yvonne Quiachon" userId="a924aa9af6ab3cad" providerId="LiveId" clId="{7A4DADE7-7829-40D3-BF42-9B5A0DE5E3CD}" dt="2021-11-15T23:39:48.016" v="5693" actId="478"/>
          <ac:picMkLst>
            <pc:docMk/>
            <pc:sldMk cId="1277253308" sldId="290"/>
            <ac:picMk id="6158" creationId="{1CB0F123-481A-410B-912A-AE7C58211789}"/>
          </ac:picMkLst>
        </pc:picChg>
      </pc:sldChg>
      <pc:sldChg chg="addSp delSp modSp new mod setBg">
        <pc:chgData name="Yvonne Quiachon" userId="a924aa9af6ab3cad" providerId="LiveId" clId="{7A4DADE7-7829-40D3-BF42-9B5A0DE5E3CD}" dt="2021-11-15T23:50:57.549" v="6057" actId="1076"/>
        <pc:sldMkLst>
          <pc:docMk/>
          <pc:sldMk cId="3622331911" sldId="291"/>
        </pc:sldMkLst>
        <pc:spChg chg="mod">
          <ac:chgData name="Yvonne Quiachon" userId="a924aa9af6ab3cad" providerId="LiveId" clId="{7A4DADE7-7829-40D3-BF42-9B5A0DE5E3CD}" dt="2021-11-15T23:47:15.328" v="5925" actId="1076"/>
          <ac:spMkLst>
            <pc:docMk/>
            <pc:sldMk cId="3622331911" sldId="291"/>
            <ac:spMk id="2" creationId="{9324E950-36A1-4F9C-B189-2531357E387C}"/>
          </ac:spMkLst>
        </pc:spChg>
        <pc:spChg chg="mod">
          <ac:chgData name="Yvonne Quiachon" userId="a924aa9af6ab3cad" providerId="LiveId" clId="{7A4DADE7-7829-40D3-BF42-9B5A0DE5E3CD}" dt="2021-11-15T23:50:57.549" v="6057" actId="1076"/>
          <ac:spMkLst>
            <pc:docMk/>
            <pc:sldMk cId="3622331911" sldId="291"/>
            <ac:spMk id="3" creationId="{7EE19554-23E3-4FD9-8990-EE032C165779}"/>
          </ac:spMkLst>
        </pc:spChg>
        <pc:spChg chg="add del">
          <ac:chgData name="Yvonne Quiachon" userId="a924aa9af6ab3cad" providerId="LiveId" clId="{7A4DADE7-7829-40D3-BF42-9B5A0DE5E3CD}" dt="2021-11-15T23:46:41.314" v="5897" actId="26606"/>
          <ac:spMkLst>
            <pc:docMk/>
            <pc:sldMk cId="3622331911" sldId="291"/>
            <ac:spMk id="73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41.314" v="5897" actId="26606"/>
          <ac:spMkLst>
            <pc:docMk/>
            <pc:sldMk cId="3622331911" sldId="291"/>
            <ac:spMk id="80" creationId="{DD8EACB7-D372-470B-B76E-A829D00310CD}"/>
          </ac:spMkLst>
        </pc:spChg>
        <pc:spChg chg="add del">
          <ac:chgData name="Yvonne Quiachon" userId="a924aa9af6ab3cad" providerId="LiveId" clId="{7A4DADE7-7829-40D3-BF42-9B5A0DE5E3CD}" dt="2021-11-15T23:46:41.314" v="5897" actId="26606"/>
          <ac:spMkLst>
            <pc:docMk/>
            <pc:sldMk cId="3622331911" sldId="291"/>
            <ac:spMk id="82" creationId="{C7EA4B13-46D3-41EE-95DA-7B2100DE940B}"/>
          </ac:spMkLst>
        </pc:spChg>
        <pc:spChg chg="add del">
          <ac:chgData name="Yvonne Quiachon" userId="a924aa9af6ab3cad" providerId="LiveId" clId="{7A4DADE7-7829-40D3-BF42-9B5A0DE5E3CD}" dt="2021-11-15T23:46:42.961" v="5899" actId="26606"/>
          <ac:spMkLst>
            <pc:docMk/>
            <pc:sldMk cId="3622331911" sldId="291"/>
            <ac:spMk id="8198" creationId="{51A01047-632B-4F57-9CDB-AA680D5BBB19}"/>
          </ac:spMkLst>
        </pc:spChg>
        <pc:spChg chg="add del">
          <ac:chgData name="Yvonne Quiachon" userId="a924aa9af6ab3cad" providerId="LiveId" clId="{7A4DADE7-7829-40D3-BF42-9B5A0DE5E3CD}" dt="2021-11-15T23:46:42.961" v="5899" actId="26606"/>
          <ac:spMkLst>
            <pc:docMk/>
            <pc:sldMk cId="3622331911" sldId="291"/>
            <ac:spMk id="8199" creationId="{48EF695B-E7DE-4164-862A-9CD06DFB0EC0}"/>
          </ac:spMkLst>
        </pc:spChg>
        <pc:spChg chg="add del">
          <ac:chgData name="Yvonne Quiachon" userId="a924aa9af6ab3cad" providerId="LiveId" clId="{7A4DADE7-7829-40D3-BF42-9B5A0DE5E3CD}" dt="2021-11-15T23:46:43.505" v="5901" actId="26606"/>
          <ac:spMkLst>
            <pc:docMk/>
            <pc:sldMk cId="3622331911" sldId="291"/>
            <ac:spMk id="8202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43.505" v="5901" actId="26606"/>
          <ac:spMkLst>
            <pc:docMk/>
            <pc:sldMk cId="3622331911" sldId="291"/>
            <ac:spMk id="8206" creationId="{DD8EACB7-D372-470B-B76E-A829D00310CD}"/>
          </ac:spMkLst>
        </pc:spChg>
        <pc:spChg chg="add del">
          <ac:chgData name="Yvonne Quiachon" userId="a924aa9af6ab3cad" providerId="LiveId" clId="{7A4DADE7-7829-40D3-BF42-9B5A0DE5E3CD}" dt="2021-11-15T23:46:43.505" v="5901" actId="26606"/>
          <ac:spMkLst>
            <pc:docMk/>
            <pc:sldMk cId="3622331911" sldId="291"/>
            <ac:spMk id="8207" creationId="{FBE11A49-02A1-4D4C-9A49-CDF496B1094F}"/>
          </ac:spMkLst>
        </pc:spChg>
        <pc:spChg chg="add del">
          <ac:chgData name="Yvonne Quiachon" userId="a924aa9af6ab3cad" providerId="LiveId" clId="{7A4DADE7-7829-40D3-BF42-9B5A0DE5E3CD}" dt="2021-11-15T23:46:44.014" v="5903" actId="26606"/>
          <ac:spMkLst>
            <pc:docMk/>
            <pc:sldMk cId="3622331911" sldId="291"/>
            <ac:spMk id="8210" creationId="{7B22176A-41DB-4D9A-9B6F-F2296F1ED173}"/>
          </ac:spMkLst>
        </pc:spChg>
        <pc:spChg chg="add del">
          <ac:chgData name="Yvonne Quiachon" userId="a924aa9af6ab3cad" providerId="LiveId" clId="{7A4DADE7-7829-40D3-BF42-9B5A0DE5E3CD}" dt="2021-11-15T23:46:44.014" v="5903" actId="26606"/>
          <ac:spMkLst>
            <pc:docMk/>
            <pc:sldMk cId="3622331911" sldId="291"/>
            <ac:spMk id="8211" creationId="{774A8DF5-445E-49C5-B10A-8DF5FEFBCC46}"/>
          </ac:spMkLst>
        </pc:spChg>
        <pc:spChg chg="add del">
          <ac:chgData name="Yvonne Quiachon" userId="a924aa9af6ab3cad" providerId="LiveId" clId="{7A4DADE7-7829-40D3-BF42-9B5A0DE5E3CD}" dt="2021-11-15T23:46:44.014" v="5903" actId="26606"/>
          <ac:spMkLst>
            <pc:docMk/>
            <pc:sldMk cId="3622331911" sldId="291"/>
            <ac:spMk id="8212" creationId="{9A4E38D9-EFB8-40B5-B42B-514FBF180360}"/>
          </ac:spMkLst>
        </pc:spChg>
        <pc:spChg chg="add del">
          <ac:chgData name="Yvonne Quiachon" userId="a924aa9af6ab3cad" providerId="LiveId" clId="{7A4DADE7-7829-40D3-BF42-9B5A0DE5E3CD}" dt="2021-11-15T23:46:45.549" v="5905" actId="26606"/>
          <ac:spMkLst>
            <pc:docMk/>
            <pc:sldMk cId="3622331911" sldId="291"/>
            <ac:spMk id="8216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45.549" v="5905" actId="26606"/>
          <ac:spMkLst>
            <pc:docMk/>
            <pc:sldMk cId="3622331911" sldId="291"/>
            <ac:spMk id="8220" creationId="{4905C695-F54E-4EF8-8AEF-811D460E7AFE}"/>
          </ac:spMkLst>
        </pc:spChg>
        <pc:spChg chg="add del">
          <ac:chgData name="Yvonne Quiachon" userId="a924aa9af6ab3cad" providerId="LiveId" clId="{7A4DADE7-7829-40D3-BF42-9B5A0DE5E3CD}" dt="2021-11-15T23:46:45.549" v="5905" actId="26606"/>
          <ac:spMkLst>
            <pc:docMk/>
            <pc:sldMk cId="3622331911" sldId="291"/>
            <ac:spMk id="8221" creationId="{485CD2A3-2099-476E-9A85-55DC735FA2B7}"/>
          </ac:spMkLst>
        </pc:spChg>
        <pc:spChg chg="add del">
          <ac:chgData name="Yvonne Quiachon" userId="a924aa9af6ab3cad" providerId="LiveId" clId="{7A4DADE7-7829-40D3-BF42-9B5A0DE5E3CD}" dt="2021-11-15T23:46:47.330" v="5907" actId="26606"/>
          <ac:spMkLst>
            <pc:docMk/>
            <pc:sldMk cId="3622331911" sldId="291"/>
            <ac:spMk id="8225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47.330" v="5907" actId="26606"/>
          <ac:spMkLst>
            <pc:docMk/>
            <pc:sldMk cId="3622331911" sldId="291"/>
            <ac:spMk id="8228" creationId="{B2B1E415-24A0-4E31-873B-40790A06E275}"/>
          </ac:spMkLst>
        </pc:spChg>
        <pc:spChg chg="add del">
          <ac:chgData name="Yvonne Quiachon" userId="a924aa9af6ab3cad" providerId="LiveId" clId="{7A4DADE7-7829-40D3-BF42-9B5A0DE5E3CD}" dt="2021-11-15T23:46:47.330" v="5907" actId="26606"/>
          <ac:spMkLst>
            <pc:docMk/>
            <pc:sldMk cId="3622331911" sldId="291"/>
            <ac:spMk id="8229" creationId="{DD8EACB7-D372-470B-B76E-A829D00310CD}"/>
          </ac:spMkLst>
        </pc:spChg>
        <pc:spChg chg="add del">
          <ac:chgData name="Yvonne Quiachon" userId="a924aa9af6ab3cad" providerId="LiveId" clId="{7A4DADE7-7829-40D3-BF42-9B5A0DE5E3CD}" dt="2021-11-15T23:46:47.330" v="5907" actId="26606"/>
          <ac:spMkLst>
            <pc:docMk/>
            <pc:sldMk cId="3622331911" sldId="291"/>
            <ac:spMk id="8230" creationId="{C7EA4B13-46D3-41EE-95DA-7B2100DE940B}"/>
          </ac:spMkLst>
        </pc:spChg>
        <pc:spChg chg="add del">
          <ac:chgData name="Yvonne Quiachon" userId="a924aa9af6ab3cad" providerId="LiveId" clId="{7A4DADE7-7829-40D3-BF42-9B5A0DE5E3CD}" dt="2021-11-15T23:46:47.729" v="5909" actId="26606"/>
          <ac:spMkLst>
            <pc:docMk/>
            <pc:sldMk cId="3622331911" sldId="291"/>
            <ac:spMk id="8232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47.729" v="5909" actId="26606"/>
          <ac:spMkLst>
            <pc:docMk/>
            <pc:sldMk cId="3622331911" sldId="291"/>
            <ac:spMk id="8236" creationId="{4905C695-F54E-4EF8-8AEF-811D460E7AFE}"/>
          </ac:spMkLst>
        </pc:spChg>
        <pc:spChg chg="add del">
          <ac:chgData name="Yvonne Quiachon" userId="a924aa9af6ab3cad" providerId="LiveId" clId="{7A4DADE7-7829-40D3-BF42-9B5A0DE5E3CD}" dt="2021-11-15T23:46:47.729" v="5909" actId="26606"/>
          <ac:spMkLst>
            <pc:docMk/>
            <pc:sldMk cId="3622331911" sldId="291"/>
            <ac:spMk id="8237" creationId="{485CD2A3-2099-476E-9A85-55DC735FA2B7}"/>
          </ac:spMkLst>
        </pc:spChg>
        <pc:spChg chg="add del">
          <ac:chgData name="Yvonne Quiachon" userId="a924aa9af6ab3cad" providerId="LiveId" clId="{7A4DADE7-7829-40D3-BF42-9B5A0DE5E3CD}" dt="2021-11-15T23:46:50.536" v="5911" actId="26606"/>
          <ac:spMkLst>
            <pc:docMk/>
            <pc:sldMk cId="3622331911" sldId="291"/>
            <ac:spMk id="8242" creationId="{9D3B3C7E-BC2D-4436-8B03-AC421FA66787}"/>
          </ac:spMkLst>
        </pc:spChg>
        <pc:spChg chg="add del">
          <ac:chgData name="Yvonne Quiachon" userId="a924aa9af6ab3cad" providerId="LiveId" clId="{7A4DADE7-7829-40D3-BF42-9B5A0DE5E3CD}" dt="2021-11-15T23:46:50.536" v="5911" actId="26606"/>
          <ac:spMkLst>
            <pc:docMk/>
            <pc:sldMk cId="3622331911" sldId="291"/>
            <ac:spMk id="8245" creationId="{B2B1E415-24A0-4E31-873B-40790A06E275}"/>
          </ac:spMkLst>
        </pc:spChg>
        <pc:spChg chg="add del">
          <ac:chgData name="Yvonne Quiachon" userId="a924aa9af6ab3cad" providerId="LiveId" clId="{7A4DADE7-7829-40D3-BF42-9B5A0DE5E3CD}" dt="2021-11-15T23:46:50.536" v="5911" actId="26606"/>
          <ac:spMkLst>
            <pc:docMk/>
            <pc:sldMk cId="3622331911" sldId="291"/>
            <ac:spMk id="8246" creationId="{DD8EACB7-D372-470B-B76E-A829D00310CD}"/>
          </ac:spMkLst>
        </pc:spChg>
        <pc:spChg chg="add del">
          <ac:chgData name="Yvonne Quiachon" userId="a924aa9af6ab3cad" providerId="LiveId" clId="{7A4DADE7-7829-40D3-BF42-9B5A0DE5E3CD}" dt="2021-11-15T23:46:50.536" v="5911" actId="26606"/>
          <ac:spMkLst>
            <pc:docMk/>
            <pc:sldMk cId="3622331911" sldId="291"/>
            <ac:spMk id="8247" creationId="{C7EA4B13-46D3-41EE-95DA-7B2100DE940B}"/>
          </ac:spMkLst>
        </pc:spChg>
        <pc:grpChg chg="add del">
          <ac:chgData name="Yvonne Quiachon" userId="a924aa9af6ab3cad" providerId="LiveId" clId="{7A4DADE7-7829-40D3-BF42-9B5A0DE5E3CD}" dt="2021-11-15T23:46:41.314" v="5897" actId="26606"/>
          <ac:grpSpMkLst>
            <pc:docMk/>
            <pc:sldMk cId="3622331911" sldId="291"/>
            <ac:grpSpMk id="75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42.961" v="5899" actId="26606"/>
          <ac:grpSpMkLst>
            <pc:docMk/>
            <pc:sldMk cId="3622331911" sldId="291"/>
            <ac:grpSpMk id="77" creationId="{D5ADB088-C125-457F-9C61-DFE21DCEF4A5}"/>
          </ac:grpSpMkLst>
        </pc:grpChg>
        <pc:grpChg chg="add del">
          <ac:chgData name="Yvonne Quiachon" userId="a924aa9af6ab3cad" providerId="LiveId" clId="{7A4DADE7-7829-40D3-BF42-9B5A0DE5E3CD}" dt="2021-11-15T23:46:44.014" v="5903" actId="26606"/>
          <ac:grpSpMkLst>
            <pc:docMk/>
            <pc:sldMk cId="3622331911" sldId="291"/>
            <ac:grpSpMk id="79" creationId="{D87FFE71-34DC-4C53-AE0F-6B141D081D09}"/>
          </ac:grpSpMkLst>
        </pc:grpChg>
        <pc:grpChg chg="add del">
          <ac:chgData name="Yvonne Quiachon" userId="a924aa9af6ab3cad" providerId="LiveId" clId="{7A4DADE7-7829-40D3-BF42-9B5A0DE5E3CD}" dt="2021-11-15T23:46:41.314" v="5897" actId="26606"/>
          <ac:grpSpMkLst>
            <pc:docMk/>
            <pc:sldMk cId="3622331911" sldId="291"/>
            <ac:grpSpMk id="84" creationId="{DCEEEBE1-DC7B-4168-90C6-DB88876E30DD}"/>
          </ac:grpSpMkLst>
        </pc:grpChg>
        <pc:grpChg chg="add del">
          <ac:chgData name="Yvonne Quiachon" userId="a924aa9af6ab3cad" providerId="LiveId" clId="{7A4DADE7-7829-40D3-BF42-9B5A0DE5E3CD}" dt="2021-11-15T23:46:47.330" v="5907" actId="26606"/>
          <ac:grpSpMkLst>
            <pc:docMk/>
            <pc:sldMk cId="3622331911" sldId="291"/>
            <ac:grpSpMk id="86" creationId="{DCEEEBE1-DC7B-4168-90C6-DB88876E30DD}"/>
          </ac:grpSpMkLst>
        </pc:grpChg>
        <pc:grpChg chg="add del">
          <ac:chgData name="Yvonne Quiachon" userId="a924aa9af6ab3cad" providerId="LiveId" clId="{7A4DADE7-7829-40D3-BF42-9B5A0DE5E3CD}" dt="2021-11-15T23:46:43.505" v="5901" actId="26606"/>
          <ac:grpSpMkLst>
            <pc:docMk/>
            <pc:sldMk cId="3622331911" sldId="291"/>
            <ac:grpSpMk id="8203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43.505" v="5901" actId="26606"/>
          <ac:grpSpMkLst>
            <pc:docMk/>
            <pc:sldMk cId="3622331911" sldId="291"/>
            <ac:grpSpMk id="8208" creationId="{F1732D3A-CFF0-45BE-AD79-F83D0272C6C6}"/>
          </ac:grpSpMkLst>
        </pc:grpChg>
        <pc:grpChg chg="add del">
          <ac:chgData name="Yvonne Quiachon" userId="a924aa9af6ab3cad" providerId="LiveId" clId="{7A4DADE7-7829-40D3-BF42-9B5A0DE5E3CD}" dt="2021-11-15T23:46:45.549" v="5905" actId="26606"/>
          <ac:grpSpMkLst>
            <pc:docMk/>
            <pc:sldMk cId="3622331911" sldId="291"/>
            <ac:grpSpMk id="8217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45.549" v="5905" actId="26606"/>
          <ac:grpSpMkLst>
            <pc:docMk/>
            <pc:sldMk cId="3622331911" sldId="291"/>
            <ac:grpSpMk id="8222" creationId="{E92979E8-2E86-433E-A7E4-5F102E45A8EE}"/>
          </ac:grpSpMkLst>
        </pc:grpChg>
        <pc:grpChg chg="add del">
          <ac:chgData name="Yvonne Quiachon" userId="a924aa9af6ab3cad" providerId="LiveId" clId="{7A4DADE7-7829-40D3-BF42-9B5A0DE5E3CD}" dt="2021-11-15T23:46:47.330" v="5907" actId="26606"/>
          <ac:grpSpMkLst>
            <pc:docMk/>
            <pc:sldMk cId="3622331911" sldId="291"/>
            <ac:grpSpMk id="8226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47.729" v="5909" actId="26606"/>
          <ac:grpSpMkLst>
            <pc:docMk/>
            <pc:sldMk cId="3622331911" sldId="291"/>
            <ac:grpSpMk id="8233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47.729" v="5909" actId="26606"/>
          <ac:grpSpMkLst>
            <pc:docMk/>
            <pc:sldMk cId="3622331911" sldId="291"/>
            <ac:grpSpMk id="8238" creationId="{E92979E8-2E86-433E-A7E4-5F102E45A8EE}"/>
          </ac:grpSpMkLst>
        </pc:grpChg>
        <pc:grpChg chg="add del">
          <ac:chgData name="Yvonne Quiachon" userId="a924aa9af6ab3cad" providerId="LiveId" clId="{7A4DADE7-7829-40D3-BF42-9B5A0DE5E3CD}" dt="2021-11-15T23:46:50.536" v="5911" actId="26606"/>
          <ac:grpSpMkLst>
            <pc:docMk/>
            <pc:sldMk cId="3622331911" sldId="291"/>
            <ac:grpSpMk id="8243" creationId="{79B5D0C1-066E-4C02-A6B8-59FAE4A19724}"/>
          </ac:grpSpMkLst>
        </pc:grpChg>
        <pc:grpChg chg="add del">
          <ac:chgData name="Yvonne Quiachon" userId="a924aa9af6ab3cad" providerId="LiveId" clId="{7A4DADE7-7829-40D3-BF42-9B5A0DE5E3CD}" dt="2021-11-15T23:46:50.536" v="5911" actId="26606"/>
          <ac:grpSpMkLst>
            <pc:docMk/>
            <pc:sldMk cId="3622331911" sldId="291"/>
            <ac:grpSpMk id="8248" creationId="{DCEEEBE1-DC7B-4168-90C6-DB88876E30DD}"/>
          </ac:grpSpMkLst>
        </pc:grpChg>
        <pc:picChg chg="add mod ord">
          <ac:chgData name="Yvonne Quiachon" userId="a924aa9af6ab3cad" providerId="LiveId" clId="{7A4DADE7-7829-40D3-BF42-9B5A0DE5E3CD}" dt="2021-11-15T23:47:17.545" v="5926" actId="1076"/>
          <ac:picMkLst>
            <pc:docMk/>
            <pc:sldMk cId="3622331911" sldId="291"/>
            <ac:picMk id="8194" creationId="{09FD0D4E-C725-4E2C-9C0B-527C93CD6E17}"/>
          </ac:picMkLst>
        </pc:picChg>
        <pc:picChg chg="add mod">
          <ac:chgData name="Yvonne Quiachon" userId="a924aa9af6ab3cad" providerId="LiveId" clId="{7A4DADE7-7829-40D3-BF42-9B5A0DE5E3CD}" dt="2021-11-15T23:47:06.536" v="5921" actId="1076"/>
          <ac:picMkLst>
            <pc:docMk/>
            <pc:sldMk cId="3622331911" sldId="291"/>
            <ac:picMk id="8196" creationId="{5855D0B8-92B4-4235-8987-5CB46EB62692}"/>
          </ac:picMkLst>
        </pc:picChg>
      </pc:sldChg>
      <pc:sldChg chg="addSp modSp new mod">
        <pc:chgData name="Yvonne Quiachon" userId="a924aa9af6ab3cad" providerId="LiveId" clId="{7A4DADE7-7829-40D3-BF42-9B5A0DE5E3CD}" dt="2021-11-15T23:46:01.090" v="5888" actId="1076"/>
        <pc:sldMkLst>
          <pc:docMk/>
          <pc:sldMk cId="3453856440" sldId="292"/>
        </pc:sldMkLst>
        <pc:spChg chg="mod">
          <ac:chgData name="Yvonne Quiachon" userId="a924aa9af6ab3cad" providerId="LiveId" clId="{7A4DADE7-7829-40D3-BF42-9B5A0DE5E3CD}" dt="2021-11-15T23:45:01.464" v="5854" actId="14100"/>
          <ac:spMkLst>
            <pc:docMk/>
            <pc:sldMk cId="3453856440" sldId="292"/>
            <ac:spMk id="2" creationId="{973B0DA1-BB16-47D7-937C-537EDF65D9F8}"/>
          </ac:spMkLst>
        </pc:spChg>
        <pc:spChg chg="mod">
          <ac:chgData name="Yvonne Quiachon" userId="a924aa9af6ab3cad" providerId="LiveId" clId="{7A4DADE7-7829-40D3-BF42-9B5A0DE5E3CD}" dt="2021-11-15T23:46:01.090" v="5888" actId="1076"/>
          <ac:spMkLst>
            <pc:docMk/>
            <pc:sldMk cId="3453856440" sldId="292"/>
            <ac:spMk id="3" creationId="{46927830-CEDE-4F16-B863-D05CCA3938EC}"/>
          </ac:spMkLst>
        </pc:spChg>
        <pc:picChg chg="add mod">
          <ac:chgData name="Yvonne Quiachon" userId="a924aa9af6ab3cad" providerId="LiveId" clId="{7A4DADE7-7829-40D3-BF42-9B5A0DE5E3CD}" dt="2021-11-15T23:45:56.076" v="5886" actId="1076"/>
          <ac:picMkLst>
            <pc:docMk/>
            <pc:sldMk cId="3453856440" sldId="292"/>
            <ac:picMk id="7170" creationId="{57B91D14-069F-403F-8BE8-AEA1B5722DA2}"/>
          </ac:picMkLst>
        </pc:picChg>
        <pc:picChg chg="add mod">
          <ac:chgData name="Yvonne Quiachon" userId="a924aa9af6ab3cad" providerId="LiveId" clId="{7A4DADE7-7829-40D3-BF42-9B5A0DE5E3CD}" dt="2021-11-15T23:45:57.188" v="5887" actId="1076"/>
          <ac:picMkLst>
            <pc:docMk/>
            <pc:sldMk cId="3453856440" sldId="292"/>
            <ac:picMk id="7172" creationId="{D6594751-4153-44EF-8A38-797E021BBB72}"/>
          </ac:picMkLst>
        </pc:picChg>
      </pc:sldChg>
      <pc:sldChg chg="addSp delSp modSp new mod">
        <pc:chgData name="Yvonne Quiachon" userId="a924aa9af6ab3cad" providerId="LiveId" clId="{7A4DADE7-7829-40D3-BF42-9B5A0DE5E3CD}" dt="2021-11-15T23:49:14.503" v="5997" actId="13822"/>
        <pc:sldMkLst>
          <pc:docMk/>
          <pc:sldMk cId="3254125582" sldId="293"/>
        </pc:sldMkLst>
        <pc:spChg chg="mod">
          <ac:chgData name="Yvonne Quiachon" userId="a924aa9af6ab3cad" providerId="LiveId" clId="{7A4DADE7-7829-40D3-BF42-9B5A0DE5E3CD}" dt="2021-11-15T23:49:00.755" v="5992" actId="27636"/>
          <ac:spMkLst>
            <pc:docMk/>
            <pc:sldMk cId="3254125582" sldId="293"/>
            <ac:spMk id="2" creationId="{A03446B4-B7F7-423D-A3F2-2669196D1C82}"/>
          </ac:spMkLst>
        </pc:spChg>
        <pc:spChg chg="del mod">
          <ac:chgData name="Yvonne Quiachon" userId="a924aa9af6ab3cad" providerId="LiveId" clId="{7A4DADE7-7829-40D3-BF42-9B5A0DE5E3CD}" dt="2021-11-15T23:48:44.589" v="5983" actId="478"/>
          <ac:spMkLst>
            <pc:docMk/>
            <pc:sldMk cId="3254125582" sldId="293"/>
            <ac:spMk id="3" creationId="{EA562295-F3AC-49BF-AC69-61FAA68E1523}"/>
          </ac:spMkLst>
        </pc:spChg>
        <pc:picChg chg="add mod">
          <ac:chgData name="Yvonne Quiachon" userId="a924aa9af6ab3cad" providerId="LiveId" clId="{7A4DADE7-7829-40D3-BF42-9B5A0DE5E3CD}" dt="2021-11-15T23:49:01.924" v="5993" actId="1076"/>
          <ac:picMkLst>
            <pc:docMk/>
            <pc:sldMk cId="3254125582" sldId="293"/>
            <ac:picMk id="9218" creationId="{3E023637-A7F3-4E0B-9F62-561391F2600C}"/>
          </ac:picMkLst>
        </pc:picChg>
        <pc:picChg chg="add mod">
          <ac:chgData name="Yvonne Quiachon" userId="a924aa9af6ab3cad" providerId="LiveId" clId="{7A4DADE7-7829-40D3-BF42-9B5A0DE5E3CD}" dt="2021-11-15T23:48:55.447" v="5989" actId="1076"/>
          <ac:picMkLst>
            <pc:docMk/>
            <pc:sldMk cId="3254125582" sldId="293"/>
            <ac:picMk id="9220" creationId="{05010AC1-B0BB-4D6C-A94E-BC9CB1E95479}"/>
          </ac:picMkLst>
        </pc:picChg>
        <pc:cxnChg chg="add mod">
          <ac:chgData name="Yvonne Quiachon" userId="a924aa9af6ab3cad" providerId="LiveId" clId="{7A4DADE7-7829-40D3-BF42-9B5A0DE5E3CD}" dt="2021-11-15T23:49:14.503" v="5997" actId="13822"/>
          <ac:cxnSpMkLst>
            <pc:docMk/>
            <pc:sldMk cId="3254125582" sldId="293"/>
            <ac:cxnSpMk id="5" creationId="{D07C1DB2-80AE-434E-8064-A2A86557FB1B}"/>
          </ac:cxnSpMkLst>
        </pc:cxnChg>
      </pc:sldChg>
      <pc:sldChg chg="addSp delSp modSp new mod">
        <pc:chgData name="Yvonne Quiachon" userId="a924aa9af6ab3cad" providerId="LiveId" clId="{7A4DADE7-7829-40D3-BF42-9B5A0DE5E3CD}" dt="2021-11-15T23:50:37.747" v="6055" actId="1076"/>
        <pc:sldMkLst>
          <pc:docMk/>
          <pc:sldMk cId="2149458465" sldId="294"/>
        </pc:sldMkLst>
        <pc:spChg chg="mod">
          <ac:chgData name="Yvonne Quiachon" userId="a924aa9af6ab3cad" providerId="LiveId" clId="{7A4DADE7-7829-40D3-BF42-9B5A0DE5E3CD}" dt="2021-11-15T23:50:37.747" v="6055" actId="1076"/>
          <ac:spMkLst>
            <pc:docMk/>
            <pc:sldMk cId="2149458465" sldId="294"/>
            <ac:spMk id="2" creationId="{92A9B994-6172-46C5-8580-68C8A5C72517}"/>
          </ac:spMkLst>
        </pc:spChg>
        <pc:spChg chg="del">
          <ac:chgData name="Yvonne Quiachon" userId="a924aa9af6ab3cad" providerId="LiveId" clId="{7A4DADE7-7829-40D3-BF42-9B5A0DE5E3CD}" dt="2021-11-15T23:49:54.805" v="6045" actId="478"/>
          <ac:spMkLst>
            <pc:docMk/>
            <pc:sldMk cId="2149458465" sldId="294"/>
            <ac:spMk id="3" creationId="{BD5DD43D-27B7-4731-BD10-88C1A2E578F5}"/>
          </ac:spMkLst>
        </pc:spChg>
        <pc:picChg chg="add mod">
          <ac:chgData name="Yvonne Quiachon" userId="a924aa9af6ab3cad" providerId="LiveId" clId="{7A4DADE7-7829-40D3-BF42-9B5A0DE5E3CD}" dt="2021-11-15T23:50:31.474" v="6053" actId="1076"/>
          <ac:picMkLst>
            <pc:docMk/>
            <pc:sldMk cId="2149458465" sldId="294"/>
            <ac:picMk id="10242" creationId="{DE0C1B43-A6FE-4BD8-9CA0-9858DE56DFB2}"/>
          </ac:picMkLst>
        </pc:picChg>
        <pc:picChg chg="add mod">
          <ac:chgData name="Yvonne Quiachon" userId="a924aa9af6ab3cad" providerId="LiveId" clId="{7A4DADE7-7829-40D3-BF42-9B5A0DE5E3CD}" dt="2021-11-15T23:50:34.296" v="6054" actId="1076"/>
          <ac:picMkLst>
            <pc:docMk/>
            <pc:sldMk cId="2149458465" sldId="294"/>
            <ac:picMk id="10244" creationId="{64DF95EB-0746-421B-9388-A8EE57CC730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p.com/en/global/corporate/energy-economics/statistical-review-of-world-energy/downloads.html" TargetMode="External"/><Relationship Id="rId2" Type="http://schemas.openxmlformats.org/officeDocument/2006/relationships/hyperlink" Target="https://data.un.org/" TargetMode="External"/><Relationship Id="rId1" Type="http://schemas.openxmlformats.org/officeDocument/2006/relationships/hyperlink" Target="https://datasets.wri.org/dataset/globalpowerplantdatabase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p.com/en/global/corporate/energy-economics/statistical-review-of-world-energy/downloads.html" TargetMode="External"/><Relationship Id="rId2" Type="http://schemas.openxmlformats.org/officeDocument/2006/relationships/hyperlink" Target="https://data.un.org/" TargetMode="External"/><Relationship Id="rId1" Type="http://schemas.openxmlformats.org/officeDocument/2006/relationships/hyperlink" Target="https://datasets.wri.org/dataset/globalpowerplantdataba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03BF3-CF43-4077-A11B-81DEB3C16836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7DE496-32D9-4BD0-8C41-8F3C92738F24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1F3BFFEF-3E41-4349-B8B3-C7FDC268A868}" type="parTrans" cxnId="{155E86EB-D68F-441E-A340-D21816AAAC72}">
      <dgm:prSet/>
      <dgm:spPr/>
      <dgm:t>
        <a:bodyPr/>
        <a:lstStyle/>
        <a:p>
          <a:endParaRPr lang="en-US"/>
        </a:p>
      </dgm:t>
    </dgm:pt>
    <dgm:pt modelId="{64D9F617-ECB2-4F17-8A18-D7A0789A7AF4}" type="sibTrans" cxnId="{155E86EB-D68F-441E-A340-D21816AAAC72}">
      <dgm:prSet/>
      <dgm:spPr/>
      <dgm:t>
        <a:bodyPr/>
        <a:lstStyle/>
        <a:p>
          <a:endParaRPr lang="en-US"/>
        </a:p>
      </dgm:t>
    </dgm:pt>
    <dgm:pt modelId="{62A994E1-CEBC-4262-BD5B-EE3684D8D779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B3EA5D22-BEC6-4C6C-A538-A1C07BC059BE}" type="parTrans" cxnId="{40596086-983A-41F5-A6D6-0528641FFB42}">
      <dgm:prSet/>
      <dgm:spPr/>
      <dgm:t>
        <a:bodyPr/>
        <a:lstStyle/>
        <a:p>
          <a:endParaRPr lang="en-US"/>
        </a:p>
      </dgm:t>
    </dgm:pt>
    <dgm:pt modelId="{5666F832-83A7-45B4-9A45-27915D8CA4AA}" type="sibTrans" cxnId="{40596086-983A-41F5-A6D6-0528641FFB42}">
      <dgm:prSet/>
      <dgm:spPr/>
      <dgm:t>
        <a:bodyPr/>
        <a:lstStyle/>
        <a:p>
          <a:endParaRPr lang="en-US"/>
        </a:p>
      </dgm:t>
    </dgm:pt>
    <dgm:pt modelId="{EA79E29A-23E8-446E-B828-D850CB93F085}">
      <dgm:prSet phldrT="[Text]"/>
      <dgm:spPr/>
      <dgm:t>
        <a:bodyPr/>
        <a:lstStyle/>
        <a:p>
          <a:r>
            <a:rPr lang="en-US" dirty="0"/>
            <a:t>EDA: Coal</a:t>
          </a:r>
        </a:p>
      </dgm:t>
    </dgm:pt>
    <dgm:pt modelId="{35764567-459A-4449-929F-5673350EF558}" type="parTrans" cxnId="{62FA5E9E-C767-4805-9256-DB6541E98A35}">
      <dgm:prSet/>
      <dgm:spPr/>
      <dgm:t>
        <a:bodyPr/>
        <a:lstStyle/>
        <a:p>
          <a:endParaRPr lang="en-US"/>
        </a:p>
      </dgm:t>
    </dgm:pt>
    <dgm:pt modelId="{3094EA2A-5D8A-426A-B882-FC0DFF691E62}" type="sibTrans" cxnId="{62FA5E9E-C767-4805-9256-DB6541E98A35}">
      <dgm:prSet/>
      <dgm:spPr/>
      <dgm:t>
        <a:bodyPr/>
        <a:lstStyle/>
        <a:p>
          <a:endParaRPr lang="en-US"/>
        </a:p>
      </dgm:t>
    </dgm:pt>
    <dgm:pt modelId="{196E2F29-FC68-4F4F-B32C-7422CC8F8C4F}">
      <dgm:prSet phldrT="[Text]"/>
      <dgm:spPr/>
      <dgm:t>
        <a:bodyPr/>
        <a:lstStyle/>
        <a:p>
          <a:r>
            <a:rPr lang="en-US" dirty="0"/>
            <a:t>EDA: Oil</a:t>
          </a:r>
        </a:p>
      </dgm:t>
    </dgm:pt>
    <dgm:pt modelId="{E8A3878B-D533-47CD-9386-8F32BD3B360D}" type="parTrans" cxnId="{889D0CE4-FA86-4858-879D-7C3BEA7E75E6}">
      <dgm:prSet/>
      <dgm:spPr/>
      <dgm:t>
        <a:bodyPr/>
        <a:lstStyle/>
        <a:p>
          <a:endParaRPr lang="en-US"/>
        </a:p>
      </dgm:t>
    </dgm:pt>
    <dgm:pt modelId="{4689100B-A90C-4174-91CF-009733FC3324}" type="sibTrans" cxnId="{889D0CE4-FA86-4858-879D-7C3BEA7E75E6}">
      <dgm:prSet/>
      <dgm:spPr/>
      <dgm:t>
        <a:bodyPr/>
        <a:lstStyle/>
        <a:p>
          <a:endParaRPr lang="en-US"/>
        </a:p>
      </dgm:t>
    </dgm:pt>
    <dgm:pt modelId="{786F031D-1F83-40EB-990B-CD24DCBD9E7F}">
      <dgm:prSet phldrT="[Text]"/>
      <dgm:spPr/>
      <dgm:t>
        <a:bodyPr/>
        <a:lstStyle/>
        <a:p>
          <a:r>
            <a:rPr lang="en-US" dirty="0"/>
            <a:t>EDA: Natural Gas</a:t>
          </a:r>
        </a:p>
      </dgm:t>
    </dgm:pt>
    <dgm:pt modelId="{16A68689-11D1-4E10-8955-246FDE30A8CE}" type="parTrans" cxnId="{8735CBBA-674A-4505-AD5C-A11D4CC0E9E5}">
      <dgm:prSet/>
      <dgm:spPr/>
      <dgm:t>
        <a:bodyPr/>
        <a:lstStyle/>
        <a:p>
          <a:endParaRPr lang="en-US"/>
        </a:p>
      </dgm:t>
    </dgm:pt>
    <dgm:pt modelId="{B00EBB76-6C64-4F0D-AC34-96D5F431A998}" type="sibTrans" cxnId="{8735CBBA-674A-4505-AD5C-A11D4CC0E9E5}">
      <dgm:prSet/>
      <dgm:spPr/>
      <dgm:t>
        <a:bodyPr/>
        <a:lstStyle/>
        <a:p>
          <a:endParaRPr lang="en-US"/>
        </a:p>
      </dgm:t>
    </dgm:pt>
    <dgm:pt modelId="{0CA003D2-A6F5-467E-AAB5-BA171296562E}">
      <dgm:prSet phldrT="[Text]"/>
      <dgm:spPr/>
      <dgm:t>
        <a:bodyPr/>
        <a:lstStyle/>
        <a:p>
          <a:r>
            <a:rPr lang="en-US" dirty="0"/>
            <a:t>Synthetic </a:t>
          </a:r>
          <a:r>
            <a:rPr lang="en-US" dirty="0" err="1"/>
            <a:t>Control:Coal</a:t>
          </a:r>
          <a:endParaRPr lang="en-US" dirty="0"/>
        </a:p>
      </dgm:t>
    </dgm:pt>
    <dgm:pt modelId="{6400703E-C673-4415-A5F5-BA1AFC7B600D}" type="parTrans" cxnId="{26DB723C-7448-401D-8A2D-B25D0C0B8A5B}">
      <dgm:prSet/>
      <dgm:spPr/>
      <dgm:t>
        <a:bodyPr/>
        <a:lstStyle/>
        <a:p>
          <a:endParaRPr lang="en-US"/>
        </a:p>
      </dgm:t>
    </dgm:pt>
    <dgm:pt modelId="{4ED6C12C-1D0A-42A7-AE15-EE494A5AC53F}" type="sibTrans" cxnId="{26DB723C-7448-401D-8A2D-B25D0C0B8A5B}">
      <dgm:prSet/>
      <dgm:spPr/>
      <dgm:t>
        <a:bodyPr/>
        <a:lstStyle/>
        <a:p>
          <a:endParaRPr lang="en-US"/>
        </a:p>
      </dgm:t>
    </dgm:pt>
    <dgm:pt modelId="{33B35DDC-7705-4804-906D-266F04BF602D}">
      <dgm:prSet phldrT="[Text]"/>
      <dgm:spPr/>
      <dgm:t>
        <a:bodyPr/>
        <a:lstStyle/>
        <a:p>
          <a:r>
            <a:rPr lang="en-US" dirty="0"/>
            <a:t>Synthetic </a:t>
          </a:r>
          <a:r>
            <a:rPr lang="en-US" dirty="0" err="1"/>
            <a:t>Control:Oil</a:t>
          </a:r>
          <a:endParaRPr lang="en-US" dirty="0"/>
        </a:p>
      </dgm:t>
    </dgm:pt>
    <dgm:pt modelId="{6BF91A6A-75B0-48DA-8B44-7F2AC19EF615}" type="parTrans" cxnId="{EB526B49-8601-48D0-8F4E-F78F3FC5296A}">
      <dgm:prSet/>
      <dgm:spPr/>
      <dgm:t>
        <a:bodyPr/>
        <a:lstStyle/>
        <a:p>
          <a:endParaRPr lang="en-US"/>
        </a:p>
      </dgm:t>
    </dgm:pt>
    <dgm:pt modelId="{5226DD4D-899A-44A6-AD92-247F96E52312}" type="sibTrans" cxnId="{EB526B49-8601-48D0-8F4E-F78F3FC5296A}">
      <dgm:prSet/>
      <dgm:spPr/>
      <dgm:t>
        <a:bodyPr/>
        <a:lstStyle/>
        <a:p>
          <a:endParaRPr lang="en-US"/>
        </a:p>
      </dgm:t>
    </dgm:pt>
    <dgm:pt modelId="{2D13C31C-A649-47D0-83B0-89BABF49260D}">
      <dgm:prSet phldrT="[Text]"/>
      <dgm:spPr/>
      <dgm:t>
        <a:bodyPr/>
        <a:lstStyle/>
        <a:p>
          <a:r>
            <a:rPr lang="en-US" dirty="0"/>
            <a:t>Synthetic Control: Natural Gas</a:t>
          </a:r>
        </a:p>
      </dgm:t>
    </dgm:pt>
    <dgm:pt modelId="{40299F30-016E-445E-9AE1-A00B407E07E0}" type="parTrans" cxnId="{51E3E414-875C-4973-B488-7F5DCF5CB971}">
      <dgm:prSet/>
      <dgm:spPr/>
      <dgm:t>
        <a:bodyPr/>
        <a:lstStyle/>
        <a:p>
          <a:endParaRPr lang="en-US"/>
        </a:p>
      </dgm:t>
    </dgm:pt>
    <dgm:pt modelId="{EBEBF7E5-6759-4C9E-8907-DFF108DBE43B}" type="sibTrans" cxnId="{51E3E414-875C-4973-B488-7F5DCF5CB971}">
      <dgm:prSet/>
      <dgm:spPr/>
      <dgm:t>
        <a:bodyPr/>
        <a:lstStyle/>
        <a:p>
          <a:endParaRPr lang="en-US"/>
        </a:p>
      </dgm:t>
    </dgm:pt>
    <dgm:pt modelId="{268DD546-D2F8-4E08-8B6A-ADA321688C25}">
      <dgm:prSet phldrT="[Text]"/>
      <dgm:spPr/>
      <dgm:t>
        <a:bodyPr/>
        <a:lstStyle/>
        <a:p>
          <a:r>
            <a:rPr lang="en-US" dirty="0"/>
            <a:t>Well</a:t>
          </a:r>
          <a:r>
            <a:rPr lang="en-US" baseline="0" dirty="0"/>
            <a:t> Log Analysis</a:t>
          </a:r>
          <a:endParaRPr lang="en-US" dirty="0"/>
        </a:p>
      </dgm:t>
    </dgm:pt>
    <dgm:pt modelId="{AEC80F7E-32AF-4ED6-99B1-C431FE32E3D3}" type="parTrans" cxnId="{8603D185-8AA6-4522-A4AD-0CC12919F418}">
      <dgm:prSet/>
      <dgm:spPr/>
      <dgm:t>
        <a:bodyPr/>
        <a:lstStyle/>
        <a:p>
          <a:endParaRPr lang="en-US"/>
        </a:p>
      </dgm:t>
    </dgm:pt>
    <dgm:pt modelId="{5B797364-1223-42CB-83DB-633FE93A2771}" type="sibTrans" cxnId="{8603D185-8AA6-4522-A4AD-0CC12919F418}">
      <dgm:prSet/>
      <dgm:spPr/>
      <dgm:t>
        <a:bodyPr/>
        <a:lstStyle/>
        <a:p>
          <a:endParaRPr lang="en-US"/>
        </a:p>
      </dgm:t>
    </dgm:pt>
    <dgm:pt modelId="{0CD0245C-3312-44A1-A3D8-23D15E7BB275}">
      <dgm:prSet/>
      <dgm:spPr/>
      <dgm:t>
        <a:bodyPr/>
        <a:lstStyle/>
        <a:p>
          <a:r>
            <a:rPr lang="en-US" dirty="0"/>
            <a:t>Classification Models</a:t>
          </a:r>
        </a:p>
      </dgm:t>
    </dgm:pt>
    <dgm:pt modelId="{173E1C19-2E1C-4CF3-B1C3-64713374D63B}" type="parTrans" cxnId="{20A13C8F-8741-4682-8CEB-244587B75112}">
      <dgm:prSet/>
      <dgm:spPr/>
      <dgm:t>
        <a:bodyPr/>
        <a:lstStyle/>
        <a:p>
          <a:endParaRPr lang="en-US"/>
        </a:p>
      </dgm:t>
    </dgm:pt>
    <dgm:pt modelId="{42B79263-2F4F-4D90-BD60-305376612DDF}" type="sibTrans" cxnId="{20A13C8F-8741-4682-8CEB-244587B75112}">
      <dgm:prSet/>
      <dgm:spPr/>
      <dgm:t>
        <a:bodyPr/>
        <a:lstStyle/>
        <a:p>
          <a:endParaRPr lang="en-US"/>
        </a:p>
      </dgm:t>
    </dgm:pt>
    <dgm:pt modelId="{EF8BBD22-5B2A-43F5-A10A-9F4666E036D6}">
      <dgm:prSet/>
      <dgm:spPr/>
      <dgm:t>
        <a:bodyPr/>
        <a:lstStyle/>
        <a:p>
          <a:r>
            <a:rPr lang="en-US" dirty="0"/>
            <a:t>Gradient Boost</a:t>
          </a:r>
        </a:p>
      </dgm:t>
    </dgm:pt>
    <dgm:pt modelId="{101CA270-F57F-410D-ABB7-35060311F5BE}" type="parTrans" cxnId="{0EE996DF-7176-4566-B102-AFBB4C2151E2}">
      <dgm:prSet/>
      <dgm:spPr/>
      <dgm:t>
        <a:bodyPr/>
        <a:lstStyle/>
        <a:p>
          <a:endParaRPr lang="en-US"/>
        </a:p>
      </dgm:t>
    </dgm:pt>
    <dgm:pt modelId="{BC1CE193-8CA0-4623-BF9C-E2C5772491A9}" type="sibTrans" cxnId="{0EE996DF-7176-4566-B102-AFBB4C2151E2}">
      <dgm:prSet/>
      <dgm:spPr/>
      <dgm:t>
        <a:bodyPr/>
        <a:lstStyle/>
        <a:p>
          <a:endParaRPr lang="en-US"/>
        </a:p>
      </dgm:t>
    </dgm:pt>
    <dgm:pt modelId="{46DE19C2-F8E7-4B3A-A7B7-54D521AD58B3}">
      <dgm:prSet/>
      <dgm:spPr/>
      <dgm:t>
        <a:bodyPr/>
        <a:lstStyle/>
        <a:p>
          <a:r>
            <a:rPr lang="en-US" dirty="0"/>
            <a:t>Max Drawdown: Oil</a:t>
          </a:r>
        </a:p>
      </dgm:t>
    </dgm:pt>
    <dgm:pt modelId="{43EE10C3-0EB9-4EA0-8073-70A2D3ACE5BC}" type="parTrans" cxnId="{E2E9F8C0-5639-4C01-B14F-D996C0DDE047}">
      <dgm:prSet/>
      <dgm:spPr/>
      <dgm:t>
        <a:bodyPr/>
        <a:lstStyle/>
        <a:p>
          <a:endParaRPr lang="en-US"/>
        </a:p>
      </dgm:t>
    </dgm:pt>
    <dgm:pt modelId="{E7F1F82C-05D0-42E6-B179-99AB40EF40F7}" type="sibTrans" cxnId="{E2E9F8C0-5639-4C01-B14F-D996C0DDE047}">
      <dgm:prSet/>
      <dgm:spPr/>
      <dgm:t>
        <a:bodyPr/>
        <a:lstStyle/>
        <a:p>
          <a:endParaRPr lang="en-US"/>
        </a:p>
      </dgm:t>
    </dgm:pt>
    <dgm:pt modelId="{BDF27B05-7ABD-4317-9EA0-B6B8BA821A1F}" type="pres">
      <dgm:prSet presAssocID="{F3B03BF3-CF43-4077-A11B-81DEB3C16836}" presName="Name0" presStyleCnt="0">
        <dgm:presLayoutVars>
          <dgm:dir/>
          <dgm:resizeHandles/>
        </dgm:presLayoutVars>
      </dgm:prSet>
      <dgm:spPr/>
    </dgm:pt>
    <dgm:pt modelId="{089A03C6-4E74-4FEF-B105-FC44840647EC}" type="pres">
      <dgm:prSet presAssocID="{B77DE496-32D9-4BD0-8C41-8F3C92738F24}" presName="compNode" presStyleCnt="0"/>
      <dgm:spPr/>
    </dgm:pt>
    <dgm:pt modelId="{A0C2A3B9-D694-4BA7-8C9B-E312F8A4F9D5}" type="pres">
      <dgm:prSet presAssocID="{B77DE496-32D9-4BD0-8C41-8F3C92738F24}" presName="dummyConnPt" presStyleCnt="0"/>
      <dgm:spPr/>
    </dgm:pt>
    <dgm:pt modelId="{4CD57CD0-2C17-48AC-AE5B-44AC6C23288C}" type="pres">
      <dgm:prSet presAssocID="{B77DE496-32D9-4BD0-8C41-8F3C92738F24}" presName="node" presStyleLbl="node1" presStyleIdx="0" presStyleCnt="12">
        <dgm:presLayoutVars>
          <dgm:bulletEnabled val="1"/>
        </dgm:presLayoutVars>
      </dgm:prSet>
      <dgm:spPr/>
    </dgm:pt>
    <dgm:pt modelId="{B7E8F761-4F55-4D14-8506-80AA65B707C8}" type="pres">
      <dgm:prSet presAssocID="{64D9F617-ECB2-4F17-8A18-D7A0789A7AF4}" presName="sibTrans" presStyleLbl="bgSibTrans2D1" presStyleIdx="0" presStyleCnt="11"/>
      <dgm:spPr/>
    </dgm:pt>
    <dgm:pt modelId="{605AE770-1C71-409E-A10B-3C0847AF23B9}" type="pres">
      <dgm:prSet presAssocID="{62A994E1-CEBC-4262-BD5B-EE3684D8D779}" presName="compNode" presStyleCnt="0"/>
      <dgm:spPr/>
    </dgm:pt>
    <dgm:pt modelId="{A26F6104-217F-4EA6-BE99-9E2A484637AC}" type="pres">
      <dgm:prSet presAssocID="{62A994E1-CEBC-4262-BD5B-EE3684D8D779}" presName="dummyConnPt" presStyleCnt="0"/>
      <dgm:spPr/>
    </dgm:pt>
    <dgm:pt modelId="{1ECD45B5-477A-49F8-9134-62F4FD4AEDEB}" type="pres">
      <dgm:prSet presAssocID="{62A994E1-CEBC-4262-BD5B-EE3684D8D779}" presName="node" presStyleLbl="node1" presStyleIdx="1" presStyleCnt="12">
        <dgm:presLayoutVars>
          <dgm:bulletEnabled val="1"/>
        </dgm:presLayoutVars>
      </dgm:prSet>
      <dgm:spPr/>
    </dgm:pt>
    <dgm:pt modelId="{558420B5-B3B3-4101-8BC9-D49589E37054}" type="pres">
      <dgm:prSet presAssocID="{5666F832-83A7-45B4-9A45-27915D8CA4AA}" presName="sibTrans" presStyleLbl="bgSibTrans2D1" presStyleIdx="1" presStyleCnt="11"/>
      <dgm:spPr/>
    </dgm:pt>
    <dgm:pt modelId="{EF3FDD83-99DE-4C4A-9E57-61D3025FF3D4}" type="pres">
      <dgm:prSet presAssocID="{EA79E29A-23E8-446E-B828-D850CB93F085}" presName="compNode" presStyleCnt="0"/>
      <dgm:spPr/>
    </dgm:pt>
    <dgm:pt modelId="{F8866F65-5739-4BA7-9E97-728EE9289D7E}" type="pres">
      <dgm:prSet presAssocID="{EA79E29A-23E8-446E-B828-D850CB93F085}" presName="dummyConnPt" presStyleCnt="0"/>
      <dgm:spPr/>
    </dgm:pt>
    <dgm:pt modelId="{03F2DA97-1D68-4D8F-A528-19F55BF0D6E8}" type="pres">
      <dgm:prSet presAssocID="{EA79E29A-23E8-446E-B828-D850CB93F085}" presName="node" presStyleLbl="node1" presStyleIdx="2" presStyleCnt="12">
        <dgm:presLayoutVars>
          <dgm:bulletEnabled val="1"/>
        </dgm:presLayoutVars>
      </dgm:prSet>
      <dgm:spPr/>
    </dgm:pt>
    <dgm:pt modelId="{A78094DF-0250-47BB-BE40-20BFFFDBDCE0}" type="pres">
      <dgm:prSet presAssocID="{3094EA2A-5D8A-426A-B882-FC0DFF691E62}" presName="sibTrans" presStyleLbl="bgSibTrans2D1" presStyleIdx="2" presStyleCnt="11"/>
      <dgm:spPr/>
    </dgm:pt>
    <dgm:pt modelId="{84747B1C-1E91-48D0-81BE-3487FBDACD80}" type="pres">
      <dgm:prSet presAssocID="{196E2F29-FC68-4F4F-B32C-7422CC8F8C4F}" presName="compNode" presStyleCnt="0"/>
      <dgm:spPr/>
    </dgm:pt>
    <dgm:pt modelId="{C77908AA-C1AC-467B-A4B4-0D87C1BFF416}" type="pres">
      <dgm:prSet presAssocID="{196E2F29-FC68-4F4F-B32C-7422CC8F8C4F}" presName="dummyConnPt" presStyleCnt="0"/>
      <dgm:spPr/>
    </dgm:pt>
    <dgm:pt modelId="{C6D1A138-8B38-44F5-978B-C404F6822606}" type="pres">
      <dgm:prSet presAssocID="{196E2F29-FC68-4F4F-B32C-7422CC8F8C4F}" presName="node" presStyleLbl="node1" presStyleIdx="3" presStyleCnt="12">
        <dgm:presLayoutVars>
          <dgm:bulletEnabled val="1"/>
        </dgm:presLayoutVars>
      </dgm:prSet>
      <dgm:spPr/>
    </dgm:pt>
    <dgm:pt modelId="{0AF5D939-8E40-4F70-BBA0-3ADBECFE5B3D}" type="pres">
      <dgm:prSet presAssocID="{4689100B-A90C-4174-91CF-009733FC3324}" presName="sibTrans" presStyleLbl="bgSibTrans2D1" presStyleIdx="3" presStyleCnt="11"/>
      <dgm:spPr/>
    </dgm:pt>
    <dgm:pt modelId="{A0AA2226-3517-4D59-A1E7-D5A996341567}" type="pres">
      <dgm:prSet presAssocID="{786F031D-1F83-40EB-990B-CD24DCBD9E7F}" presName="compNode" presStyleCnt="0"/>
      <dgm:spPr/>
    </dgm:pt>
    <dgm:pt modelId="{BBD3F8AE-7832-42A5-A68C-BF2788B6894D}" type="pres">
      <dgm:prSet presAssocID="{786F031D-1F83-40EB-990B-CD24DCBD9E7F}" presName="dummyConnPt" presStyleCnt="0"/>
      <dgm:spPr/>
    </dgm:pt>
    <dgm:pt modelId="{98DFC19C-169F-440F-A61A-B2B27203CC07}" type="pres">
      <dgm:prSet presAssocID="{786F031D-1F83-40EB-990B-CD24DCBD9E7F}" presName="node" presStyleLbl="node1" presStyleIdx="4" presStyleCnt="12">
        <dgm:presLayoutVars>
          <dgm:bulletEnabled val="1"/>
        </dgm:presLayoutVars>
      </dgm:prSet>
      <dgm:spPr/>
    </dgm:pt>
    <dgm:pt modelId="{9CD5412D-ABAB-47B7-8D37-2AC3B1929097}" type="pres">
      <dgm:prSet presAssocID="{B00EBB76-6C64-4F0D-AC34-96D5F431A998}" presName="sibTrans" presStyleLbl="bgSibTrans2D1" presStyleIdx="4" presStyleCnt="11"/>
      <dgm:spPr/>
    </dgm:pt>
    <dgm:pt modelId="{3281D122-B235-4245-B879-3C251D30A1DD}" type="pres">
      <dgm:prSet presAssocID="{0CA003D2-A6F5-467E-AAB5-BA171296562E}" presName="compNode" presStyleCnt="0"/>
      <dgm:spPr/>
    </dgm:pt>
    <dgm:pt modelId="{EC0CCD48-E76D-46A4-8035-64FE64FD10B5}" type="pres">
      <dgm:prSet presAssocID="{0CA003D2-A6F5-467E-AAB5-BA171296562E}" presName="dummyConnPt" presStyleCnt="0"/>
      <dgm:spPr/>
    </dgm:pt>
    <dgm:pt modelId="{D1C42DED-00F5-47EF-93C9-484C02D059B7}" type="pres">
      <dgm:prSet presAssocID="{0CA003D2-A6F5-467E-AAB5-BA171296562E}" presName="node" presStyleLbl="node1" presStyleIdx="5" presStyleCnt="12">
        <dgm:presLayoutVars>
          <dgm:bulletEnabled val="1"/>
        </dgm:presLayoutVars>
      </dgm:prSet>
      <dgm:spPr/>
    </dgm:pt>
    <dgm:pt modelId="{C2853E5B-D42C-4E57-A2DD-D20C831F7741}" type="pres">
      <dgm:prSet presAssocID="{4ED6C12C-1D0A-42A7-AE15-EE494A5AC53F}" presName="sibTrans" presStyleLbl="bgSibTrans2D1" presStyleIdx="5" presStyleCnt="11"/>
      <dgm:spPr/>
    </dgm:pt>
    <dgm:pt modelId="{73F04A50-41D6-46D1-8EC0-F9E755BBD934}" type="pres">
      <dgm:prSet presAssocID="{33B35DDC-7705-4804-906D-266F04BF602D}" presName="compNode" presStyleCnt="0"/>
      <dgm:spPr/>
    </dgm:pt>
    <dgm:pt modelId="{95B27EE7-973B-42B5-8253-D536CA70AF47}" type="pres">
      <dgm:prSet presAssocID="{33B35DDC-7705-4804-906D-266F04BF602D}" presName="dummyConnPt" presStyleCnt="0"/>
      <dgm:spPr/>
    </dgm:pt>
    <dgm:pt modelId="{D2DBFAF9-C2BE-4B00-9363-E585F96E11F7}" type="pres">
      <dgm:prSet presAssocID="{33B35DDC-7705-4804-906D-266F04BF602D}" presName="node" presStyleLbl="node1" presStyleIdx="6" presStyleCnt="12">
        <dgm:presLayoutVars>
          <dgm:bulletEnabled val="1"/>
        </dgm:presLayoutVars>
      </dgm:prSet>
      <dgm:spPr/>
    </dgm:pt>
    <dgm:pt modelId="{7BD1B829-2E5B-4581-A233-BA24B9DA5B5C}" type="pres">
      <dgm:prSet presAssocID="{5226DD4D-899A-44A6-AD92-247F96E52312}" presName="sibTrans" presStyleLbl="bgSibTrans2D1" presStyleIdx="6" presStyleCnt="11"/>
      <dgm:spPr/>
    </dgm:pt>
    <dgm:pt modelId="{D781ADEF-3506-4E2F-A568-A97080DEA590}" type="pres">
      <dgm:prSet presAssocID="{46DE19C2-F8E7-4B3A-A7B7-54D521AD58B3}" presName="compNode" presStyleCnt="0"/>
      <dgm:spPr/>
    </dgm:pt>
    <dgm:pt modelId="{F868475D-D0D3-4BA7-9984-CF8842052002}" type="pres">
      <dgm:prSet presAssocID="{46DE19C2-F8E7-4B3A-A7B7-54D521AD58B3}" presName="dummyConnPt" presStyleCnt="0"/>
      <dgm:spPr/>
    </dgm:pt>
    <dgm:pt modelId="{256FB051-C31E-42FF-B167-51EE85A41835}" type="pres">
      <dgm:prSet presAssocID="{46DE19C2-F8E7-4B3A-A7B7-54D521AD58B3}" presName="node" presStyleLbl="node1" presStyleIdx="7" presStyleCnt="12">
        <dgm:presLayoutVars>
          <dgm:bulletEnabled val="1"/>
        </dgm:presLayoutVars>
      </dgm:prSet>
      <dgm:spPr/>
    </dgm:pt>
    <dgm:pt modelId="{FD80F9CC-AA90-41A5-A093-A63EE397CEED}" type="pres">
      <dgm:prSet presAssocID="{E7F1F82C-05D0-42E6-B179-99AB40EF40F7}" presName="sibTrans" presStyleLbl="bgSibTrans2D1" presStyleIdx="7" presStyleCnt="11"/>
      <dgm:spPr/>
    </dgm:pt>
    <dgm:pt modelId="{6999BF99-3E42-4817-861D-D5DE774B215F}" type="pres">
      <dgm:prSet presAssocID="{2D13C31C-A649-47D0-83B0-89BABF49260D}" presName="compNode" presStyleCnt="0"/>
      <dgm:spPr/>
    </dgm:pt>
    <dgm:pt modelId="{86179265-C060-470F-A912-538A1970DBD4}" type="pres">
      <dgm:prSet presAssocID="{2D13C31C-A649-47D0-83B0-89BABF49260D}" presName="dummyConnPt" presStyleCnt="0"/>
      <dgm:spPr/>
    </dgm:pt>
    <dgm:pt modelId="{9896D84F-A973-41EE-86E8-5AFF693C8B78}" type="pres">
      <dgm:prSet presAssocID="{2D13C31C-A649-47D0-83B0-89BABF49260D}" presName="node" presStyleLbl="node1" presStyleIdx="8" presStyleCnt="12">
        <dgm:presLayoutVars>
          <dgm:bulletEnabled val="1"/>
        </dgm:presLayoutVars>
      </dgm:prSet>
      <dgm:spPr/>
    </dgm:pt>
    <dgm:pt modelId="{F58135C8-1A56-45E4-A0A0-296A398FE1C0}" type="pres">
      <dgm:prSet presAssocID="{EBEBF7E5-6759-4C9E-8907-DFF108DBE43B}" presName="sibTrans" presStyleLbl="bgSibTrans2D1" presStyleIdx="8" presStyleCnt="11"/>
      <dgm:spPr/>
    </dgm:pt>
    <dgm:pt modelId="{202C27B2-6FB2-4197-BA6F-3A3E856CA220}" type="pres">
      <dgm:prSet presAssocID="{268DD546-D2F8-4E08-8B6A-ADA321688C25}" presName="compNode" presStyleCnt="0"/>
      <dgm:spPr/>
    </dgm:pt>
    <dgm:pt modelId="{05E9754B-E952-4EB0-91BE-A8DF0A54ACD0}" type="pres">
      <dgm:prSet presAssocID="{268DD546-D2F8-4E08-8B6A-ADA321688C25}" presName="dummyConnPt" presStyleCnt="0"/>
      <dgm:spPr/>
    </dgm:pt>
    <dgm:pt modelId="{7DB2104D-FE75-431F-A81D-A0EBD4CFFE9C}" type="pres">
      <dgm:prSet presAssocID="{268DD546-D2F8-4E08-8B6A-ADA321688C25}" presName="node" presStyleLbl="node1" presStyleIdx="9" presStyleCnt="12">
        <dgm:presLayoutVars>
          <dgm:bulletEnabled val="1"/>
        </dgm:presLayoutVars>
      </dgm:prSet>
      <dgm:spPr/>
    </dgm:pt>
    <dgm:pt modelId="{24EB058A-17E6-4ACE-9720-6403FB3C1454}" type="pres">
      <dgm:prSet presAssocID="{5B797364-1223-42CB-83DB-633FE93A2771}" presName="sibTrans" presStyleLbl="bgSibTrans2D1" presStyleIdx="9" presStyleCnt="11"/>
      <dgm:spPr/>
    </dgm:pt>
    <dgm:pt modelId="{4C95F4D6-D341-4044-997D-B8C439A95F20}" type="pres">
      <dgm:prSet presAssocID="{0CD0245C-3312-44A1-A3D8-23D15E7BB275}" presName="compNode" presStyleCnt="0"/>
      <dgm:spPr/>
    </dgm:pt>
    <dgm:pt modelId="{AE1E355A-F867-47D5-9716-D79A74ECBB4B}" type="pres">
      <dgm:prSet presAssocID="{0CD0245C-3312-44A1-A3D8-23D15E7BB275}" presName="dummyConnPt" presStyleCnt="0"/>
      <dgm:spPr/>
    </dgm:pt>
    <dgm:pt modelId="{699D8747-A92A-4BBF-9DF1-DE93AB69BC1D}" type="pres">
      <dgm:prSet presAssocID="{0CD0245C-3312-44A1-A3D8-23D15E7BB275}" presName="node" presStyleLbl="node1" presStyleIdx="10" presStyleCnt="12">
        <dgm:presLayoutVars>
          <dgm:bulletEnabled val="1"/>
        </dgm:presLayoutVars>
      </dgm:prSet>
      <dgm:spPr/>
    </dgm:pt>
    <dgm:pt modelId="{5ED95D72-2B0D-4ABC-8510-1026CA0F689E}" type="pres">
      <dgm:prSet presAssocID="{42B79263-2F4F-4D90-BD60-305376612DDF}" presName="sibTrans" presStyleLbl="bgSibTrans2D1" presStyleIdx="10" presStyleCnt="11"/>
      <dgm:spPr/>
    </dgm:pt>
    <dgm:pt modelId="{C4DAEA4F-ABEC-4F38-83FA-27F71607ABDD}" type="pres">
      <dgm:prSet presAssocID="{EF8BBD22-5B2A-43F5-A10A-9F4666E036D6}" presName="compNode" presStyleCnt="0"/>
      <dgm:spPr/>
    </dgm:pt>
    <dgm:pt modelId="{0922C094-3DD7-4ABC-A876-841517EA0E09}" type="pres">
      <dgm:prSet presAssocID="{EF8BBD22-5B2A-43F5-A10A-9F4666E036D6}" presName="dummyConnPt" presStyleCnt="0"/>
      <dgm:spPr/>
    </dgm:pt>
    <dgm:pt modelId="{83C1C590-8701-4711-9483-55FAA7B4C9D1}" type="pres">
      <dgm:prSet presAssocID="{EF8BBD22-5B2A-43F5-A10A-9F4666E036D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3DD3107-3753-422F-B366-DD1AD98BDA37}" type="presOf" srcId="{EF8BBD22-5B2A-43F5-A10A-9F4666E036D6}" destId="{83C1C590-8701-4711-9483-55FAA7B4C9D1}" srcOrd="0" destOrd="0" presId="urn:microsoft.com/office/officeart/2005/8/layout/bProcess4"/>
    <dgm:cxn modelId="{A8476B08-FB47-4885-8846-123EA3B3BCCD}" type="presOf" srcId="{EA79E29A-23E8-446E-B828-D850CB93F085}" destId="{03F2DA97-1D68-4D8F-A528-19F55BF0D6E8}" srcOrd="0" destOrd="0" presId="urn:microsoft.com/office/officeart/2005/8/layout/bProcess4"/>
    <dgm:cxn modelId="{51E3E414-875C-4973-B488-7F5DCF5CB971}" srcId="{F3B03BF3-CF43-4077-A11B-81DEB3C16836}" destId="{2D13C31C-A649-47D0-83B0-89BABF49260D}" srcOrd="8" destOrd="0" parTransId="{40299F30-016E-445E-9AE1-A00B407E07E0}" sibTransId="{EBEBF7E5-6759-4C9E-8907-DFF108DBE43B}"/>
    <dgm:cxn modelId="{2BD63428-4363-417D-A490-7FF98481ABD5}" type="presOf" srcId="{5666F832-83A7-45B4-9A45-27915D8CA4AA}" destId="{558420B5-B3B3-4101-8BC9-D49589E37054}" srcOrd="0" destOrd="0" presId="urn:microsoft.com/office/officeart/2005/8/layout/bProcess4"/>
    <dgm:cxn modelId="{6116F833-79B3-4EDD-85D0-EC639A894C06}" type="presOf" srcId="{268DD546-D2F8-4E08-8B6A-ADA321688C25}" destId="{7DB2104D-FE75-431F-A81D-A0EBD4CFFE9C}" srcOrd="0" destOrd="0" presId="urn:microsoft.com/office/officeart/2005/8/layout/bProcess4"/>
    <dgm:cxn modelId="{26DB723C-7448-401D-8A2D-B25D0C0B8A5B}" srcId="{F3B03BF3-CF43-4077-A11B-81DEB3C16836}" destId="{0CA003D2-A6F5-467E-AAB5-BA171296562E}" srcOrd="5" destOrd="0" parTransId="{6400703E-C673-4415-A5F5-BA1AFC7B600D}" sibTransId="{4ED6C12C-1D0A-42A7-AE15-EE494A5AC53F}"/>
    <dgm:cxn modelId="{87B64061-A8B2-47C5-AB3A-F66132795CFD}" type="presOf" srcId="{0CD0245C-3312-44A1-A3D8-23D15E7BB275}" destId="{699D8747-A92A-4BBF-9DF1-DE93AB69BC1D}" srcOrd="0" destOrd="0" presId="urn:microsoft.com/office/officeart/2005/8/layout/bProcess4"/>
    <dgm:cxn modelId="{712F8441-7870-44A3-8A72-27527BE0BD11}" type="presOf" srcId="{0CA003D2-A6F5-467E-AAB5-BA171296562E}" destId="{D1C42DED-00F5-47EF-93C9-484C02D059B7}" srcOrd="0" destOrd="0" presId="urn:microsoft.com/office/officeart/2005/8/layout/bProcess4"/>
    <dgm:cxn modelId="{6E424E68-8040-4F8B-A029-3C7C8553EE5A}" type="presOf" srcId="{46DE19C2-F8E7-4B3A-A7B7-54D521AD58B3}" destId="{256FB051-C31E-42FF-B167-51EE85A41835}" srcOrd="0" destOrd="0" presId="urn:microsoft.com/office/officeart/2005/8/layout/bProcess4"/>
    <dgm:cxn modelId="{EB526B49-8601-48D0-8F4E-F78F3FC5296A}" srcId="{F3B03BF3-CF43-4077-A11B-81DEB3C16836}" destId="{33B35DDC-7705-4804-906D-266F04BF602D}" srcOrd="6" destOrd="0" parTransId="{6BF91A6A-75B0-48DA-8B44-7F2AC19EF615}" sibTransId="{5226DD4D-899A-44A6-AD92-247F96E52312}"/>
    <dgm:cxn modelId="{EC36E769-E048-41B0-9294-B8564EBA5989}" type="presOf" srcId="{EBEBF7E5-6759-4C9E-8907-DFF108DBE43B}" destId="{F58135C8-1A56-45E4-A0A0-296A398FE1C0}" srcOrd="0" destOrd="0" presId="urn:microsoft.com/office/officeart/2005/8/layout/bProcess4"/>
    <dgm:cxn modelId="{899A086C-18B7-4A46-9C44-794A9460DA00}" type="presOf" srcId="{196E2F29-FC68-4F4F-B32C-7422CC8F8C4F}" destId="{C6D1A138-8B38-44F5-978B-C404F6822606}" srcOrd="0" destOrd="0" presId="urn:microsoft.com/office/officeart/2005/8/layout/bProcess4"/>
    <dgm:cxn modelId="{BA968B4C-99A0-4FA1-A861-D74FACC6CA2F}" type="presOf" srcId="{5B797364-1223-42CB-83DB-633FE93A2771}" destId="{24EB058A-17E6-4ACE-9720-6403FB3C1454}" srcOrd="0" destOrd="0" presId="urn:microsoft.com/office/officeart/2005/8/layout/bProcess4"/>
    <dgm:cxn modelId="{84CC306E-B5A3-4BED-9431-868E2B0DE706}" type="presOf" srcId="{B00EBB76-6C64-4F0D-AC34-96D5F431A998}" destId="{9CD5412D-ABAB-47B7-8D37-2AC3B1929097}" srcOrd="0" destOrd="0" presId="urn:microsoft.com/office/officeart/2005/8/layout/bProcess4"/>
    <dgm:cxn modelId="{AA1FF56E-8A29-4DA1-B5DA-5D86537AF9AE}" type="presOf" srcId="{62A994E1-CEBC-4262-BD5B-EE3684D8D779}" destId="{1ECD45B5-477A-49F8-9134-62F4FD4AEDEB}" srcOrd="0" destOrd="0" presId="urn:microsoft.com/office/officeart/2005/8/layout/bProcess4"/>
    <dgm:cxn modelId="{1CD27451-CE9A-477D-97A3-A614A3455F45}" type="presOf" srcId="{64D9F617-ECB2-4F17-8A18-D7A0789A7AF4}" destId="{B7E8F761-4F55-4D14-8506-80AA65B707C8}" srcOrd="0" destOrd="0" presId="urn:microsoft.com/office/officeart/2005/8/layout/bProcess4"/>
    <dgm:cxn modelId="{683CF758-AEC8-4CC6-92D4-EBAFB71D4A8E}" type="presOf" srcId="{4689100B-A90C-4174-91CF-009733FC3324}" destId="{0AF5D939-8E40-4F70-BBA0-3ADBECFE5B3D}" srcOrd="0" destOrd="0" presId="urn:microsoft.com/office/officeart/2005/8/layout/bProcess4"/>
    <dgm:cxn modelId="{AA0CAF7E-3AC8-4DD8-B9D8-14DB3907588E}" type="presOf" srcId="{4ED6C12C-1D0A-42A7-AE15-EE494A5AC53F}" destId="{C2853E5B-D42C-4E57-A2DD-D20C831F7741}" srcOrd="0" destOrd="0" presId="urn:microsoft.com/office/officeart/2005/8/layout/bProcess4"/>
    <dgm:cxn modelId="{8603D185-8AA6-4522-A4AD-0CC12919F418}" srcId="{F3B03BF3-CF43-4077-A11B-81DEB3C16836}" destId="{268DD546-D2F8-4E08-8B6A-ADA321688C25}" srcOrd="9" destOrd="0" parTransId="{AEC80F7E-32AF-4ED6-99B1-C431FE32E3D3}" sibTransId="{5B797364-1223-42CB-83DB-633FE93A2771}"/>
    <dgm:cxn modelId="{40596086-983A-41F5-A6D6-0528641FFB42}" srcId="{F3B03BF3-CF43-4077-A11B-81DEB3C16836}" destId="{62A994E1-CEBC-4262-BD5B-EE3684D8D779}" srcOrd="1" destOrd="0" parTransId="{B3EA5D22-BEC6-4C6C-A538-A1C07BC059BE}" sibTransId="{5666F832-83A7-45B4-9A45-27915D8CA4AA}"/>
    <dgm:cxn modelId="{31F56889-A9A2-426E-A2D1-4B0534DCBB40}" type="presOf" srcId="{42B79263-2F4F-4D90-BD60-305376612DDF}" destId="{5ED95D72-2B0D-4ABC-8510-1026CA0F689E}" srcOrd="0" destOrd="0" presId="urn:microsoft.com/office/officeart/2005/8/layout/bProcess4"/>
    <dgm:cxn modelId="{20A13C8F-8741-4682-8CEB-244587B75112}" srcId="{F3B03BF3-CF43-4077-A11B-81DEB3C16836}" destId="{0CD0245C-3312-44A1-A3D8-23D15E7BB275}" srcOrd="10" destOrd="0" parTransId="{173E1C19-2E1C-4CF3-B1C3-64713374D63B}" sibTransId="{42B79263-2F4F-4D90-BD60-305376612DDF}"/>
    <dgm:cxn modelId="{DF9B4792-11B3-42B2-805C-287162D890DC}" type="presOf" srcId="{F3B03BF3-CF43-4077-A11B-81DEB3C16836}" destId="{BDF27B05-7ABD-4317-9EA0-B6B8BA821A1F}" srcOrd="0" destOrd="0" presId="urn:microsoft.com/office/officeart/2005/8/layout/bProcess4"/>
    <dgm:cxn modelId="{76CD1493-529B-4420-BE21-AC36C02361A2}" type="presOf" srcId="{33B35DDC-7705-4804-906D-266F04BF602D}" destId="{D2DBFAF9-C2BE-4B00-9363-E585F96E11F7}" srcOrd="0" destOrd="0" presId="urn:microsoft.com/office/officeart/2005/8/layout/bProcess4"/>
    <dgm:cxn modelId="{62FA5E9E-C767-4805-9256-DB6541E98A35}" srcId="{F3B03BF3-CF43-4077-A11B-81DEB3C16836}" destId="{EA79E29A-23E8-446E-B828-D850CB93F085}" srcOrd="2" destOrd="0" parTransId="{35764567-459A-4449-929F-5673350EF558}" sibTransId="{3094EA2A-5D8A-426A-B882-FC0DFF691E62}"/>
    <dgm:cxn modelId="{FB6C08A6-B02F-4624-BCF1-234BA09F63C6}" type="presOf" srcId="{786F031D-1F83-40EB-990B-CD24DCBD9E7F}" destId="{98DFC19C-169F-440F-A61A-B2B27203CC07}" srcOrd="0" destOrd="0" presId="urn:microsoft.com/office/officeart/2005/8/layout/bProcess4"/>
    <dgm:cxn modelId="{6A682FB3-0696-44CF-8266-92B45B9436B4}" type="presOf" srcId="{B77DE496-32D9-4BD0-8C41-8F3C92738F24}" destId="{4CD57CD0-2C17-48AC-AE5B-44AC6C23288C}" srcOrd="0" destOrd="0" presId="urn:microsoft.com/office/officeart/2005/8/layout/bProcess4"/>
    <dgm:cxn modelId="{2E9C92BA-EB33-4C0C-A3E9-EDB10B2E5068}" type="presOf" srcId="{5226DD4D-899A-44A6-AD92-247F96E52312}" destId="{7BD1B829-2E5B-4581-A233-BA24B9DA5B5C}" srcOrd="0" destOrd="0" presId="urn:microsoft.com/office/officeart/2005/8/layout/bProcess4"/>
    <dgm:cxn modelId="{8735CBBA-674A-4505-AD5C-A11D4CC0E9E5}" srcId="{F3B03BF3-CF43-4077-A11B-81DEB3C16836}" destId="{786F031D-1F83-40EB-990B-CD24DCBD9E7F}" srcOrd="4" destOrd="0" parTransId="{16A68689-11D1-4E10-8955-246FDE30A8CE}" sibTransId="{B00EBB76-6C64-4F0D-AC34-96D5F431A998}"/>
    <dgm:cxn modelId="{E2E9F8C0-5639-4C01-B14F-D996C0DDE047}" srcId="{F3B03BF3-CF43-4077-A11B-81DEB3C16836}" destId="{46DE19C2-F8E7-4B3A-A7B7-54D521AD58B3}" srcOrd="7" destOrd="0" parTransId="{43EE10C3-0EB9-4EA0-8073-70A2D3ACE5BC}" sibTransId="{E7F1F82C-05D0-42E6-B179-99AB40EF40F7}"/>
    <dgm:cxn modelId="{B57FC7CA-3CF9-4094-B46C-87E173853E7B}" type="presOf" srcId="{3094EA2A-5D8A-426A-B882-FC0DFF691E62}" destId="{A78094DF-0250-47BB-BE40-20BFFFDBDCE0}" srcOrd="0" destOrd="0" presId="urn:microsoft.com/office/officeart/2005/8/layout/bProcess4"/>
    <dgm:cxn modelId="{2832C4D2-C87A-4399-9119-29C58D04B4A0}" type="presOf" srcId="{2D13C31C-A649-47D0-83B0-89BABF49260D}" destId="{9896D84F-A973-41EE-86E8-5AFF693C8B78}" srcOrd="0" destOrd="0" presId="urn:microsoft.com/office/officeart/2005/8/layout/bProcess4"/>
    <dgm:cxn modelId="{0EE996DF-7176-4566-B102-AFBB4C2151E2}" srcId="{F3B03BF3-CF43-4077-A11B-81DEB3C16836}" destId="{EF8BBD22-5B2A-43F5-A10A-9F4666E036D6}" srcOrd="11" destOrd="0" parTransId="{101CA270-F57F-410D-ABB7-35060311F5BE}" sibTransId="{BC1CE193-8CA0-4623-BF9C-E2C5772491A9}"/>
    <dgm:cxn modelId="{889D0CE4-FA86-4858-879D-7C3BEA7E75E6}" srcId="{F3B03BF3-CF43-4077-A11B-81DEB3C16836}" destId="{196E2F29-FC68-4F4F-B32C-7422CC8F8C4F}" srcOrd="3" destOrd="0" parTransId="{E8A3878B-D533-47CD-9386-8F32BD3B360D}" sibTransId="{4689100B-A90C-4174-91CF-009733FC3324}"/>
    <dgm:cxn modelId="{155E86EB-D68F-441E-A340-D21816AAAC72}" srcId="{F3B03BF3-CF43-4077-A11B-81DEB3C16836}" destId="{B77DE496-32D9-4BD0-8C41-8F3C92738F24}" srcOrd="0" destOrd="0" parTransId="{1F3BFFEF-3E41-4349-B8B3-C7FDC268A868}" sibTransId="{64D9F617-ECB2-4F17-8A18-D7A0789A7AF4}"/>
    <dgm:cxn modelId="{285F18F4-ED04-4FAC-B678-2237D384E5D6}" type="presOf" srcId="{E7F1F82C-05D0-42E6-B179-99AB40EF40F7}" destId="{FD80F9CC-AA90-41A5-A093-A63EE397CEED}" srcOrd="0" destOrd="0" presId="urn:microsoft.com/office/officeart/2005/8/layout/bProcess4"/>
    <dgm:cxn modelId="{0C40A09E-9FB4-47F5-BCEC-CD4B15033518}" type="presParOf" srcId="{BDF27B05-7ABD-4317-9EA0-B6B8BA821A1F}" destId="{089A03C6-4E74-4FEF-B105-FC44840647EC}" srcOrd="0" destOrd="0" presId="urn:microsoft.com/office/officeart/2005/8/layout/bProcess4"/>
    <dgm:cxn modelId="{4D4D3F72-2EE5-4644-B38D-867B99BE36BA}" type="presParOf" srcId="{089A03C6-4E74-4FEF-B105-FC44840647EC}" destId="{A0C2A3B9-D694-4BA7-8C9B-E312F8A4F9D5}" srcOrd="0" destOrd="0" presId="urn:microsoft.com/office/officeart/2005/8/layout/bProcess4"/>
    <dgm:cxn modelId="{DF19F1CA-8F66-4445-B714-BC2E6756EDD0}" type="presParOf" srcId="{089A03C6-4E74-4FEF-B105-FC44840647EC}" destId="{4CD57CD0-2C17-48AC-AE5B-44AC6C23288C}" srcOrd="1" destOrd="0" presId="urn:microsoft.com/office/officeart/2005/8/layout/bProcess4"/>
    <dgm:cxn modelId="{5622882C-1E94-42F7-BC15-722624D0070E}" type="presParOf" srcId="{BDF27B05-7ABD-4317-9EA0-B6B8BA821A1F}" destId="{B7E8F761-4F55-4D14-8506-80AA65B707C8}" srcOrd="1" destOrd="0" presId="urn:microsoft.com/office/officeart/2005/8/layout/bProcess4"/>
    <dgm:cxn modelId="{81DB1ECC-5FFD-4FD8-BDFF-493098F838D8}" type="presParOf" srcId="{BDF27B05-7ABD-4317-9EA0-B6B8BA821A1F}" destId="{605AE770-1C71-409E-A10B-3C0847AF23B9}" srcOrd="2" destOrd="0" presId="urn:microsoft.com/office/officeart/2005/8/layout/bProcess4"/>
    <dgm:cxn modelId="{F45FC401-BDA2-4CC8-A127-DCE79741B107}" type="presParOf" srcId="{605AE770-1C71-409E-A10B-3C0847AF23B9}" destId="{A26F6104-217F-4EA6-BE99-9E2A484637AC}" srcOrd="0" destOrd="0" presId="urn:microsoft.com/office/officeart/2005/8/layout/bProcess4"/>
    <dgm:cxn modelId="{DAB3F430-AA61-4521-BFB8-7496FD51D031}" type="presParOf" srcId="{605AE770-1C71-409E-A10B-3C0847AF23B9}" destId="{1ECD45B5-477A-49F8-9134-62F4FD4AEDEB}" srcOrd="1" destOrd="0" presId="urn:microsoft.com/office/officeart/2005/8/layout/bProcess4"/>
    <dgm:cxn modelId="{B865CE68-BB6C-4B6A-BBC2-BEDBEED83B8D}" type="presParOf" srcId="{BDF27B05-7ABD-4317-9EA0-B6B8BA821A1F}" destId="{558420B5-B3B3-4101-8BC9-D49589E37054}" srcOrd="3" destOrd="0" presId="urn:microsoft.com/office/officeart/2005/8/layout/bProcess4"/>
    <dgm:cxn modelId="{B79E9B13-1136-45BD-A9FC-C71648A96C68}" type="presParOf" srcId="{BDF27B05-7ABD-4317-9EA0-B6B8BA821A1F}" destId="{EF3FDD83-99DE-4C4A-9E57-61D3025FF3D4}" srcOrd="4" destOrd="0" presId="urn:microsoft.com/office/officeart/2005/8/layout/bProcess4"/>
    <dgm:cxn modelId="{522EC276-AAAF-4D7C-9A2B-15EBBEAA6A07}" type="presParOf" srcId="{EF3FDD83-99DE-4C4A-9E57-61D3025FF3D4}" destId="{F8866F65-5739-4BA7-9E97-728EE9289D7E}" srcOrd="0" destOrd="0" presId="urn:microsoft.com/office/officeart/2005/8/layout/bProcess4"/>
    <dgm:cxn modelId="{1F87C859-33C2-41DF-AE71-0B4BAA5D802B}" type="presParOf" srcId="{EF3FDD83-99DE-4C4A-9E57-61D3025FF3D4}" destId="{03F2DA97-1D68-4D8F-A528-19F55BF0D6E8}" srcOrd="1" destOrd="0" presId="urn:microsoft.com/office/officeart/2005/8/layout/bProcess4"/>
    <dgm:cxn modelId="{29C1734B-24D0-4DB8-87FC-A57278E30729}" type="presParOf" srcId="{BDF27B05-7ABD-4317-9EA0-B6B8BA821A1F}" destId="{A78094DF-0250-47BB-BE40-20BFFFDBDCE0}" srcOrd="5" destOrd="0" presId="urn:microsoft.com/office/officeart/2005/8/layout/bProcess4"/>
    <dgm:cxn modelId="{B71B9DA0-A11D-448E-97B7-20C6AF7369F0}" type="presParOf" srcId="{BDF27B05-7ABD-4317-9EA0-B6B8BA821A1F}" destId="{84747B1C-1E91-48D0-81BE-3487FBDACD80}" srcOrd="6" destOrd="0" presId="urn:microsoft.com/office/officeart/2005/8/layout/bProcess4"/>
    <dgm:cxn modelId="{D8D14447-36E7-45CB-99D3-020FCB1FBC59}" type="presParOf" srcId="{84747B1C-1E91-48D0-81BE-3487FBDACD80}" destId="{C77908AA-C1AC-467B-A4B4-0D87C1BFF416}" srcOrd="0" destOrd="0" presId="urn:microsoft.com/office/officeart/2005/8/layout/bProcess4"/>
    <dgm:cxn modelId="{60BE6612-D703-4C71-86DC-203FB8277589}" type="presParOf" srcId="{84747B1C-1E91-48D0-81BE-3487FBDACD80}" destId="{C6D1A138-8B38-44F5-978B-C404F6822606}" srcOrd="1" destOrd="0" presId="urn:microsoft.com/office/officeart/2005/8/layout/bProcess4"/>
    <dgm:cxn modelId="{302493CD-B33E-493D-851C-5FA03FF69FC2}" type="presParOf" srcId="{BDF27B05-7ABD-4317-9EA0-B6B8BA821A1F}" destId="{0AF5D939-8E40-4F70-BBA0-3ADBECFE5B3D}" srcOrd="7" destOrd="0" presId="urn:microsoft.com/office/officeart/2005/8/layout/bProcess4"/>
    <dgm:cxn modelId="{38036D02-B117-4893-918F-E84C0AD0DF9B}" type="presParOf" srcId="{BDF27B05-7ABD-4317-9EA0-B6B8BA821A1F}" destId="{A0AA2226-3517-4D59-A1E7-D5A996341567}" srcOrd="8" destOrd="0" presId="urn:microsoft.com/office/officeart/2005/8/layout/bProcess4"/>
    <dgm:cxn modelId="{6D7743F6-B217-44E2-9E1C-2895BBA99467}" type="presParOf" srcId="{A0AA2226-3517-4D59-A1E7-D5A996341567}" destId="{BBD3F8AE-7832-42A5-A68C-BF2788B6894D}" srcOrd="0" destOrd="0" presId="urn:microsoft.com/office/officeart/2005/8/layout/bProcess4"/>
    <dgm:cxn modelId="{367D9328-15F1-4397-9043-BC1FE1581B65}" type="presParOf" srcId="{A0AA2226-3517-4D59-A1E7-D5A996341567}" destId="{98DFC19C-169F-440F-A61A-B2B27203CC07}" srcOrd="1" destOrd="0" presId="urn:microsoft.com/office/officeart/2005/8/layout/bProcess4"/>
    <dgm:cxn modelId="{0261C6E0-87C6-4697-9284-2370EE4C065A}" type="presParOf" srcId="{BDF27B05-7ABD-4317-9EA0-B6B8BA821A1F}" destId="{9CD5412D-ABAB-47B7-8D37-2AC3B1929097}" srcOrd="9" destOrd="0" presId="urn:microsoft.com/office/officeart/2005/8/layout/bProcess4"/>
    <dgm:cxn modelId="{7DFF54F3-2506-4FCB-AC98-8D6DE2FCB59C}" type="presParOf" srcId="{BDF27B05-7ABD-4317-9EA0-B6B8BA821A1F}" destId="{3281D122-B235-4245-B879-3C251D30A1DD}" srcOrd="10" destOrd="0" presId="urn:microsoft.com/office/officeart/2005/8/layout/bProcess4"/>
    <dgm:cxn modelId="{A13E8800-8D96-4623-9CC1-DFDB5B98F9CC}" type="presParOf" srcId="{3281D122-B235-4245-B879-3C251D30A1DD}" destId="{EC0CCD48-E76D-46A4-8035-64FE64FD10B5}" srcOrd="0" destOrd="0" presId="urn:microsoft.com/office/officeart/2005/8/layout/bProcess4"/>
    <dgm:cxn modelId="{EDC55498-F7B9-4BA7-8C29-D92B34FE105D}" type="presParOf" srcId="{3281D122-B235-4245-B879-3C251D30A1DD}" destId="{D1C42DED-00F5-47EF-93C9-484C02D059B7}" srcOrd="1" destOrd="0" presId="urn:microsoft.com/office/officeart/2005/8/layout/bProcess4"/>
    <dgm:cxn modelId="{0E428D85-AEC2-41D3-92CF-6DCF74C1CC5B}" type="presParOf" srcId="{BDF27B05-7ABD-4317-9EA0-B6B8BA821A1F}" destId="{C2853E5B-D42C-4E57-A2DD-D20C831F7741}" srcOrd="11" destOrd="0" presId="urn:microsoft.com/office/officeart/2005/8/layout/bProcess4"/>
    <dgm:cxn modelId="{1A442FF0-87AA-4704-AA72-8730ADABA7C6}" type="presParOf" srcId="{BDF27B05-7ABD-4317-9EA0-B6B8BA821A1F}" destId="{73F04A50-41D6-46D1-8EC0-F9E755BBD934}" srcOrd="12" destOrd="0" presId="urn:microsoft.com/office/officeart/2005/8/layout/bProcess4"/>
    <dgm:cxn modelId="{96DF843A-2C3F-4626-B6D5-5F19A7265FDE}" type="presParOf" srcId="{73F04A50-41D6-46D1-8EC0-F9E755BBD934}" destId="{95B27EE7-973B-42B5-8253-D536CA70AF47}" srcOrd="0" destOrd="0" presId="urn:microsoft.com/office/officeart/2005/8/layout/bProcess4"/>
    <dgm:cxn modelId="{98DECC16-BE76-4519-8165-96DCD9AC3D2C}" type="presParOf" srcId="{73F04A50-41D6-46D1-8EC0-F9E755BBD934}" destId="{D2DBFAF9-C2BE-4B00-9363-E585F96E11F7}" srcOrd="1" destOrd="0" presId="urn:microsoft.com/office/officeart/2005/8/layout/bProcess4"/>
    <dgm:cxn modelId="{E1521C86-E6A3-4DDE-BA26-0E08DFF6DE8D}" type="presParOf" srcId="{BDF27B05-7ABD-4317-9EA0-B6B8BA821A1F}" destId="{7BD1B829-2E5B-4581-A233-BA24B9DA5B5C}" srcOrd="13" destOrd="0" presId="urn:microsoft.com/office/officeart/2005/8/layout/bProcess4"/>
    <dgm:cxn modelId="{AD7F64EF-6E01-44ED-AC9E-A8EC5B46E9CC}" type="presParOf" srcId="{BDF27B05-7ABD-4317-9EA0-B6B8BA821A1F}" destId="{D781ADEF-3506-4E2F-A568-A97080DEA590}" srcOrd="14" destOrd="0" presId="urn:microsoft.com/office/officeart/2005/8/layout/bProcess4"/>
    <dgm:cxn modelId="{C2A25BBF-72D5-4457-99ED-2370AC06F8EE}" type="presParOf" srcId="{D781ADEF-3506-4E2F-A568-A97080DEA590}" destId="{F868475D-D0D3-4BA7-9984-CF8842052002}" srcOrd="0" destOrd="0" presId="urn:microsoft.com/office/officeart/2005/8/layout/bProcess4"/>
    <dgm:cxn modelId="{11F0B5D7-DFCD-4377-94C6-44A712ACF7AD}" type="presParOf" srcId="{D781ADEF-3506-4E2F-A568-A97080DEA590}" destId="{256FB051-C31E-42FF-B167-51EE85A41835}" srcOrd="1" destOrd="0" presId="urn:microsoft.com/office/officeart/2005/8/layout/bProcess4"/>
    <dgm:cxn modelId="{34F7B214-84D1-4D23-A4FA-23AF7D3424A2}" type="presParOf" srcId="{BDF27B05-7ABD-4317-9EA0-B6B8BA821A1F}" destId="{FD80F9CC-AA90-41A5-A093-A63EE397CEED}" srcOrd="15" destOrd="0" presId="urn:microsoft.com/office/officeart/2005/8/layout/bProcess4"/>
    <dgm:cxn modelId="{39046C50-A6FC-4EC2-BE5F-55F32D453EBD}" type="presParOf" srcId="{BDF27B05-7ABD-4317-9EA0-B6B8BA821A1F}" destId="{6999BF99-3E42-4817-861D-D5DE774B215F}" srcOrd="16" destOrd="0" presId="urn:microsoft.com/office/officeart/2005/8/layout/bProcess4"/>
    <dgm:cxn modelId="{BF40ED50-F882-44A6-AFAF-5ABD733C7AD3}" type="presParOf" srcId="{6999BF99-3E42-4817-861D-D5DE774B215F}" destId="{86179265-C060-470F-A912-538A1970DBD4}" srcOrd="0" destOrd="0" presId="urn:microsoft.com/office/officeart/2005/8/layout/bProcess4"/>
    <dgm:cxn modelId="{040776B5-8A4E-4249-A2FC-D128B2EEE4DD}" type="presParOf" srcId="{6999BF99-3E42-4817-861D-D5DE774B215F}" destId="{9896D84F-A973-41EE-86E8-5AFF693C8B78}" srcOrd="1" destOrd="0" presId="urn:microsoft.com/office/officeart/2005/8/layout/bProcess4"/>
    <dgm:cxn modelId="{3F57CE29-ED78-40FE-85B2-7463FE5EC007}" type="presParOf" srcId="{BDF27B05-7ABD-4317-9EA0-B6B8BA821A1F}" destId="{F58135C8-1A56-45E4-A0A0-296A398FE1C0}" srcOrd="17" destOrd="0" presId="urn:microsoft.com/office/officeart/2005/8/layout/bProcess4"/>
    <dgm:cxn modelId="{4E5AFEAF-E5CC-4C5C-9457-A121E7261D63}" type="presParOf" srcId="{BDF27B05-7ABD-4317-9EA0-B6B8BA821A1F}" destId="{202C27B2-6FB2-4197-BA6F-3A3E856CA220}" srcOrd="18" destOrd="0" presId="urn:microsoft.com/office/officeart/2005/8/layout/bProcess4"/>
    <dgm:cxn modelId="{C60E4964-DFDD-43B3-87DC-BF29AAE2535B}" type="presParOf" srcId="{202C27B2-6FB2-4197-BA6F-3A3E856CA220}" destId="{05E9754B-E952-4EB0-91BE-A8DF0A54ACD0}" srcOrd="0" destOrd="0" presId="urn:microsoft.com/office/officeart/2005/8/layout/bProcess4"/>
    <dgm:cxn modelId="{8B083A66-3A52-4F15-9416-EDBBBF9F23E3}" type="presParOf" srcId="{202C27B2-6FB2-4197-BA6F-3A3E856CA220}" destId="{7DB2104D-FE75-431F-A81D-A0EBD4CFFE9C}" srcOrd="1" destOrd="0" presId="urn:microsoft.com/office/officeart/2005/8/layout/bProcess4"/>
    <dgm:cxn modelId="{76F87682-A2D9-4E37-9604-BBD4A55CD669}" type="presParOf" srcId="{BDF27B05-7ABD-4317-9EA0-B6B8BA821A1F}" destId="{24EB058A-17E6-4ACE-9720-6403FB3C1454}" srcOrd="19" destOrd="0" presId="urn:microsoft.com/office/officeart/2005/8/layout/bProcess4"/>
    <dgm:cxn modelId="{AB71A538-45D9-4FFE-AEFC-86495DDEB39C}" type="presParOf" srcId="{BDF27B05-7ABD-4317-9EA0-B6B8BA821A1F}" destId="{4C95F4D6-D341-4044-997D-B8C439A95F20}" srcOrd="20" destOrd="0" presId="urn:microsoft.com/office/officeart/2005/8/layout/bProcess4"/>
    <dgm:cxn modelId="{A2DC7164-FC75-4198-97D2-FDEB66FFBB11}" type="presParOf" srcId="{4C95F4D6-D341-4044-997D-B8C439A95F20}" destId="{AE1E355A-F867-47D5-9716-D79A74ECBB4B}" srcOrd="0" destOrd="0" presId="urn:microsoft.com/office/officeart/2005/8/layout/bProcess4"/>
    <dgm:cxn modelId="{74044AA5-987E-4A7E-BBE9-E7B744BE2991}" type="presParOf" srcId="{4C95F4D6-D341-4044-997D-B8C439A95F20}" destId="{699D8747-A92A-4BBF-9DF1-DE93AB69BC1D}" srcOrd="1" destOrd="0" presId="urn:microsoft.com/office/officeart/2005/8/layout/bProcess4"/>
    <dgm:cxn modelId="{F29AFDA5-9887-4DC4-9333-8C693BCD3927}" type="presParOf" srcId="{BDF27B05-7ABD-4317-9EA0-B6B8BA821A1F}" destId="{5ED95D72-2B0D-4ABC-8510-1026CA0F689E}" srcOrd="21" destOrd="0" presId="urn:microsoft.com/office/officeart/2005/8/layout/bProcess4"/>
    <dgm:cxn modelId="{49D7AFF9-685C-42BC-A1D8-669A98A201C3}" type="presParOf" srcId="{BDF27B05-7ABD-4317-9EA0-B6B8BA821A1F}" destId="{C4DAEA4F-ABEC-4F38-83FA-27F71607ABDD}" srcOrd="22" destOrd="0" presId="urn:microsoft.com/office/officeart/2005/8/layout/bProcess4"/>
    <dgm:cxn modelId="{0A87A581-51BE-427E-BDB5-DFB8607B3AB9}" type="presParOf" srcId="{C4DAEA4F-ABEC-4F38-83FA-27F71607ABDD}" destId="{0922C094-3DD7-4ABC-A876-841517EA0E09}" srcOrd="0" destOrd="0" presId="urn:microsoft.com/office/officeart/2005/8/layout/bProcess4"/>
    <dgm:cxn modelId="{1D945F3E-B3FA-4C85-BC61-B9B3CF09B583}" type="presParOf" srcId="{C4DAEA4F-ABEC-4F38-83FA-27F71607ABDD}" destId="{83C1C590-8701-4711-9483-55FAA7B4C9D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2D0579-E845-4792-9E9A-26F0E986A8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38AF5C-5831-4D6F-A176-B4893E38A720}">
      <dgm:prSet/>
      <dgm:spPr/>
      <dgm:t>
        <a:bodyPr/>
        <a:lstStyle/>
        <a:p>
          <a:r>
            <a:rPr lang="en-US"/>
            <a:t>Sources:</a:t>
          </a:r>
        </a:p>
      </dgm:t>
    </dgm:pt>
    <dgm:pt modelId="{402C5443-4D16-40BF-AD15-5DA47C24AB2F}" type="parTrans" cxnId="{D48E8466-39EF-4AEF-8475-E6A1C2ADA7B3}">
      <dgm:prSet/>
      <dgm:spPr/>
      <dgm:t>
        <a:bodyPr/>
        <a:lstStyle/>
        <a:p>
          <a:endParaRPr lang="en-US"/>
        </a:p>
      </dgm:t>
    </dgm:pt>
    <dgm:pt modelId="{5DC19E8F-A2CB-4305-A672-23B008BDD685}" type="sibTrans" cxnId="{D48E8466-39EF-4AEF-8475-E6A1C2ADA7B3}">
      <dgm:prSet/>
      <dgm:spPr/>
      <dgm:t>
        <a:bodyPr/>
        <a:lstStyle/>
        <a:p>
          <a:endParaRPr lang="en-US"/>
        </a:p>
      </dgm:t>
    </dgm:pt>
    <dgm:pt modelId="{37627E24-F8F1-4807-81E0-1B2FBB17653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Global Power Plant Database - Datasets - Data | World Resources Institute (wri.org)</a:t>
          </a:r>
          <a:endParaRPr lang="en-US" dirty="0"/>
        </a:p>
      </dgm:t>
    </dgm:pt>
    <dgm:pt modelId="{61058D8C-E045-40D3-80D3-00A9E1945216}" type="parTrans" cxnId="{0381BFBD-6761-48B8-AC6C-10A49A694B1E}">
      <dgm:prSet/>
      <dgm:spPr/>
      <dgm:t>
        <a:bodyPr/>
        <a:lstStyle/>
        <a:p>
          <a:endParaRPr lang="en-US"/>
        </a:p>
      </dgm:t>
    </dgm:pt>
    <dgm:pt modelId="{0DC02A64-360E-4ACD-859A-A76367141EAD}" type="sibTrans" cxnId="{0381BFBD-6761-48B8-AC6C-10A49A694B1E}">
      <dgm:prSet/>
      <dgm:spPr/>
      <dgm:t>
        <a:bodyPr/>
        <a:lstStyle/>
        <a:p>
          <a:endParaRPr lang="en-US"/>
        </a:p>
      </dgm:t>
    </dgm:pt>
    <dgm:pt modelId="{3EF37F6F-1681-4645-8AD7-A40CE4FBC059}">
      <dgm:prSet/>
      <dgm:spPr/>
      <dgm:t>
        <a:bodyPr/>
        <a:lstStyle/>
        <a:p>
          <a:r>
            <a:rPr lang="en-US" b="0" i="0" u="sng" dirty="0">
              <a:hlinkClick xmlns:r="http://schemas.openxmlformats.org/officeDocument/2006/relationships" r:id="rId2"/>
            </a:rPr>
            <a:t>https://data.un.org/</a:t>
          </a:r>
          <a:endParaRPr lang="en-US" dirty="0"/>
        </a:p>
      </dgm:t>
    </dgm:pt>
    <dgm:pt modelId="{297F974B-37A2-43A8-AFC9-3E338B38650D}" type="parTrans" cxnId="{420587B4-9471-4D99-AC13-B5771C1731E4}">
      <dgm:prSet/>
      <dgm:spPr/>
      <dgm:t>
        <a:bodyPr/>
        <a:lstStyle/>
        <a:p>
          <a:endParaRPr lang="en-US"/>
        </a:p>
      </dgm:t>
    </dgm:pt>
    <dgm:pt modelId="{DE18B26F-883C-47CD-97BE-FBB8F59DF943}" type="sibTrans" cxnId="{420587B4-9471-4D99-AC13-B5771C1731E4}">
      <dgm:prSet/>
      <dgm:spPr/>
      <dgm:t>
        <a:bodyPr/>
        <a:lstStyle/>
        <a:p>
          <a:endParaRPr lang="en-US"/>
        </a:p>
      </dgm:t>
    </dgm:pt>
    <dgm:pt modelId="{10A2BCF1-CCDA-4F94-8BC3-714987CDA81A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Downloads | Energy economics | Home (bp.com)</a:t>
          </a:r>
          <a:endParaRPr lang="en-US"/>
        </a:p>
      </dgm:t>
    </dgm:pt>
    <dgm:pt modelId="{1928842B-1364-4481-A1C6-6F9925DC80FD}" type="parTrans" cxnId="{696D9667-9E94-4520-8CF5-5DF0D2448B3B}">
      <dgm:prSet/>
      <dgm:spPr/>
      <dgm:t>
        <a:bodyPr/>
        <a:lstStyle/>
        <a:p>
          <a:endParaRPr lang="en-US"/>
        </a:p>
      </dgm:t>
    </dgm:pt>
    <dgm:pt modelId="{BAAEF376-EA0A-46D7-885D-D72171F89602}" type="sibTrans" cxnId="{696D9667-9E94-4520-8CF5-5DF0D2448B3B}">
      <dgm:prSet/>
      <dgm:spPr/>
      <dgm:t>
        <a:bodyPr/>
        <a:lstStyle/>
        <a:p>
          <a:endParaRPr lang="en-US"/>
        </a:p>
      </dgm:t>
    </dgm:pt>
    <dgm:pt modelId="{78899C66-AC0B-4ADA-9DF0-E071A6890781}" type="pres">
      <dgm:prSet presAssocID="{022D0579-E845-4792-9E9A-26F0E986A8C0}" presName="linear" presStyleCnt="0">
        <dgm:presLayoutVars>
          <dgm:animLvl val="lvl"/>
          <dgm:resizeHandles val="exact"/>
        </dgm:presLayoutVars>
      </dgm:prSet>
      <dgm:spPr/>
    </dgm:pt>
    <dgm:pt modelId="{3E9F1506-48FE-46D3-A0E2-B251FBEAD885}" type="pres">
      <dgm:prSet presAssocID="{6D38AF5C-5831-4D6F-A176-B4893E38A72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72DF45-B9F6-421D-8C16-A307E55D62A7}" type="pres">
      <dgm:prSet presAssocID="{6D38AF5C-5831-4D6F-A176-B4893E38A72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7172F28-A631-4F30-A17B-AB16413864A7}" type="presOf" srcId="{10A2BCF1-CCDA-4F94-8BC3-714987CDA81A}" destId="{EA72DF45-B9F6-421D-8C16-A307E55D62A7}" srcOrd="0" destOrd="2" presId="urn:microsoft.com/office/officeart/2005/8/layout/vList2"/>
    <dgm:cxn modelId="{0130FD2C-6459-4D73-B22D-94B013B34E1C}" type="presOf" srcId="{6D38AF5C-5831-4D6F-A176-B4893E38A720}" destId="{3E9F1506-48FE-46D3-A0E2-B251FBEAD885}" srcOrd="0" destOrd="0" presId="urn:microsoft.com/office/officeart/2005/8/layout/vList2"/>
    <dgm:cxn modelId="{D48E8466-39EF-4AEF-8475-E6A1C2ADA7B3}" srcId="{022D0579-E845-4792-9E9A-26F0E986A8C0}" destId="{6D38AF5C-5831-4D6F-A176-B4893E38A720}" srcOrd="0" destOrd="0" parTransId="{402C5443-4D16-40BF-AD15-5DA47C24AB2F}" sibTransId="{5DC19E8F-A2CB-4305-A672-23B008BDD685}"/>
    <dgm:cxn modelId="{696D9667-9E94-4520-8CF5-5DF0D2448B3B}" srcId="{6D38AF5C-5831-4D6F-A176-B4893E38A720}" destId="{10A2BCF1-CCDA-4F94-8BC3-714987CDA81A}" srcOrd="2" destOrd="0" parTransId="{1928842B-1364-4481-A1C6-6F9925DC80FD}" sibTransId="{BAAEF376-EA0A-46D7-885D-D72171F89602}"/>
    <dgm:cxn modelId="{420587B4-9471-4D99-AC13-B5771C1731E4}" srcId="{6D38AF5C-5831-4D6F-A176-B4893E38A720}" destId="{3EF37F6F-1681-4645-8AD7-A40CE4FBC059}" srcOrd="1" destOrd="0" parTransId="{297F974B-37A2-43A8-AFC9-3E338B38650D}" sibTransId="{DE18B26F-883C-47CD-97BE-FBB8F59DF943}"/>
    <dgm:cxn modelId="{53CD2BBD-8F15-4D20-91A7-BCABBD5FAA49}" type="presOf" srcId="{022D0579-E845-4792-9E9A-26F0E986A8C0}" destId="{78899C66-AC0B-4ADA-9DF0-E071A6890781}" srcOrd="0" destOrd="0" presId="urn:microsoft.com/office/officeart/2005/8/layout/vList2"/>
    <dgm:cxn modelId="{0381BFBD-6761-48B8-AC6C-10A49A694B1E}" srcId="{6D38AF5C-5831-4D6F-A176-B4893E38A720}" destId="{37627E24-F8F1-4807-81E0-1B2FBB17653A}" srcOrd="0" destOrd="0" parTransId="{61058D8C-E045-40D3-80D3-00A9E1945216}" sibTransId="{0DC02A64-360E-4ACD-859A-A76367141EAD}"/>
    <dgm:cxn modelId="{0A1595C9-3A1D-42B5-843B-024449F7D375}" type="presOf" srcId="{3EF37F6F-1681-4645-8AD7-A40CE4FBC059}" destId="{EA72DF45-B9F6-421D-8C16-A307E55D62A7}" srcOrd="0" destOrd="1" presId="urn:microsoft.com/office/officeart/2005/8/layout/vList2"/>
    <dgm:cxn modelId="{EA28D8F6-5E18-4230-9913-8860083943D9}" type="presOf" srcId="{37627E24-F8F1-4807-81E0-1B2FBB17653A}" destId="{EA72DF45-B9F6-421D-8C16-A307E55D62A7}" srcOrd="0" destOrd="0" presId="urn:microsoft.com/office/officeart/2005/8/layout/vList2"/>
    <dgm:cxn modelId="{36EBFFC2-7637-4488-9C98-623FFA9D70CA}" type="presParOf" srcId="{78899C66-AC0B-4ADA-9DF0-E071A6890781}" destId="{3E9F1506-48FE-46D3-A0E2-B251FBEAD885}" srcOrd="0" destOrd="0" presId="urn:microsoft.com/office/officeart/2005/8/layout/vList2"/>
    <dgm:cxn modelId="{F2C471DC-4DE4-4E52-BCA5-9CD0F7A55605}" type="presParOf" srcId="{78899C66-AC0B-4ADA-9DF0-E071A6890781}" destId="{EA72DF45-B9F6-421D-8C16-A307E55D62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3321BB-FCC2-422A-9B6C-74DE00C980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85CEF-8DA1-4659-B925-22FB34B4412C}">
      <dgm:prSet/>
      <dgm:spPr/>
      <dgm:t>
        <a:bodyPr/>
        <a:lstStyle/>
        <a:p>
          <a:r>
            <a:rPr lang="en-US"/>
            <a:t>Facts:</a:t>
          </a:r>
        </a:p>
      </dgm:t>
    </dgm:pt>
    <dgm:pt modelId="{2BA01678-B2B5-4361-8843-2E5D50EFC36A}" type="parTrans" cxnId="{22CF9164-682A-4A0B-BACC-A2E45720180C}">
      <dgm:prSet/>
      <dgm:spPr/>
      <dgm:t>
        <a:bodyPr/>
        <a:lstStyle/>
        <a:p>
          <a:endParaRPr lang="en-US"/>
        </a:p>
      </dgm:t>
    </dgm:pt>
    <dgm:pt modelId="{64F6711F-7A63-4388-A179-C52F0EB50307}" type="sibTrans" cxnId="{22CF9164-682A-4A0B-BACC-A2E45720180C}">
      <dgm:prSet/>
      <dgm:spPr/>
      <dgm:t>
        <a:bodyPr/>
        <a:lstStyle/>
        <a:p>
          <a:endParaRPr lang="en-US"/>
        </a:p>
      </dgm:t>
    </dgm:pt>
    <dgm:pt modelId="{5A09086E-BD76-4A89-B00A-1A5FB5FCEC10}">
      <dgm:prSet/>
      <dgm:spPr/>
      <dgm:t>
        <a:bodyPr/>
        <a:lstStyle/>
        <a:p>
          <a:r>
            <a:rPr lang="en-US" dirty="0"/>
            <a:t>Cheap resource.</a:t>
          </a:r>
        </a:p>
      </dgm:t>
    </dgm:pt>
    <dgm:pt modelId="{3F8E6595-D15E-44EB-98F3-F3F6A1551905}" type="parTrans" cxnId="{FAE6349E-3D4A-4469-942E-803E6C0F2A52}">
      <dgm:prSet/>
      <dgm:spPr/>
      <dgm:t>
        <a:bodyPr/>
        <a:lstStyle/>
        <a:p>
          <a:endParaRPr lang="en-US"/>
        </a:p>
      </dgm:t>
    </dgm:pt>
    <dgm:pt modelId="{384E0121-8CF4-4F14-A4F6-8FE38AEADEA9}" type="sibTrans" cxnId="{FAE6349E-3D4A-4469-942E-803E6C0F2A52}">
      <dgm:prSet/>
      <dgm:spPr/>
      <dgm:t>
        <a:bodyPr/>
        <a:lstStyle/>
        <a:p>
          <a:endParaRPr lang="en-US"/>
        </a:p>
      </dgm:t>
    </dgm:pt>
    <dgm:pt modelId="{F9F27F69-EEA4-4B82-ADAD-42F3B35C5715}">
      <dgm:prSet/>
      <dgm:spPr/>
      <dgm:t>
        <a:bodyPr/>
        <a:lstStyle/>
        <a:p>
          <a:r>
            <a:rPr lang="en-US" dirty="0"/>
            <a:t>Surface mining or underground mining.</a:t>
          </a:r>
        </a:p>
      </dgm:t>
    </dgm:pt>
    <dgm:pt modelId="{5985FE09-18D4-4904-9E0F-1FB278277C72}" type="parTrans" cxnId="{3DC86542-BA6D-40AD-89FB-B8658914B305}">
      <dgm:prSet/>
      <dgm:spPr/>
      <dgm:t>
        <a:bodyPr/>
        <a:lstStyle/>
        <a:p>
          <a:endParaRPr lang="en-US"/>
        </a:p>
      </dgm:t>
    </dgm:pt>
    <dgm:pt modelId="{1EB2FCF8-81D9-4CEF-831C-2AC137E10AF2}" type="sibTrans" cxnId="{3DC86542-BA6D-40AD-89FB-B8658914B305}">
      <dgm:prSet/>
      <dgm:spPr/>
      <dgm:t>
        <a:bodyPr/>
        <a:lstStyle/>
        <a:p>
          <a:endParaRPr lang="en-US"/>
        </a:p>
      </dgm:t>
    </dgm:pt>
    <dgm:pt modelId="{A98114DA-56CD-46CE-8949-F1E440D9EEA7}">
      <dgm:prSet/>
      <dgm:spPr/>
      <dgm:t>
        <a:bodyPr/>
        <a:lstStyle/>
        <a:p>
          <a:r>
            <a:rPr lang="en-US"/>
            <a:t>Provides steam and power needed to mass-produce items, generate electricity, generate heat, fuel steamships, fuel steel industry.</a:t>
          </a:r>
        </a:p>
      </dgm:t>
    </dgm:pt>
    <dgm:pt modelId="{279405CB-5DA3-4DEF-A801-500A262CE178}" type="parTrans" cxnId="{601C3B69-85FC-4B90-BCD1-CCB73580B21B}">
      <dgm:prSet/>
      <dgm:spPr/>
      <dgm:t>
        <a:bodyPr/>
        <a:lstStyle/>
        <a:p>
          <a:endParaRPr lang="en-US"/>
        </a:p>
      </dgm:t>
    </dgm:pt>
    <dgm:pt modelId="{75FDB8E5-1D31-4468-9C93-1B871A590F65}" type="sibTrans" cxnId="{601C3B69-85FC-4B90-BCD1-CCB73580B21B}">
      <dgm:prSet/>
      <dgm:spPr/>
      <dgm:t>
        <a:bodyPr/>
        <a:lstStyle/>
        <a:p>
          <a:endParaRPr lang="en-US"/>
        </a:p>
      </dgm:t>
    </dgm:pt>
    <dgm:pt modelId="{1424A53B-FD3E-4927-8119-CBEA70AB4667}">
      <dgm:prSet/>
      <dgm:spPr/>
      <dgm:t>
        <a:bodyPr/>
        <a:lstStyle/>
        <a:p>
          <a:r>
            <a:rPr lang="en-US"/>
            <a:t>Emits CO2, SO2 (in U.S. generates 42% mercury emissions and 2/3 SO2 – contributing to acid rain and particulate matter).</a:t>
          </a:r>
        </a:p>
      </dgm:t>
    </dgm:pt>
    <dgm:pt modelId="{F60391D7-BEB4-4A9E-B7F9-C8AABD354B37}" type="parTrans" cxnId="{1D6E0616-C4AD-4303-8965-CF1C93FC790A}">
      <dgm:prSet/>
      <dgm:spPr/>
      <dgm:t>
        <a:bodyPr/>
        <a:lstStyle/>
        <a:p>
          <a:endParaRPr lang="en-US"/>
        </a:p>
      </dgm:t>
    </dgm:pt>
    <dgm:pt modelId="{D076B594-434C-4AF1-9121-9C7028C28464}" type="sibTrans" cxnId="{1D6E0616-C4AD-4303-8965-CF1C93FC790A}">
      <dgm:prSet/>
      <dgm:spPr/>
      <dgm:t>
        <a:bodyPr/>
        <a:lstStyle/>
        <a:p>
          <a:endParaRPr lang="en-US"/>
        </a:p>
      </dgm:t>
    </dgm:pt>
    <dgm:pt modelId="{631E1869-23B2-47AC-8A8F-4AABAF8C3735}" type="pres">
      <dgm:prSet presAssocID="{E13321BB-FCC2-422A-9B6C-74DE00C980F8}" presName="linear" presStyleCnt="0">
        <dgm:presLayoutVars>
          <dgm:animLvl val="lvl"/>
          <dgm:resizeHandles val="exact"/>
        </dgm:presLayoutVars>
      </dgm:prSet>
      <dgm:spPr/>
    </dgm:pt>
    <dgm:pt modelId="{D7CDB8B3-203F-4141-B8D4-6F8F6D1C1D24}" type="pres">
      <dgm:prSet presAssocID="{5AE85CEF-8DA1-4659-B925-22FB34B4412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5F31220-87C0-4D78-A7FF-E84939D58E17}" type="pres">
      <dgm:prSet presAssocID="{5AE85CEF-8DA1-4659-B925-22FB34B4412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6E0616-C4AD-4303-8965-CF1C93FC790A}" srcId="{5AE85CEF-8DA1-4659-B925-22FB34B4412C}" destId="{1424A53B-FD3E-4927-8119-CBEA70AB4667}" srcOrd="3" destOrd="0" parTransId="{F60391D7-BEB4-4A9E-B7F9-C8AABD354B37}" sibTransId="{D076B594-434C-4AF1-9121-9C7028C28464}"/>
    <dgm:cxn modelId="{C9CC932C-5F1B-4746-BCFE-F6094C2401E5}" type="presOf" srcId="{E13321BB-FCC2-422A-9B6C-74DE00C980F8}" destId="{631E1869-23B2-47AC-8A8F-4AABAF8C3735}" srcOrd="0" destOrd="0" presId="urn:microsoft.com/office/officeart/2005/8/layout/vList2"/>
    <dgm:cxn modelId="{3DC86542-BA6D-40AD-89FB-B8658914B305}" srcId="{5AE85CEF-8DA1-4659-B925-22FB34B4412C}" destId="{F9F27F69-EEA4-4B82-ADAD-42F3B35C5715}" srcOrd="1" destOrd="0" parTransId="{5985FE09-18D4-4904-9E0F-1FB278277C72}" sibTransId="{1EB2FCF8-81D9-4CEF-831C-2AC137E10AF2}"/>
    <dgm:cxn modelId="{5AA1E263-C8D3-48C0-A7FB-64D5DF50F44B}" type="presOf" srcId="{1424A53B-FD3E-4927-8119-CBEA70AB4667}" destId="{35F31220-87C0-4D78-A7FF-E84939D58E17}" srcOrd="0" destOrd="3" presId="urn:microsoft.com/office/officeart/2005/8/layout/vList2"/>
    <dgm:cxn modelId="{22CF9164-682A-4A0B-BACC-A2E45720180C}" srcId="{E13321BB-FCC2-422A-9B6C-74DE00C980F8}" destId="{5AE85CEF-8DA1-4659-B925-22FB34B4412C}" srcOrd="0" destOrd="0" parTransId="{2BA01678-B2B5-4361-8843-2E5D50EFC36A}" sibTransId="{64F6711F-7A63-4388-A179-C52F0EB50307}"/>
    <dgm:cxn modelId="{601C3B69-85FC-4B90-BCD1-CCB73580B21B}" srcId="{5AE85CEF-8DA1-4659-B925-22FB34B4412C}" destId="{A98114DA-56CD-46CE-8949-F1E440D9EEA7}" srcOrd="2" destOrd="0" parTransId="{279405CB-5DA3-4DEF-A801-500A262CE178}" sibTransId="{75FDB8E5-1D31-4468-9C93-1B871A590F65}"/>
    <dgm:cxn modelId="{EEF4277B-1C04-41EE-9A35-71DD8A4ED37D}" type="presOf" srcId="{F9F27F69-EEA4-4B82-ADAD-42F3B35C5715}" destId="{35F31220-87C0-4D78-A7FF-E84939D58E17}" srcOrd="0" destOrd="1" presId="urn:microsoft.com/office/officeart/2005/8/layout/vList2"/>
    <dgm:cxn modelId="{FAE6349E-3D4A-4469-942E-803E6C0F2A52}" srcId="{5AE85CEF-8DA1-4659-B925-22FB34B4412C}" destId="{5A09086E-BD76-4A89-B00A-1A5FB5FCEC10}" srcOrd="0" destOrd="0" parTransId="{3F8E6595-D15E-44EB-98F3-F3F6A1551905}" sibTransId="{384E0121-8CF4-4F14-A4F6-8FE38AEADEA9}"/>
    <dgm:cxn modelId="{EA0CADC3-A2A9-42C1-8932-D40209C4DD08}" type="presOf" srcId="{5A09086E-BD76-4A89-B00A-1A5FB5FCEC10}" destId="{35F31220-87C0-4D78-A7FF-E84939D58E17}" srcOrd="0" destOrd="0" presId="urn:microsoft.com/office/officeart/2005/8/layout/vList2"/>
    <dgm:cxn modelId="{F423FFE8-0B98-4F69-8DB0-7D59C1E68A33}" type="presOf" srcId="{5AE85CEF-8DA1-4659-B925-22FB34B4412C}" destId="{D7CDB8B3-203F-4141-B8D4-6F8F6D1C1D24}" srcOrd="0" destOrd="0" presId="urn:microsoft.com/office/officeart/2005/8/layout/vList2"/>
    <dgm:cxn modelId="{1F9801FD-52CA-42CB-A6B2-0B9291C62ED7}" type="presOf" srcId="{A98114DA-56CD-46CE-8949-F1E440D9EEA7}" destId="{35F31220-87C0-4D78-A7FF-E84939D58E17}" srcOrd="0" destOrd="2" presId="urn:microsoft.com/office/officeart/2005/8/layout/vList2"/>
    <dgm:cxn modelId="{33CD5BA2-CF64-4345-8350-1532EDA61AB3}" type="presParOf" srcId="{631E1869-23B2-47AC-8A8F-4AABAF8C3735}" destId="{D7CDB8B3-203F-4141-B8D4-6F8F6D1C1D24}" srcOrd="0" destOrd="0" presId="urn:microsoft.com/office/officeart/2005/8/layout/vList2"/>
    <dgm:cxn modelId="{EECA9193-C41F-4797-A019-56D8C2DE7DB3}" type="presParOf" srcId="{631E1869-23B2-47AC-8A8F-4AABAF8C3735}" destId="{35F31220-87C0-4D78-A7FF-E84939D58E1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2FFB80-3DD6-400F-AAD1-E7138918671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13B6E-30C9-4845-8C9B-5C1F86EF7045}">
      <dgm:prSet/>
      <dgm:spPr/>
      <dgm:t>
        <a:bodyPr/>
        <a:lstStyle/>
        <a:p>
          <a:r>
            <a:rPr lang="en-US" dirty="0" err="1"/>
            <a:t>Gwh</a:t>
          </a:r>
          <a:r>
            <a:rPr lang="en-US" dirty="0"/>
            <a:t> for 2017</a:t>
          </a:r>
        </a:p>
      </dgm:t>
    </dgm:pt>
    <dgm:pt modelId="{8AB7F0A4-1D15-4381-A750-FED71AE1D13F}" type="parTrans" cxnId="{3D7E185A-C96D-4574-B86A-4E46E10E17FB}">
      <dgm:prSet/>
      <dgm:spPr/>
      <dgm:t>
        <a:bodyPr/>
        <a:lstStyle/>
        <a:p>
          <a:endParaRPr lang="en-US"/>
        </a:p>
      </dgm:t>
    </dgm:pt>
    <dgm:pt modelId="{9CA12762-F04B-45EE-8C0F-BE4932DF18B6}" type="sibTrans" cxnId="{3D7E185A-C96D-4574-B86A-4E46E10E17FB}">
      <dgm:prSet/>
      <dgm:spPr/>
      <dgm:t>
        <a:bodyPr/>
        <a:lstStyle/>
        <a:p>
          <a:endParaRPr lang="en-US"/>
        </a:p>
      </dgm:t>
    </dgm:pt>
    <dgm:pt modelId="{1816CA96-1F42-4BAA-943A-B1E89B9F683B}">
      <dgm:prSet/>
      <dgm:spPr/>
      <dgm:t>
        <a:bodyPr/>
        <a:lstStyle/>
        <a:p>
          <a:r>
            <a:rPr lang="en-US"/>
            <a:t>Top 6 Countries w/ highest est. gen. gwh for 2017: Taiwan, South Korea, South Africa, Malaysia, Israel, Mexico</a:t>
          </a:r>
        </a:p>
      </dgm:t>
    </dgm:pt>
    <dgm:pt modelId="{5CE14C73-717B-41DB-B5FF-1EAB4F06193D}" type="parTrans" cxnId="{6E392DC7-C3F0-4E49-BE8A-D80B907ED667}">
      <dgm:prSet/>
      <dgm:spPr/>
      <dgm:t>
        <a:bodyPr/>
        <a:lstStyle/>
        <a:p>
          <a:endParaRPr lang="en-US"/>
        </a:p>
      </dgm:t>
    </dgm:pt>
    <dgm:pt modelId="{5F966D43-B317-4C86-84E6-C42CC78D0A5D}" type="sibTrans" cxnId="{6E392DC7-C3F0-4E49-BE8A-D80B907ED667}">
      <dgm:prSet/>
      <dgm:spPr/>
      <dgm:t>
        <a:bodyPr/>
        <a:lstStyle/>
        <a:p>
          <a:endParaRPr lang="en-US"/>
        </a:p>
      </dgm:t>
    </dgm:pt>
    <dgm:pt modelId="{7B618227-BFC2-4C6E-9A46-C5A251153337}">
      <dgm:prSet/>
      <dgm:spPr/>
      <dgm:t>
        <a:bodyPr/>
        <a:lstStyle/>
        <a:p>
          <a:r>
            <a:rPr lang="en-US" dirty="0"/>
            <a:t>Coal</a:t>
          </a:r>
          <a:r>
            <a:rPr lang="en-US" baseline="0" dirty="0"/>
            <a:t> Reserves</a:t>
          </a:r>
          <a:endParaRPr lang="en-US" dirty="0"/>
        </a:p>
      </dgm:t>
    </dgm:pt>
    <dgm:pt modelId="{C2FCA707-115F-4874-8C6B-6ABA0021F5A6}" type="parTrans" cxnId="{FA14ED44-F287-4859-85FF-29F7E3DEC3E4}">
      <dgm:prSet/>
      <dgm:spPr/>
      <dgm:t>
        <a:bodyPr/>
        <a:lstStyle/>
        <a:p>
          <a:endParaRPr lang="en-US"/>
        </a:p>
      </dgm:t>
    </dgm:pt>
    <dgm:pt modelId="{11E350F4-0B1A-4C85-8006-B943F4B652A6}" type="sibTrans" cxnId="{FA14ED44-F287-4859-85FF-29F7E3DEC3E4}">
      <dgm:prSet/>
      <dgm:spPr/>
      <dgm:t>
        <a:bodyPr/>
        <a:lstStyle/>
        <a:p>
          <a:endParaRPr lang="en-US"/>
        </a:p>
      </dgm:t>
    </dgm:pt>
    <dgm:pt modelId="{31E9A6CE-D936-4371-BBE7-ACEE7F1F566B}">
      <dgm:prSet/>
      <dgm:spPr/>
      <dgm:t>
        <a:bodyPr/>
        <a:lstStyle/>
        <a:p>
          <a:r>
            <a:rPr lang="en-US"/>
            <a:t>Top 5 countries w/ most coal reserves: US, Russian Federation, Australia, China</a:t>
          </a:r>
        </a:p>
      </dgm:t>
    </dgm:pt>
    <dgm:pt modelId="{EAAC00CC-E5BC-4C50-9C3E-B7D21817705A}" type="parTrans" cxnId="{2CA35461-3015-47AE-B796-04CD9063D0C2}">
      <dgm:prSet/>
      <dgm:spPr/>
      <dgm:t>
        <a:bodyPr/>
        <a:lstStyle/>
        <a:p>
          <a:endParaRPr lang="en-US"/>
        </a:p>
      </dgm:t>
    </dgm:pt>
    <dgm:pt modelId="{9E222D6D-4BFA-4C3E-92F9-5C148F89120E}" type="sibTrans" cxnId="{2CA35461-3015-47AE-B796-04CD9063D0C2}">
      <dgm:prSet/>
      <dgm:spPr/>
      <dgm:t>
        <a:bodyPr/>
        <a:lstStyle/>
        <a:p>
          <a:endParaRPr lang="en-US"/>
        </a:p>
      </dgm:t>
    </dgm:pt>
    <dgm:pt modelId="{1B2C4A58-E18E-447C-BDC8-928130DE8878}">
      <dgm:prSet/>
      <dgm:spPr/>
      <dgm:t>
        <a:bodyPr/>
        <a:lstStyle/>
        <a:p>
          <a:r>
            <a:rPr lang="en-US" dirty="0"/>
            <a:t>Coal Production</a:t>
          </a:r>
        </a:p>
      </dgm:t>
    </dgm:pt>
    <dgm:pt modelId="{78D8476D-504F-459D-9144-7BEC53CEADAD}" type="parTrans" cxnId="{B84A5E98-CB1C-4FDB-ACAE-CA9730AB49E1}">
      <dgm:prSet/>
      <dgm:spPr/>
      <dgm:t>
        <a:bodyPr/>
        <a:lstStyle/>
        <a:p>
          <a:endParaRPr lang="en-US"/>
        </a:p>
      </dgm:t>
    </dgm:pt>
    <dgm:pt modelId="{15F565C7-EFE5-4F14-93DA-F852F7436413}" type="sibTrans" cxnId="{B84A5E98-CB1C-4FDB-ACAE-CA9730AB49E1}">
      <dgm:prSet/>
      <dgm:spPr/>
      <dgm:t>
        <a:bodyPr/>
        <a:lstStyle/>
        <a:p>
          <a:endParaRPr lang="en-US"/>
        </a:p>
      </dgm:t>
    </dgm:pt>
    <dgm:pt modelId="{F1267758-220F-41C6-8398-B3235353C8E1}">
      <dgm:prSet/>
      <dgm:spPr/>
      <dgm:t>
        <a:bodyPr/>
        <a:lstStyle/>
        <a:p>
          <a:r>
            <a:rPr lang="en-US" dirty="0"/>
            <a:t>China held top coal producer for 27 years. US is second. </a:t>
          </a:r>
        </a:p>
      </dgm:t>
    </dgm:pt>
    <dgm:pt modelId="{7729D10A-583B-4ABD-A5AE-EC4EF7174ECB}" type="parTrans" cxnId="{44C1FE65-F804-4056-B1F0-A366B478C455}">
      <dgm:prSet/>
      <dgm:spPr/>
      <dgm:t>
        <a:bodyPr/>
        <a:lstStyle/>
        <a:p>
          <a:endParaRPr lang="en-US"/>
        </a:p>
      </dgm:t>
    </dgm:pt>
    <dgm:pt modelId="{E6D383D6-3177-4CC7-83EB-21496BAAE7ED}" type="sibTrans" cxnId="{44C1FE65-F804-4056-B1F0-A366B478C455}">
      <dgm:prSet/>
      <dgm:spPr/>
      <dgm:t>
        <a:bodyPr/>
        <a:lstStyle/>
        <a:p>
          <a:endParaRPr lang="en-US"/>
        </a:p>
      </dgm:t>
    </dgm:pt>
    <dgm:pt modelId="{477CFF7F-D63E-476A-A3C3-2350FADD20BF}">
      <dgm:prSet/>
      <dgm:spPr/>
      <dgm:t>
        <a:bodyPr/>
        <a:lstStyle/>
        <a:p>
          <a:r>
            <a:rPr lang="en-US" dirty="0"/>
            <a:t>Coal Consumption</a:t>
          </a:r>
        </a:p>
      </dgm:t>
    </dgm:pt>
    <dgm:pt modelId="{6DEDD550-D42F-4119-8B31-9E8EE1688029}" type="parTrans" cxnId="{1217FFBE-96DC-4828-88D7-2D7419EC16DE}">
      <dgm:prSet/>
      <dgm:spPr/>
      <dgm:t>
        <a:bodyPr/>
        <a:lstStyle/>
        <a:p>
          <a:endParaRPr lang="en-US"/>
        </a:p>
      </dgm:t>
    </dgm:pt>
    <dgm:pt modelId="{BA29FEEE-7C05-4A6F-9212-2378F68ADC82}" type="sibTrans" cxnId="{1217FFBE-96DC-4828-88D7-2D7419EC16DE}">
      <dgm:prSet/>
      <dgm:spPr/>
      <dgm:t>
        <a:bodyPr/>
        <a:lstStyle/>
        <a:p>
          <a:endParaRPr lang="en-US"/>
        </a:p>
      </dgm:t>
    </dgm:pt>
    <dgm:pt modelId="{B331F9FD-E967-448F-BDBB-6C549C4BA5EE}">
      <dgm:prSet/>
      <dgm:spPr/>
      <dgm:t>
        <a:bodyPr/>
        <a:lstStyle/>
        <a:p>
          <a:r>
            <a:rPr lang="en-US" dirty="0"/>
            <a:t>China is 1st place, US 2nd place.</a:t>
          </a:r>
        </a:p>
      </dgm:t>
    </dgm:pt>
    <dgm:pt modelId="{2C225193-1D5F-4D07-B657-D67C8D048109}" type="parTrans" cxnId="{0D737B2B-A633-4D30-8002-9A7F9DC8AB38}">
      <dgm:prSet/>
      <dgm:spPr/>
      <dgm:t>
        <a:bodyPr/>
        <a:lstStyle/>
        <a:p>
          <a:endParaRPr lang="en-US"/>
        </a:p>
      </dgm:t>
    </dgm:pt>
    <dgm:pt modelId="{8BE2492E-4B1C-4F11-9568-E7C70317FE97}" type="sibTrans" cxnId="{0D737B2B-A633-4D30-8002-9A7F9DC8AB38}">
      <dgm:prSet/>
      <dgm:spPr/>
      <dgm:t>
        <a:bodyPr/>
        <a:lstStyle/>
        <a:p>
          <a:endParaRPr lang="en-US"/>
        </a:p>
      </dgm:t>
    </dgm:pt>
    <dgm:pt modelId="{0025F08A-5AD4-4CD0-9A0E-47FB2D8722F2}" type="pres">
      <dgm:prSet presAssocID="{E82FFB80-3DD6-400F-AAD1-E7138918671B}" presName="Name0" presStyleCnt="0">
        <dgm:presLayoutVars>
          <dgm:dir/>
          <dgm:animLvl val="lvl"/>
          <dgm:resizeHandles val="exact"/>
        </dgm:presLayoutVars>
      </dgm:prSet>
      <dgm:spPr/>
    </dgm:pt>
    <dgm:pt modelId="{24D5B04A-4D63-4CF9-B09F-9C5D677EA313}" type="pres">
      <dgm:prSet presAssocID="{B7013B6E-30C9-4845-8C9B-5C1F86EF7045}" presName="linNode" presStyleCnt="0"/>
      <dgm:spPr/>
    </dgm:pt>
    <dgm:pt modelId="{686A78DA-6B00-43C4-B2AA-4F08E35370A5}" type="pres">
      <dgm:prSet presAssocID="{B7013B6E-30C9-4845-8C9B-5C1F86EF704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B373FB53-6035-41EC-A83E-A3395E1F251B}" type="pres">
      <dgm:prSet presAssocID="{B7013B6E-30C9-4845-8C9B-5C1F86EF7045}" presName="descendantText" presStyleLbl="alignNode1" presStyleIdx="0" presStyleCnt="4">
        <dgm:presLayoutVars>
          <dgm:bulletEnabled/>
        </dgm:presLayoutVars>
      </dgm:prSet>
      <dgm:spPr/>
    </dgm:pt>
    <dgm:pt modelId="{20753588-7E98-4A1A-BDB9-46543A0E1107}" type="pres">
      <dgm:prSet presAssocID="{9CA12762-F04B-45EE-8C0F-BE4932DF18B6}" presName="sp" presStyleCnt="0"/>
      <dgm:spPr/>
    </dgm:pt>
    <dgm:pt modelId="{C6C27965-A23F-4F54-AF86-9C5713F699F7}" type="pres">
      <dgm:prSet presAssocID="{7B618227-BFC2-4C6E-9A46-C5A251153337}" presName="linNode" presStyleCnt="0"/>
      <dgm:spPr/>
    </dgm:pt>
    <dgm:pt modelId="{29FC318C-A9C5-463F-8648-9CED7B058900}" type="pres">
      <dgm:prSet presAssocID="{7B618227-BFC2-4C6E-9A46-C5A25115333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C6188ED-946B-49ED-8C46-F79240005E45}" type="pres">
      <dgm:prSet presAssocID="{7B618227-BFC2-4C6E-9A46-C5A251153337}" presName="descendantText" presStyleLbl="alignNode1" presStyleIdx="1" presStyleCnt="4">
        <dgm:presLayoutVars>
          <dgm:bulletEnabled/>
        </dgm:presLayoutVars>
      </dgm:prSet>
      <dgm:spPr/>
    </dgm:pt>
    <dgm:pt modelId="{9544E02D-D5EB-4E19-9CD9-98064F7A3331}" type="pres">
      <dgm:prSet presAssocID="{11E350F4-0B1A-4C85-8006-B943F4B652A6}" presName="sp" presStyleCnt="0"/>
      <dgm:spPr/>
    </dgm:pt>
    <dgm:pt modelId="{5197A759-1E2C-4BE1-8E79-BDBE83957614}" type="pres">
      <dgm:prSet presAssocID="{1B2C4A58-E18E-447C-BDC8-928130DE8878}" presName="linNode" presStyleCnt="0"/>
      <dgm:spPr/>
    </dgm:pt>
    <dgm:pt modelId="{7D7B2C15-21B1-45F3-BD35-791766594FD2}" type="pres">
      <dgm:prSet presAssocID="{1B2C4A58-E18E-447C-BDC8-928130DE887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82E6E01-A4B7-4E1C-B2EE-AC43CF3DD63F}" type="pres">
      <dgm:prSet presAssocID="{1B2C4A58-E18E-447C-BDC8-928130DE8878}" presName="descendantText" presStyleLbl="alignNode1" presStyleIdx="2" presStyleCnt="4">
        <dgm:presLayoutVars>
          <dgm:bulletEnabled/>
        </dgm:presLayoutVars>
      </dgm:prSet>
      <dgm:spPr/>
    </dgm:pt>
    <dgm:pt modelId="{48134DF2-C195-4006-A6A2-7EC56FAB667A}" type="pres">
      <dgm:prSet presAssocID="{15F565C7-EFE5-4F14-93DA-F852F7436413}" presName="sp" presStyleCnt="0"/>
      <dgm:spPr/>
    </dgm:pt>
    <dgm:pt modelId="{D3153DA9-2E2A-4D94-8FEC-187997717229}" type="pres">
      <dgm:prSet presAssocID="{477CFF7F-D63E-476A-A3C3-2350FADD20BF}" presName="linNode" presStyleCnt="0"/>
      <dgm:spPr/>
    </dgm:pt>
    <dgm:pt modelId="{50982F1F-2189-48D4-879E-C154F17FF2A2}" type="pres">
      <dgm:prSet presAssocID="{477CFF7F-D63E-476A-A3C3-2350FADD20B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FBF3C654-37F2-4EDD-A4AD-FC7999D3E13B}" type="pres">
      <dgm:prSet presAssocID="{477CFF7F-D63E-476A-A3C3-2350FADD20B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5ECF80D-0DDF-429C-9C09-07E229D421DA}" type="presOf" srcId="{31E9A6CE-D936-4371-BBE7-ACEE7F1F566B}" destId="{BC6188ED-946B-49ED-8C46-F79240005E45}" srcOrd="0" destOrd="0" presId="urn:microsoft.com/office/officeart/2016/7/layout/VerticalHollowActionList"/>
    <dgm:cxn modelId="{9A8E892A-7FCE-49BD-82E0-1D4076185A89}" type="presOf" srcId="{477CFF7F-D63E-476A-A3C3-2350FADD20BF}" destId="{50982F1F-2189-48D4-879E-C154F17FF2A2}" srcOrd="0" destOrd="0" presId="urn:microsoft.com/office/officeart/2016/7/layout/VerticalHollowActionList"/>
    <dgm:cxn modelId="{0D737B2B-A633-4D30-8002-9A7F9DC8AB38}" srcId="{477CFF7F-D63E-476A-A3C3-2350FADD20BF}" destId="{B331F9FD-E967-448F-BDBB-6C549C4BA5EE}" srcOrd="0" destOrd="0" parTransId="{2C225193-1D5F-4D07-B657-D67C8D048109}" sibTransId="{8BE2492E-4B1C-4F11-9568-E7C70317FE97}"/>
    <dgm:cxn modelId="{CAE4523C-91FC-4C3A-9B78-809575F390C9}" type="presOf" srcId="{1B2C4A58-E18E-447C-BDC8-928130DE8878}" destId="{7D7B2C15-21B1-45F3-BD35-791766594FD2}" srcOrd="0" destOrd="0" presId="urn:microsoft.com/office/officeart/2016/7/layout/VerticalHollowActionList"/>
    <dgm:cxn modelId="{67D65A60-2322-49AC-9EDD-61BE5A29E637}" type="presOf" srcId="{F1267758-220F-41C6-8398-B3235353C8E1}" destId="{C82E6E01-A4B7-4E1C-B2EE-AC43CF3DD63F}" srcOrd="0" destOrd="0" presId="urn:microsoft.com/office/officeart/2016/7/layout/VerticalHollowActionList"/>
    <dgm:cxn modelId="{2E5A2061-D7A4-403C-802F-3C8519E18021}" type="presOf" srcId="{E82FFB80-3DD6-400F-AAD1-E7138918671B}" destId="{0025F08A-5AD4-4CD0-9A0E-47FB2D8722F2}" srcOrd="0" destOrd="0" presId="urn:microsoft.com/office/officeart/2016/7/layout/VerticalHollowActionList"/>
    <dgm:cxn modelId="{2CA35461-3015-47AE-B796-04CD9063D0C2}" srcId="{7B618227-BFC2-4C6E-9A46-C5A251153337}" destId="{31E9A6CE-D936-4371-BBE7-ACEE7F1F566B}" srcOrd="0" destOrd="0" parTransId="{EAAC00CC-E5BC-4C50-9C3E-B7D21817705A}" sibTransId="{9E222D6D-4BFA-4C3E-92F9-5C148F89120E}"/>
    <dgm:cxn modelId="{FA14ED44-F287-4859-85FF-29F7E3DEC3E4}" srcId="{E82FFB80-3DD6-400F-AAD1-E7138918671B}" destId="{7B618227-BFC2-4C6E-9A46-C5A251153337}" srcOrd="1" destOrd="0" parTransId="{C2FCA707-115F-4874-8C6B-6ABA0021F5A6}" sibTransId="{11E350F4-0B1A-4C85-8006-B943F4B652A6}"/>
    <dgm:cxn modelId="{44C1FE65-F804-4056-B1F0-A366B478C455}" srcId="{1B2C4A58-E18E-447C-BDC8-928130DE8878}" destId="{F1267758-220F-41C6-8398-B3235353C8E1}" srcOrd="0" destOrd="0" parTransId="{7729D10A-583B-4ABD-A5AE-EC4EF7174ECB}" sibTransId="{E6D383D6-3177-4CC7-83EB-21496BAAE7ED}"/>
    <dgm:cxn modelId="{3D7E185A-C96D-4574-B86A-4E46E10E17FB}" srcId="{E82FFB80-3DD6-400F-AAD1-E7138918671B}" destId="{B7013B6E-30C9-4845-8C9B-5C1F86EF7045}" srcOrd="0" destOrd="0" parTransId="{8AB7F0A4-1D15-4381-A750-FED71AE1D13F}" sibTransId="{9CA12762-F04B-45EE-8C0F-BE4932DF18B6}"/>
    <dgm:cxn modelId="{B84A5E98-CB1C-4FDB-ACAE-CA9730AB49E1}" srcId="{E82FFB80-3DD6-400F-AAD1-E7138918671B}" destId="{1B2C4A58-E18E-447C-BDC8-928130DE8878}" srcOrd="2" destOrd="0" parTransId="{78D8476D-504F-459D-9144-7BEC53CEADAD}" sibTransId="{15F565C7-EFE5-4F14-93DA-F852F7436413}"/>
    <dgm:cxn modelId="{2DCD1CB4-3036-4096-A6A4-2738FDA20EA3}" type="presOf" srcId="{B7013B6E-30C9-4845-8C9B-5C1F86EF7045}" destId="{686A78DA-6B00-43C4-B2AA-4F08E35370A5}" srcOrd="0" destOrd="0" presId="urn:microsoft.com/office/officeart/2016/7/layout/VerticalHollowActionList"/>
    <dgm:cxn modelId="{1217FFBE-96DC-4828-88D7-2D7419EC16DE}" srcId="{E82FFB80-3DD6-400F-AAD1-E7138918671B}" destId="{477CFF7F-D63E-476A-A3C3-2350FADD20BF}" srcOrd="3" destOrd="0" parTransId="{6DEDD550-D42F-4119-8B31-9E8EE1688029}" sibTransId="{BA29FEEE-7C05-4A6F-9212-2378F68ADC82}"/>
    <dgm:cxn modelId="{3DFCEEBF-C5C1-4131-A688-E785928580A8}" type="presOf" srcId="{1816CA96-1F42-4BAA-943A-B1E89B9F683B}" destId="{B373FB53-6035-41EC-A83E-A3395E1F251B}" srcOrd="0" destOrd="0" presId="urn:microsoft.com/office/officeart/2016/7/layout/VerticalHollowActionList"/>
    <dgm:cxn modelId="{DD5B36C6-1ED4-408D-B3B0-E9A4604057A3}" type="presOf" srcId="{B331F9FD-E967-448F-BDBB-6C549C4BA5EE}" destId="{FBF3C654-37F2-4EDD-A4AD-FC7999D3E13B}" srcOrd="0" destOrd="0" presId="urn:microsoft.com/office/officeart/2016/7/layout/VerticalHollowActionList"/>
    <dgm:cxn modelId="{6E392DC7-C3F0-4E49-BE8A-D80B907ED667}" srcId="{B7013B6E-30C9-4845-8C9B-5C1F86EF7045}" destId="{1816CA96-1F42-4BAA-943A-B1E89B9F683B}" srcOrd="0" destOrd="0" parTransId="{5CE14C73-717B-41DB-B5FF-1EAB4F06193D}" sibTransId="{5F966D43-B317-4C86-84E6-C42CC78D0A5D}"/>
    <dgm:cxn modelId="{474B61D6-C496-42DA-96D6-E134A509D65C}" type="presOf" srcId="{7B618227-BFC2-4C6E-9A46-C5A251153337}" destId="{29FC318C-A9C5-463F-8648-9CED7B058900}" srcOrd="0" destOrd="0" presId="urn:microsoft.com/office/officeart/2016/7/layout/VerticalHollowActionList"/>
    <dgm:cxn modelId="{7B8D7A75-F4B5-489C-9BE1-4E54E9E5718F}" type="presParOf" srcId="{0025F08A-5AD4-4CD0-9A0E-47FB2D8722F2}" destId="{24D5B04A-4D63-4CF9-B09F-9C5D677EA313}" srcOrd="0" destOrd="0" presId="urn:microsoft.com/office/officeart/2016/7/layout/VerticalHollowActionList"/>
    <dgm:cxn modelId="{6EEEE8F4-4BAA-4C95-8CB9-A973300E1D94}" type="presParOf" srcId="{24D5B04A-4D63-4CF9-B09F-9C5D677EA313}" destId="{686A78DA-6B00-43C4-B2AA-4F08E35370A5}" srcOrd="0" destOrd="0" presId="urn:microsoft.com/office/officeart/2016/7/layout/VerticalHollowActionList"/>
    <dgm:cxn modelId="{79D07DC3-BA30-4B44-9381-ACD7A70DD82F}" type="presParOf" srcId="{24D5B04A-4D63-4CF9-B09F-9C5D677EA313}" destId="{B373FB53-6035-41EC-A83E-A3395E1F251B}" srcOrd="1" destOrd="0" presId="urn:microsoft.com/office/officeart/2016/7/layout/VerticalHollowActionList"/>
    <dgm:cxn modelId="{375B4E18-5F3B-4D05-9680-6912509F372A}" type="presParOf" srcId="{0025F08A-5AD4-4CD0-9A0E-47FB2D8722F2}" destId="{20753588-7E98-4A1A-BDB9-46543A0E1107}" srcOrd="1" destOrd="0" presId="urn:microsoft.com/office/officeart/2016/7/layout/VerticalHollowActionList"/>
    <dgm:cxn modelId="{2DD77538-A6A2-45F7-A027-2BDFE24DA525}" type="presParOf" srcId="{0025F08A-5AD4-4CD0-9A0E-47FB2D8722F2}" destId="{C6C27965-A23F-4F54-AF86-9C5713F699F7}" srcOrd="2" destOrd="0" presId="urn:microsoft.com/office/officeart/2016/7/layout/VerticalHollowActionList"/>
    <dgm:cxn modelId="{E513742A-33E5-40CE-8B9F-A0F7E2FA1CD7}" type="presParOf" srcId="{C6C27965-A23F-4F54-AF86-9C5713F699F7}" destId="{29FC318C-A9C5-463F-8648-9CED7B058900}" srcOrd="0" destOrd="0" presId="urn:microsoft.com/office/officeart/2016/7/layout/VerticalHollowActionList"/>
    <dgm:cxn modelId="{97302E70-98C3-4B66-A3E1-E03831786565}" type="presParOf" srcId="{C6C27965-A23F-4F54-AF86-9C5713F699F7}" destId="{BC6188ED-946B-49ED-8C46-F79240005E45}" srcOrd="1" destOrd="0" presId="urn:microsoft.com/office/officeart/2016/7/layout/VerticalHollowActionList"/>
    <dgm:cxn modelId="{98A63740-18A6-4CA5-BE08-2E7B3D9EACE6}" type="presParOf" srcId="{0025F08A-5AD4-4CD0-9A0E-47FB2D8722F2}" destId="{9544E02D-D5EB-4E19-9CD9-98064F7A3331}" srcOrd="3" destOrd="0" presId="urn:microsoft.com/office/officeart/2016/7/layout/VerticalHollowActionList"/>
    <dgm:cxn modelId="{8F70A698-6AC1-48AB-A648-4D1089B9304D}" type="presParOf" srcId="{0025F08A-5AD4-4CD0-9A0E-47FB2D8722F2}" destId="{5197A759-1E2C-4BE1-8E79-BDBE83957614}" srcOrd="4" destOrd="0" presId="urn:microsoft.com/office/officeart/2016/7/layout/VerticalHollowActionList"/>
    <dgm:cxn modelId="{AB46172F-94B5-469E-B839-C5AC48469776}" type="presParOf" srcId="{5197A759-1E2C-4BE1-8E79-BDBE83957614}" destId="{7D7B2C15-21B1-45F3-BD35-791766594FD2}" srcOrd="0" destOrd="0" presId="urn:microsoft.com/office/officeart/2016/7/layout/VerticalHollowActionList"/>
    <dgm:cxn modelId="{AD588164-9E15-4616-ADC7-BB2D86531415}" type="presParOf" srcId="{5197A759-1E2C-4BE1-8E79-BDBE83957614}" destId="{C82E6E01-A4B7-4E1C-B2EE-AC43CF3DD63F}" srcOrd="1" destOrd="0" presId="urn:microsoft.com/office/officeart/2016/7/layout/VerticalHollowActionList"/>
    <dgm:cxn modelId="{B8F8286B-45F2-4EC1-A94D-33860D564877}" type="presParOf" srcId="{0025F08A-5AD4-4CD0-9A0E-47FB2D8722F2}" destId="{48134DF2-C195-4006-A6A2-7EC56FAB667A}" srcOrd="5" destOrd="0" presId="urn:microsoft.com/office/officeart/2016/7/layout/VerticalHollowActionList"/>
    <dgm:cxn modelId="{C03129BD-13CF-4CE4-9171-E59462B39C4E}" type="presParOf" srcId="{0025F08A-5AD4-4CD0-9A0E-47FB2D8722F2}" destId="{D3153DA9-2E2A-4D94-8FEC-187997717229}" srcOrd="6" destOrd="0" presId="urn:microsoft.com/office/officeart/2016/7/layout/VerticalHollowActionList"/>
    <dgm:cxn modelId="{26DC827D-8E3F-45CD-B62C-B6DA7428EA10}" type="presParOf" srcId="{D3153DA9-2E2A-4D94-8FEC-187997717229}" destId="{50982F1F-2189-48D4-879E-C154F17FF2A2}" srcOrd="0" destOrd="0" presId="urn:microsoft.com/office/officeart/2016/7/layout/VerticalHollowActionList"/>
    <dgm:cxn modelId="{FF0D986D-A59A-405B-BAA3-D2E0A2343D05}" type="presParOf" srcId="{D3153DA9-2E2A-4D94-8FEC-187997717229}" destId="{FBF3C654-37F2-4EDD-A4AD-FC7999D3E13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2FFB80-3DD6-400F-AAD1-E7138918671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13B6E-30C9-4845-8C9B-5C1F86EF7045}">
      <dgm:prSet/>
      <dgm:spPr/>
      <dgm:t>
        <a:bodyPr/>
        <a:lstStyle/>
        <a:p>
          <a:r>
            <a:rPr lang="en-US" dirty="0" err="1"/>
            <a:t>Capactiy</a:t>
          </a:r>
          <a:r>
            <a:rPr lang="en-US" dirty="0"/>
            <a:t> MW</a:t>
          </a:r>
        </a:p>
      </dgm:t>
    </dgm:pt>
    <dgm:pt modelId="{8AB7F0A4-1D15-4381-A750-FED71AE1D13F}" type="parTrans" cxnId="{3D7E185A-C96D-4574-B86A-4E46E10E17FB}">
      <dgm:prSet/>
      <dgm:spPr/>
      <dgm:t>
        <a:bodyPr/>
        <a:lstStyle/>
        <a:p>
          <a:endParaRPr lang="en-US"/>
        </a:p>
      </dgm:t>
    </dgm:pt>
    <dgm:pt modelId="{9CA12762-F04B-45EE-8C0F-BE4932DF18B6}" type="sibTrans" cxnId="{3D7E185A-C96D-4574-B86A-4E46E10E17FB}">
      <dgm:prSet/>
      <dgm:spPr/>
      <dgm:t>
        <a:bodyPr/>
        <a:lstStyle/>
        <a:p>
          <a:endParaRPr lang="en-US"/>
        </a:p>
      </dgm:t>
    </dgm:pt>
    <dgm:pt modelId="{1816CA96-1F42-4BAA-943A-B1E89B9F683B}">
      <dgm:prSet/>
      <dgm:spPr/>
      <dgm:t>
        <a:bodyPr/>
        <a:lstStyle/>
        <a:p>
          <a:r>
            <a:rPr lang="en-US" dirty="0"/>
            <a:t>Top 6 Countries w/ highest capacity energy: Azerbaijan, Taiwan, Japan, South Korea, Singapore</a:t>
          </a:r>
        </a:p>
      </dgm:t>
    </dgm:pt>
    <dgm:pt modelId="{5CE14C73-717B-41DB-B5FF-1EAB4F06193D}" type="parTrans" cxnId="{6E392DC7-C3F0-4E49-BE8A-D80B907ED667}">
      <dgm:prSet/>
      <dgm:spPr/>
      <dgm:t>
        <a:bodyPr/>
        <a:lstStyle/>
        <a:p>
          <a:endParaRPr lang="en-US"/>
        </a:p>
      </dgm:t>
    </dgm:pt>
    <dgm:pt modelId="{5F966D43-B317-4C86-84E6-C42CC78D0A5D}" type="sibTrans" cxnId="{6E392DC7-C3F0-4E49-BE8A-D80B907ED667}">
      <dgm:prSet/>
      <dgm:spPr/>
      <dgm:t>
        <a:bodyPr/>
        <a:lstStyle/>
        <a:p>
          <a:endParaRPr lang="en-US"/>
        </a:p>
      </dgm:t>
    </dgm:pt>
    <dgm:pt modelId="{7B618227-BFC2-4C6E-9A46-C5A251153337}">
      <dgm:prSet/>
      <dgm:spPr/>
      <dgm:t>
        <a:bodyPr/>
        <a:lstStyle/>
        <a:p>
          <a:r>
            <a:rPr lang="en-US" baseline="0" dirty="0"/>
            <a:t>Oil Reserves</a:t>
          </a:r>
          <a:endParaRPr lang="en-US" dirty="0"/>
        </a:p>
      </dgm:t>
    </dgm:pt>
    <dgm:pt modelId="{C2FCA707-115F-4874-8C6B-6ABA0021F5A6}" type="parTrans" cxnId="{FA14ED44-F287-4859-85FF-29F7E3DEC3E4}">
      <dgm:prSet/>
      <dgm:spPr/>
      <dgm:t>
        <a:bodyPr/>
        <a:lstStyle/>
        <a:p>
          <a:endParaRPr lang="en-US"/>
        </a:p>
      </dgm:t>
    </dgm:pt>
    <dgm:pt modelId="{11E350F4-0B1A-4C85-8006-B943F4B652A6}" type="sibTrans" cxnId="{FA14ED44-F287-4859-85FF-29F7E3DEC3E4}">
      <dgm:prSet/>
      <dgm:spPr/>
      <dgm:t>
        <a:bodyPr/>
        <a:lstStyle/>
        <a:p>
          <a:endParaRPr lang="en-US"/>
        </a:p>
      </dgm:t>
    </dgm:pt>
    <dgm:pt modelId="{31E9A6CE-D936-4371-BBE7-ACEE7F1F566B}">
      <dgm:prSet/>
      <dgm:spPr/>
      <dgm:t>
        <a:bodyPr/>
        <a:lstStyle/>
        <a:p>
          <a:r>
            <a:rPr lang="en-US" dirty="0"/>
            <a:t>Top 5 countries w/ most oil reserves at end of 2020: Venezuela, Saudi Arabia, Canada, Iran, Iraq</a:t>
          </a:r>
        </a:p>
      </dgm:t>
    </dgm:pt>
    <dgm:pt modelId="{EAAC00CC-E5BC-4C50-9C3E-B7D21817705A}" type="parTrans" cxnId="{2CA35461-3015-47AE-B796-04CD9063D0C2}">
      <dgm:prSet/>
      <dgm:spPr/>
      <dgm:t>
        <a:bodyPr/>
        <a:lstStyle/>
        <a:p>
          <a:endParaRPr lang="en-US"/>
        </a:p>
      </dgm:t>
    </dgm:pt>
    <dgm:pt modelId="{9E222D6D-4BFA-4C3E-92F9-5C148F89120E}" type="sibTrans" cxnId="{2CA35461-3015-47AE-B796-04CD9063D0C2}">
      <dgm:prSet/>
      <dgm:spPr/>
      <dgm:t>
        <a:bodyPr/>
        <a:lstStyle/>
        <a:p>
          <a:endParaRPr lang="en-US"/>
        </a:p>
      </dgm:t>
    </dgm:pt>
    <dgm:pt modelId="{1B2C4A58-E18E-447C-BDC8-928130DE8878}">
      <dgm:prSet/>
      <dgm:spPr/>
      <dgm:t>
        <a:bodyPr/>
        <a:lstStyle/>
        <a:p>
          <a:r>
            <a:rPr lang="en-US" dirty="0"/>
            <a:t>Oil Production</a:t>
          </a:r>
        </a:p>
      </dgm:t>
    </dgm:pt>
    <dgm:pt modelId="{78D8476D-504F-459D-9144-7BEC53CEADAD}" type="parTrans" cxnId="{B84A5E98-CB1C-4FDB-ACAE-CA9730AB49E1}">
      <dgm:prSet/>
      <dgm:spPr/>
      <dgm:t>
        <a:bodyPr/>
        <a:lstStyle/>
        <a:p>
          <a:endParaRPr lang="en-US"/>
        </a:p>
      </dgm:t>
    </dgm:pt>
    <dgm:pt modelId="{15F565C7-EFE5-4F14-93DA-F852F7436413}" type="sibTrans" cxnId="{B84A5E98-CB1C-4FDB-ACAE-CA9730AB49E1}">
      <dgm:prSet/>
      <dgm:spPr/>
      <dgm:t>
        <a:bodyPr/>
        <a:lstStyle/>
        <a:p>
          <a:endParaRPr lang="en-US"/>
        </a:p>
      </dgm:t>
    </dgm:pt>
    <dgm:pt modelId="{F1267758-220F-41C6-8398-B3235353C8E1}">
      <dgm:prSet/>
      <dgm:spPr/>
      <dgm:t>
        <a:bodyPr/>
        <a:lstStyle/>
        <a:p>
          <a:r>
            <a:rPr lang="en-US" dirty="0"/>
            <a:t>US</a:t>
          </a:r>
          <a:r>
            <a:rPr lang="en-US" baseline="0" dirty="0"/>
            <a:t> leads in oil production. Saudi Arabia in 2</a:t>
          </a:r>
          <a:r>
            <a:rPr lang="en-US" baseline="30000" dirty="0"/>
            <a:t>nd</a:t>
          </a:r>
          <a:r>
            <a:rPr lang="en-US" baseline="0" dirty="0"/>
            <a:t> place and Russian Federation in 3</a:t>
          </a:r>
          <a:r>
            <a:rPr lang="en-US" baseline="30000" dirty="0"/>
            <a:t>rd</a:t>
          </a:r>
          <a:r>
            <a:rPr lang="en-US" baseline="0" dirty="0"/>
            <a:t> place (along with former USSR)</a:t>
          </a:r>
          <a:endParaRPr lang="en-US" dirty="0"/>
        </a:p>
      </dgm:t>
    </dgm:pt>
    <dgm:pt modelId="{7729D10A-583B-4ABD-A5AE-EC4EF7174ECB}" type="parTrans" cxnId="{44C1FE65-F804-4056-B1F0-A366B478C455}">
      <dgm:prSet/>
      <dgm:spPr/>
      <dgm:t>
        <a:bodyPr/>
        <a:lstStyle/>
        <a:p>
          <a:endParaRPr lang="en-US"/>
        </a:p>
      </dgm:t>
    </dgm:pt>
    <dgm:pt modelId="{E6D383D6-3177-4CC7-83EB-21496BAAE7ED}" type="sibTrans" cxnId="{44C1FE65-F804-4056-B1F0-A366B478C455}">
      <dgm:prSet/>
      <dgm:spPr/>
      <dgm:t>
        <a:bodyPr/>
        <a:lstStyle/>
        <a:p>
          <a:endParaRPr lang="en-US"/>
        </a:p>
      </dgm:t>
    </dgm:pt>
    <dgm:pt modelId="{477CFF7F-D63E-476A-A3C3-2350FADD20BF}">
      <dgm:prSet/>
      <dgm:spPr/>
      <dgm:t>
        <a:bodyPr/>
        <a:lstStyle/>
        <a:p>
          <a:r>
            <a:rPr lang="en-US" dirty="0"/>
            <a:t>Oil Consumption</a:t>
          </a:r>
        </a:p>
      </dgm:t>
    </dgm:pt>
    <dgm:pt modelId="{6DEDD550-D42F-4119-8B31-9E8EE1688029}" type="parTrans" cxnId="{1217FFBE-96DC-4828-88D7-2D7419EC16DE}">
      <dgm:prSet/>
      <dgm:spPr/>
      <dgm:t>
        <a:bodyPr/>
        <a:lstStyle/>
        <a:p>
          <a:endParaRPr lang="en-US"/>
        </a:p>
      </dgm:t>
    </dgm:pt>
    <dgm:pt modelId="{BA29FEEE-7C05-4A6F-9212-2378F68ADC82}" type="sibTrans" cxnId="{1217FFBE-96DC-4828-88D7-2D7419EC16DE}">
      <dgm:prSet/>
      <dgm:spPr/>
      <dgm:t>
        <a:bodyPr/>
        <a:lstStyle/>
        <a:p>
          <a:endParaRPr lang="en-US"/>
        </a:p>
      </dgm:t>
    </dgm:pt>
    <dgm:pt modelId="{B331F9FD-E967-448F-BDBB-6C549C4BA5EE}">
      <dgm:prSet/>
      <dgm:spPr/>
      <dgm:t>
        <a:bodyPr/>
        <a:lstStyle/>
        <a:p>
          <a:r>
            <a:rPr lang="en-US" dirty="0"/>
            <a:t>US is 1st place, Total Europe in 2</a:t>
          </a:r>
          <a:r>
            <a:rPr lang="en-US" baseline="30000" dirty="0"/>
            <a:t>nd</a:t>
          </a:r>
          <a:r>
            <a:rPr lang="en-US" dirty="0"/>
            <a:t> place.</a:t>
          </a:r>
        </a:p>
      </dgm:t>
    </dgm:pt>
    <dgm:pt modelId="{2C225193-1D5F-4D07-B657-D67C8D048109}" type="parTrans" cxnId="{0D737B2B-A633-4D30-8002-9A7F9DC8AB38}">
      <dgm:prSet/>
      <dgm:spPr/>
      <dgm:t>
        <a:bodyPr/>
        <a:lstStyle/>
        <a:p>
          <a:endParaRPr lang="en-US"/>
        </a:p>
      </dgm:t>
    </dgm:pt>
    <dgm:pt modelId="{8BE2492E-4B1C-4F11-9568-E7C70317FE97}" type="sibTrans" cxnId="{0D737B2B-A633-4D30-8002-9A7F9DC8AB38}">
      <dgm:prSet/>
      <dgm:spPr/>
      <dgm:t>
        <a:bodyPr/>
        <a:lstStyle/>
        <a:p>
          <a:endParaRPr lang="en-US"/>
        </a:p>
      </dgm:t>
    </dgm:pt>
    <dgm:pt modelId="{0025F08A-5AD4-4CD0-9A0E-47FB2D8722F2}" type="pres">
      <dgm:prSet presAssocID="{E82FFB80-3DD6-400F-AAD1-E7138918671B}" presName="Name0" presStyleCnt="0">
        <dgm:presLayoutVars>
          <dgm:dir/>
          <dgm:animLvl val="lvl"/>
          <dgm:resizeHandles val="exact"/>
        </dgm:presLayoutVars>
      </dgm:prSet>
      <dgm:spPr/>
    </dgm:pt>
    <dgm:pt modelId="{24D5B04A-4D63-4CF9-B09F-9C5D677EA313}" type="pres">
      <dgm:prSet presAssocID="{B7013B6E-30C9-4845-8C9B-5C1F86EF7045}" presName="linNode" presStyleCnt="0"/>
      <dgm:spPr/>
    </dgm:pt>
    <dgm:pt modelId="{686A78DA-6B00-43C4-B2AA-4F08E35370A5}" type="pres">
      <dgm:prSet presAssocID="{B7013B6E-30C9-4845-8C9B-5C1F86EF704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B373FB53-6035-41EC-A83E-A3395E1F251B}" type="pres">
      <dgm:prSet presAssocID="{B7013B6E-30C9-4845-8C9B-5C1F86EF7045}" presName="descendantText" presStyleLbl="alignNode1" presStyleIdx="0" presStyleCnt="4">
        <dgm:presLayoutVars>
          <dgm:bulletEnabled/>
        </dgm:presLayoutVars>
      </dgm:prSet>
      <dgm:spPr/>
    </dgm:pt>
    <dgm:pt modelId="{20753588-7E98-4A1A-BDB9-46543A0E1107}" type="pres">
      <dgm:prSet presAssocID="{9CA12762-F04B-45EE-8C0F-BE4932DF18B6}" presName="sp" presStyleCnt="0"/>
      <dgm:spPr/>
    </dgm:pt>
    <dgm:pt modelId="{C6C27965-A23F-4F54-AF86-9C5713F699F7}" type="pres">
      <dgm:prSet presAssocID="{7B618227-BFC2-4C6E-9A46-C5A251153337}" presName="linNode" presStyleCnt="0"/>
      <dgm:spPr/>
    </dgm:pt>
    <dgm:pt modelId="{29FC318C-A9C5-463F-8648-9CED7B058900}" type="pres">
      <dgm:prSet presAssocID="{7B618227-BFC2-4C6E-9A46-C5A25115333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C6188ED-946B-49ED-8C46-F79240005E45}" type="pres">
      <dgm:prSet presAssocID="{7B618227-BFC2-4C6E-9A46-C5A251153337}" presName="descendantText" presStyleLbl="alignNode1" presStyleIdx="1" presStyleCnt="4">
        <dgm:presLayoutVars>
          <dgm:bulletEnabled/>
        </dgm:presLayoutVars>
      </dgm:prSet>
      <dgm:spPr/>
    </dgm:pt>
    <dgm:pt modelId="{9544E02D-D5EB-4E19-9CD9-98064F7A3331}" type="pres">
      <dgm:prSet presAssocID="{11E350F4-0B1A-4C85-8006-B943F4B652A6}" presName="sp" presStyleCnt="0"/>
      <dgm:spPr/>
    </dgm:pt>
    <dgm:pt modelId="{5197A759-1E2C-4BE1-8E79-BDBE83957614}" type="pres">
      <dgm:prSet presAssocID="{1B2C4A58-E18E-447C-BDC8-928130DE8878}" presName="linNode" presStyleCnt="0"/>
      <dgm:spPr/>
    </dgm:pt>
    <dgm:pt modelId="{7D7B2C15-21B1-45F3-BD35-791766594FD2}" type="pres">
      <dgm:prSet presAssocID="{1B2C4A58-E18E-447C-BDC8-928130DE887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82E6E01-A4B7-4E1C-B2EE-AC43CF3DD63F}" type="pres">
      <dgm:prSet presAssocID="{1B2C4A58-E18E-447C-BDC8-928130DE8878}" presName="descendantText" presStyleLbl="alignNode1" presStyleIdx="2" presStyleCnt="4">
        <dgm:presLayoutVars>
          <dgm:bulletEnabled/>
        </dgm:presLayoutVars>
      </dgm:prSet>
      <dgm:spPr/>
    </dgm:pt>
    <dgm:pt modelId="{48134DF2-C195-4006-A6A2-7EC56FAB667A}" type="pres">
      <dgm:prSet presAssocID="{15F565C7-EFE5-4F14-93DA-F852F7436413}" presName="sp" presStyleCnt="0"/>
      <dgm:spPr/>
    </dgm:pt>
    <dgm:pt modelId="{D3153DA9-2E2A-4D94-8FEC-187997717229}" type="pres">
      <dgm:prSet presAssocID="{477CFF7F-D63E-476A-A3C3-2350FADD20BF}" presName="linNode" presStyleCnt="0"/>
      <dgm:spPr/>
    </dgm:pt>
    <dgm:pt modelId="{50982F1F-2189-48D4-879E-C154F17FF2A2}" type="pres">
      <dgm:prSet presAssocID="{477CFF7F-D63E-476A-A3C3-2350FADD20B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FBF3C654-37F2-4EDD-A4AD-FC7999D3E13B}" type="pres">
      <dgm:prSet presAssocID="{477CFF7F-D63E-476A-A3C3-2350FADD20B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5ECF80D-0DDF-429C-9C09-07E229D421DA}" type="presOf" srcId="{31E9A6CE-D936-4371-BBE7-ACEE7F1F566B}" destId="{BC6188ED-946B-49ED-8C46-F79240005E45}" srcOrd="0" destOrd="0" presId="urn:microsoft.com/office/officeart/2016/7/layout/VerticalHollowActionList"/>
    <dgm:cxn modelId="{9A8E892A-7FCE-49BD-82E0-1D4076185A89}" type="presOf" srcId="{477CFF7F-D63E-476A-A3C3-2350FADD20BF}" destId="{50982F1F-2189-48D4-879E-C154F17FF2A2}" srcOrd="0" destOrd="0" presId="urn:microsoft.com/office/officeart/2016/7/layout/VerticalHollowActionList"/>
    <dgm:cxn modelId="{0D737B2B-A633-4D30-8002-9A7F9DC8AB38}" srcId="{477CFF7F-D63E-476A-A3C3-2350FADD20BF}" destId="{B331F9FD-E967-448F-BDBB-6C549C4BA5EE}" srcOrd="0" destOrd="0" parTransId="{2C225193-1D5F-4D07-B657-D67C8D048109}" sibTransId="{8BE2492E-4B1C-4F11-9568-E7C70317FE97}"/>
    <dgm:cxn modelId="{CAE4523C-91FC-4C3A-9B78-809575F390C9}" type="presOf" srcId="{1B2C4A58-E18E-447C-BDC8-928130DE8878}" destId="{7D7B2C15-21B1-45F3-BD35-791766594FD2}" srcOrd="0" destOrd="0" presId="urn:microsoft.com/office/officeart/2016/7/layout/VerticalHollowActionList"/>
    <dgm:cxn modelId="{67D65A60-2322-49AC-9EDD-61BE5A29E637}" type="presOf" srcId="{F1267758-220F-41C6-8398-B3235353C8E1}" destId="{C82E6E01-A4B7-4E1C-B2EE-AC43CF3DD63F}" srcOrd="0" destOrd="0" presId="urn:microsoft.com/office/officeart/2016/7/layout/VerticalHollowActionList"/>
    <dgm:cxn modelId="{2E5A2061-D7A4-403C-802F-3C8519E18021}" type="presOf" srcId="{E82FFB80-3DD6-400F-AAD1-E7138918671B}" destId="{0025F08A-5AD4-4CD0-9A0E-47FB2D8722F2}" srcOrd="0" destOrd="0" presId="urn:microsoft.com/office/officeart/2016/7/layout/VerticalHollowActionList"/>
    <dgm:cxn modelId="{2CA35461-3015-47AE-B796-04CD9063D0C2}" srcId="{7B618227-BFC2-4C6E-9A46-C5A251153337}" destId="{31E9A6CE-D936-4371-BBE7-ACEE7F1F566B}" srcOrd="0" destOrd="0" parTransId="{EAAC00CC-E5BC-4C50-9C3E-B7D21817705A}" sibTransId="{9E222D6D-4BFA-4C3E-92F9-5C148F89120E}"/>
    <dgm:cxn modelId="{FA14ED44-F287-4859-85FF-29F7E3DEC3E4}" srcId="{E82FFB80-3DD6-400F-AAD1-E7138918671B}" destId="{7B618227-BFC2-4C6E-9A46-C5A251153337}" srcOrd="1" destOrd="0" parTransId="{C2FCA707-115F-4874-8C6B-6ABA0021F5A6}" sibTransId="{11E350F4-0B1A-4C85-8006-B943F4B652A6}"/>
    <dgm:cxn modelId="{44C1FE65-F804-4056-B1F0-A366B478C455}" srcId="{1B2C4A58-E18E-447C-BDC8-928130DE8878}" destId="{F1267758-220F-41C6-8398-B3235353C8E1}" srcOrd="0" destOrd="0" parTransId="{7729D10A-583B-4ABD-A5AE-EC4EF7174ECB}" sibTransId="{E6D383D6-3177-4CC7-83EB-21496BAAE7ED}"/>
    <dgm:cxn modelId="{3D7E185A-C96D-4574-B86A-4E46E10E17FB}" srcId="{E82FFB80-3DD6-400F-AAD1-E7138918671B}" destId="{B7013B6E-30C9-4845-8C9B-5C1F86EF7045}" srcOrd="0" destOrd="0" parTransId="{8AB7F0A4-1D15-4381-A750-FED71AE1D13F}" sibTransId="{9CA12762-F04B-45EE-8C0F-BE4932DF18B6}"/>
    <dgm:cxn modelId="{B84A5E98-CB1C-4FDB-ACAE-CA9730AB49E1}" srcId="{E82FFB80-3DD6-400F-AAD1-E7138918671B}" destId="{1B2C4A58-E18E-447C-BDC8-928130DE8878}" srcOrd="2" destOrd="0" parTransId="{78D8476D-504F-459D-9144-7BEC53CEADAD}" sibTransId="{15F565C7-EFE5-4F14-93DA-F852F7436413}"/>
    <dgm:cxn modelId="{2DCD1CB4-3036-4096-A6A4-2738FDA20EA3}" type="presOf" srcId="{B7013B6E-30C9-4845-8C9B-5C1F86EF7045}" destId="{686A78DA-6B00-43C4-B2AA-4F08E35370A5}" srcOrd="0" destOrd="0" presId="urn:microsoft.com/office/officeart/2016/7/layout/VerticalHollowActionList"/>
    <dgm:cxn modelId="{1217FFBE-96DC-4828-88D7-2D7419EC16DE}" srcId="{E82FFB80-3DD6-400F-AAD1-E7138918671B}" destId="{477CFF7F-D63E-476A-A3C3-2350FADD20BF}" srcOrd="3" destOrd="0" parTransId="{6DEDD550-D42F-4119-8B31-9E8EE1688029}" sibTransId="{BA29FEEE-7C05-4A6F-9212-2378F68ADC82}"/>
    <dgm:cxn modelId="{3DFCEEBF-C5C1-4131-A688-E785928580A8}" type="presOf" srcId="{1816CA96-1F42-4BAA-943A-B1E89B9F683B}" destId="{B373FB53-6035-41EC-A83E-A3395E1F251B}" srcOrd="0" destOrd="0" presId="urn:microsoft.com/office/officeart/2016/7/layout/VerticalHollowActionList"/>
    <dgm:cxn modelId="{DD5B36C6-1ED4-408D-B3B0-E9A4604057A3}" type="presOf" srcId="{B331F9FD-E967-448F-BDBB-6C549C4BA5EE}" destId="{FBF3C654-37F2-4EDD-A4AD-FC7999D3E13B}" srcOrd="0" destOrd="0" presId="urn:microsoft.com/office/officeart/2016/7/layout/VerticalHollowActionList"/>
    <dgm:cxn modelId="{6E392DC7-C3F0-4E49-BE8A-D80B907ED667}" srcId="{B7013B6E-30C9-4845-8C9B-5C1F86EF7045}" destId="{1816CA96-1F42-4BAA-943A-B1E89B9F683B}" srcOrd="0" destOrd="0" parTransId="{5CE14C73-717B-41DB-B5FF-1EAB4F06193D}" sibTransId="{5F966D43-B317-4C86-84E6-C42CC78D0A5D}"/>
    <dgm:cxn modelId="{474B61D6-C496-42DA-96D6-E134A509D65C}" type="presOf" srcId="{7B618227-BFC2-4C6E-9A46-C5A251153337}" destId="{29FC318C-A9C5-463F-8648-9CED7B058900}" srcOrd="0" destOrd="0" presId="urn:microsoft.com/office/officeart/2016/7/layout/VerticalHollowActionList"/>
    <dgm:cxn modelId="{7B8D7A75-F4B5-489C-9BE1-4E54E9E5718F}" type="presParOf" srcId="{0025F08A-5AD4-4CD0-9A0E-47FB2D8722F2}" destId="{24D5B04A-4D63-4CF9-B09F-9C5D677EA313}" srcOrd="0" destOrd="0" presId="urn:microsoft.com/office/officeart/2016/7/layout/VerticalHollowActionList"/>
    <dgm:cxn modelId="{6EEEE8F4-4BAA-4C95-8CB9-A973300E1D94}" type="presParOf" srcId="{24D5B04A-4D63-4CF9-B09F-9C5D677EA313}" destId="{686A78DA-6B00-43C4-B2AA-4F08E35370A5}" srcOrd="0" destOrd="0" presId="urn:microsoft.com/office/officeart/2016/7/layout/VerticalHollowActionList"/>
    <dgm:cxn modelId="{79D07DC3-BA30-4B44-9381-ACD7A70DD82F}" type="presParOf" srcId="{24D5B04A-4D63-4CF9-B09F-9C5D677EA313}" destId="{B373FB53-6035-41EC-A83E-A3395E1F251B}" srcOrd="1" destOrd="0" presId="urn:microsoft.com/office/officeart/2016/7/layout/VerticalHollowActionList"/>
    <dgm:cxn modelId="{375B4E18-5F3B-4D05-9680-6912509F372A}" type="presParOf" srcId="{0025F08A-5AD4-4CD0-9A0E-47FB2D8722F2}" destId="{20753588-7E98-4A1A-BDB9-46543A0E1107}" srcOrd="1" destOrd="0" presId="urn:microsoft.com/office/officeart/2016/7/layout/VerticalHollowActionList"/>
    <dgm:cxn modelId="{2DD77538-A6A2-45F7-A027-2BDFE24DA525}" type="presParOf" srcId="{0025F08A-5AD4-4CD0-9A0E-47FB2D8722F2}" destId="{C6C27965-A23F-4F54-AF86-9C5713F699F7}" srcOrd="2" destOrd="0" presId="urn:microsoft.com/office/officeart/2016/7/layout/VerticalHollowActionList"/>
    <dgm:cxn modelId="{E513742A-33E5-40CE-8B9F-A0F7E2FA1CD7}" type="presParOf" srcId="{C6C27965-A23F-4F54-AF86-9C5713F699F7}" destId="{29FC318C-A9C5-463F-8648-9CED7B058900}" srcOrd="0" destOrd="0" presId="urn:microsoft.com/office/officeart/2016/7/layout/VerticalHollowActionList"/>
    <dgm:cxn modelId="{97302E70-98C3-4B66-A3E1-E03831786565}" type="presParOf" srcId="{C6C27965-A23F-4F54-AF86-9C5713F699F7}" destId="{BC6188ED-946B-49ED-8C46-F79240005E45}" srcOrd="1" destOrd="0" presId="urn:microsoft.com/office/officeart/2016/7/layout/VerticalHollowActionList"/>
    <dgm:cxn modelId="{98A63740-18A6-4CA5-BE08-2E7B3D9EACE6}" type="presParOf" srcId="{0025F08A-5AD4-4CD0-9A0E-47FB2D8722F2}" destId="{9544E02D-D5EB-4E19-9CD9-98064F7A3331}" srcOrd="3" destOrd="0" presId="urn:microsoft.com/office/officeart/2016/7/layout/VerticalHollowActionList"/>
    <dgm:cxn modelId="{8F70A698-6AC1-48AB-A648-4D1089B9304D}" type="presParOf" srcId="{0025F08A-5AD4-4CD0-9A0E-47FB2D8722F2}" destId="{5197A759-1E2C-4BE1-8E79-BDBE83957614}" srcOrd="4" destOrd="0" presId="urn:microsoft.com/office/officeart/2016/7/layout/VerticalHollowActionList"/>
    <dgm:cxn modelId="{AB46172F-94B5-469E-B839-C5AC48469776}" type="presParOf" srcId="{5197A759-1E2C-4BE1-8E79-BDBE83957614}" destId="{7D7B2C15-21B1-45F3-BD35-791766594FD2}" srcOrd="0" destOrd="0" presId="urn:microsoft.com/office/officeart/2016/7/layout/VerticalHollowActionList"/>
    <dgm:cxn modelId="{AD588164-9E15-4616-ADC7-BB2D86531415}" type="presParOf" srcId="{5197A759-1E2C-4BE1-8E79-BDBE83957614}" destId="{C82E6E01-A4B7-4E1C-B2EE-AC43CF3DD63F}" srcOrd="1" destOrd="0" presId="urn:microsoft.com/office/officeart/2016/7/layout/VerticalHollowActionList"/>
    <dgm:cxn modelId="{B8F8286B-45F2-4EC1-A94D-33860D564877}" type="presParOf" srcId="{0025F08A-5AD4-4CD0-9A0E-47FB2D8722F2}" destId="{48134DF2-C195-4006-A6A2-7EC56FAB667A}" srcOrd="5" destOrd="0" presId="urn:microsoft.com/office/officeart/2016/7/layout/VerticalHollowActionList"/>
    <dgm:cxn modelId="{C03129BD-13CF-4CE4-9171-E59462B39C4E}" type="presParOf" srcId="{0025F08A-5AD4-4CD0-9A0E-47FB2D8722F2}" destId="{D3153DA9-2E2A-4D94-8FEC-187997717229}" srcOrd="6" destOrd="0" presId="urn:microsoft.com/office/officeart/2016/7/layout/VerticalHollowActionList"/>
    <dgm:cxn modelId="{26DC827D-8E3F-45CD-B62C-B6DA7428EA10}" type="presParOf" srcId="{D3153DA9-2E2A-4D94-8FEC-187997717229}" destId="{50982F1F-2189-48D4-879E-C154F17FF2A2}" srcOrd="0" destOrd="0" presId="urn:microsoft.com/office/officeart/2016/7/layout/VerticalHollowActionList"/>
    <dgm:cxn modelId="{FF0D986D-A59A-405B-BAA3-D2E0A2343D05}" type="presParOf" srcId="{D3153DA9-2E2A-4D94-8FEC-187997717229}" destId="{FBF3C654-37F2-4EDD-A4AD-FC7999D3E13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2FFB80-3DD6-400F-AAD1-E7138918671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013B6E-30C9-4845-8C9B-5C1F86EF7045}">
      <dgm:prSet/>
      <dgm:spPr/>
      <dgm:t>
        <a:bodyPr/>
        <a:lstStyle/>
        <a:p>
          <a:r>
            <a:rPr lang="en-US" dirty="0" err="1"/>
            <a:t>Capactiy</a:t>
          </a:r>
          <a:r>
            <a:rPr lang="en-US" dirty="0"/>
            <a:t> MW</a:t>
          </a:r>
        </a:p>
      </dgm:t>
    </dgm:pt>
    <dgm:pt modelId="{8AB7F0A4-1D15-4381-A750-FED71AE1D13F}" type="parTrans" cxnId="{3D7E185A-C96D-4574-B86A-4E46E10E17FB}">
      <dgm:prSet/>
      <dgm:spPr/>
      <dgm:t>
        <a:bodyPr/>
        <a:lstStyle/>
        <a:p>
          <a:endParaRPr lang="en-US"/>
        </a:p>
      </dgm:t>
    </dgm:pt>
    <dgm:pt modelId="{9CA12762-F04B-45EE-8C0F-BE4932DF18B6}" type="sibTrans" cxnId="{3D7E185A-C96D-4574-B86A-4E46E10E17FB}">
      <dgm:prSet/>
      <dgm:spPr/>
      <dgm:t>
        <a:bodyPr/>
        <a:lstStyle/>
        <a:p>
          <a:endParaRPr lang="en-US"/>
        </a:p>
      </dgm:t>
    </dgm:pt>
    <dgm:pt modelId="{1816CA96-1F42-4BAA-943A-B1E89B9F683B}">
      <dgm:prSet/>
      <dgm:spPr/>
      <dgm:t>
        <a:bodyPr/>
        <a:lstStyle/>
        <a:p>
          <a:r>
            <a:rPr lang="en-US" dirty="0"/>
            <a:t>Top 6 Countries w/ highest capacity energy: Yemen, Vietnam, </a:t>
          </a:r>
          <a:r>
            <a:rPr lang="en-US" dirty="0" err="1"/>
            <a:t>Venezeual</a:t>
          </a:r>
          <a:r>
            <a:rPr lang="en-US" dirty="0"/>
            <a:t>, </a:t>
          </a:r>
          <a:r>
            <a:rPr lang="en-US" dirty="0" err="1"/>
            <a:t>Uzbekiastan</a:t>
          </a:r>
          <a:r>
            <a:rPr lang="en-US" dirty="0"/>
            <a:t>, U.S.</a:t>
          </a:r>
        </a:p>
      </dgm:t>
    </dgm:pt>
    <dgm:pt modelId="{5CE14C73-717B-41DB-B5FF-1EAB4F06193D}" type="parTrans" cxnId="{6E392DC7-C3F0-4E49-BE8A-D80B907ED667}">
      <dgm:prSet/>
      <dgm:spPr/>
      <dgm:t>
        <a:bodyPr/>
        <a:lstStyle/>
        <a:p>
          <a:endParaRPr lang="en-US"/>
        </a:p>
      </dgm:t>
    </dgm:pt>
    <dgm:pt modelId="{5F966D43-B317-4C86-84E6-C42CC78D0A5D}" type="sibTrans" cxnId="{6E392DC7-C3F0-4E49-BE8A-D80B907ED667}">
      <dgm:prSet/>
      <dgm:spPr/>
      <dgm:t>
        <a:bodyPr/>
        <a:lstStyle/>
        <a:p>
          <a:endParaRPr lang="en-US"/>
        </a:p>
      </dgm:t>
    </dgm:pt>
    <dgm:pt modelId="{7B618227-BFC2-4C6E-9A46-C5A251153337}">
      <dgm:prSet/>
      <dgm:spPr/>
      <dgm:t>
        <a:bodyPr/>
        <a:lstStyle/>
        <a:p>
          <a:r>
            <a:rPr lang="en-US" baseline="0" dirty="0"/>
            <a:t>Gas Reserves</a:t>
          </a:r>
          <a:endParaRPr lang="en-US" dirty="0"/>
        </a:p>
      </dgm:t>
    </dgm:pt>
    <dgm:pt modelId="{C2FCA707-115F-4874-8C6B-6ABA0021F5A6}" type="parTrans" cxnId="{FA14ED44-F287-4859-85FF-29F7E3DEC3E4}">
      <dgm:prSet/>
      <dgm:spPr/>
      <dgm:t>
        <a:bodyPr/>
        <a:lstStyle/>
        <a:p>
          <a:endParaRPr lang="en-US"/>
        </a:p>
      </dgm:t>
    </dgm:pt>
    <dgm:pt modelId="{11E350F4-0B1A-4C85-8006-B943F4B652A6}" type="sibTrans" cxnId="{FA14ED44-F287-4859-85FF-29F7E3DEC3E4}">
      <dgm:prSet/>
      <dgm:spPr/>
      <dgm:t>
        <a:bodyPr/>
        <a:lstStyle/>
        <a:p>
          <a:endParaRPr lang="en-US"/>
        </a:p>
      </dgm:t>
    </dgm:pt>
    <dgm:pt modelId="{31E9A6CE-D936-4371-BBE7-ACEE7F1F566B}">
      <dgm:prSet/>
      <dgm:spPr/>
      <dgm:t>
        <a:bodyPr/>
        <a:lstStyle/>
        <a:p>
          <a:r>
            <a:rPr lang="en-US" dirty="0"/>
            <a:t>Top 5 countries w/ most oil reserves at end of 2020: Russian Federation, Iran, Qatar, Turkmenistan, U.S.</a:t>
          </a:r>
        </a:p>
      </dgm:t>
    </dgm:pt>
    <dgm:pt modelId="{EAAC00CC-E5BC-4C50-9C3E-B7D21817705A}" type="parTrans" cxnId="{2CA35461-3015-47AE-B796-04CD9063D0C2}">
      <dgm:prSet/>
      <dgm:spPr/>
      <dgm:t>
        <a:bodyPr/>
        <a:lstStyle/>
        <a:p>
          <a:endParaRPr lang="en-US"/>
        </a:p>
      </dgm:t>
    </dgm:pt>
    <dgm:pt modelId="{9E222D6D-4BFA-4C3E-92F9-5C148F89120E}" type="sibTrans" cxnId="{2CA35461-3015-47AE-B796-04CD9063D0C2}">
      <dgm:prSet/>
      <dgm:spPr/>
      <dgm:t>
        <a:bodyPr/>
        <a:lstStyle/>
        <a:p>
          <a:endParaRPr lang="en-US"/>
        </a:p>
      </dgm:t>
    </dgm:pt>
    <dgm:pt modelId="{1B2C4A58-E18E-447C-BDC8-928130DE8878}">
      <dgm:prSet/>
      <dgm:spPr/>
      <dgm:t>
        <a:bodyPr/>
        <a:lstStyle/>
        <a:p>
          <a:r>
            <a:rPr lang="en-US" dirty="0"/>
            <a:t>Gas Production</a:t>
          </a:r>
        </a:p>
      </dgm:t>
    </dgm:pt>
    <dgm:pt modelId="{78D8476D-504F-459D-9144-7BEC53CEADAD}" type="parTrans" cxnId="{B84A5E98-CB1C-4FDB-ACAE-CA9730AB49E1}">
      <dgm:prSet/>
      <dgm:spPr/>
      <dgm:t>
        <a:bodyPr/>
        <a:lstStyle/>
        <a:p>
          <a:endParaRPr lang="en-US"/>
        </a:p>
      </dgm:t>
    </dgm:pt>
    <dgm:pt modelId="{15F565C7-EFE5-4F14-93DA-F852F7436413}" type="sibTrans" cxnId="{B84A5E98-CB1C-4FDB-ACAE-CA9730AB49E1}">
      <dgm:prSet/>
      <dgm:spPr/>
      <dgm:t>
        <a:bodyPr/>
        <a:lstStyle/>
        <a:p>
          <a:endParaRPr lang="en-US"/>
        </a:p>
      </dgm:t>
    </dgm:pt>
    <dgm:pt modelId="{F1267758-220F-41C6-8398-B3235353C8E1}">
      <dgm:prSet/>
      <dgm:spPr/>
      <dgm:t>
        <a:bodyPr/>
        <a:lstStyle/>
        <a:p>
          <a:r>
            <a:rPr lang="en-US" dirty="0"/>
            <a:t>US</a:t>
          </a:r>
          <a:r>
            <a:rPr lang="en-US" baseline="0" dirty="0"/>
            <a:t> leads in gas production. Russian Federation in 2</a:t>
          </a:r>
          <a:r>
            <a:rPr lang="en-US" baseline="30000" dirty="0"/>
            <a:t>nd</a:t>
          </a:r>
          <a:r>
            <a:rPr lang="en-US" baseline="0" dirty="0"/>
            <a:t> place.</a:t>
          </a:r>
          <a:endParaRPr lang="en-US" dirty="0"/>
        </a:p>
      </dgm:t>
    </dgm:pt>
    <dgm:pt modelId="{7729D10A-583B-4ABD-A5AE-EC4EF7174ECB}" type="parTrans" cxnId="{44C1FE65-F804-4056-B1F0-A366B478C455}">
      <dgm:prSet/>
      <dgm:spPr/>
      <dgm:t>
        <a:bodyPr/>
        <a:lstStyle/>
        <a:p>
          <a:endParaRPr lang="en-US"/>
        </a:p>
      </dgm:t>
    </dgm:pt>
    <dgm:pt modelId="{E6D383D6-3177-4CC7-83EB-21496BAAE7ED}" type="sibTrans" cxnId="{44C1FE65-F804-4056-B1F0-A366B478C455}">
      <dgm:prSet/>
      <dgm:spPr/>
      <dgm:t>
        <a:bodyPr/>
        <a:lstStyle/>
        <a:p>
          <a:endParaRPr lang="en-US"/>
        </a:p>
      </dgm:t>
    </dgm:pt>
    <dgm:pt modelId="{477CFF7F-D63E-476A-A3C3-2350FADD20BF}">
      <dgm:prSet/>
      <dgm:spPr/>
      <dgm:t>
        <a:bodyPr/>
        <a:lstStyle/>
        <a:p>
          <a:r>
            <a:rPr lang="en-US" dirty="0"/>
            <a:t>Gas Consumption</a:t>
          </a:r>
        </a:p>
      </dgm:t>
    </dgm:pt>
    <dgm:pt modelId="{6DEDD550-D42F-4119-8B31-9E8EE1688029}" type="parTrans" cxnId="{1217FFBE-96DC-4828-88D7-2D7419EC16DE}">
      <dgm:prSet/>
      <dgm:spPr/>
      <dgm:t>
        <a:bodyPr/>
        <a:lstStyle/>
        <a:p>
          <a:endParaRPr lang="en-US"/>
        </a:p>
      </dgm:t>
    </dgm:pt>
    <dgm:pt modelId="{BA29FEEE-7C05-4A6F-9212-2378F68ADC82}" type="sibTrans" cxnId="{1217FFBE-96DC-4828-88D7-2D7419EC16DE}">
      <dgm:prSet/>
      <dgm:spPr/>
      <dgm:t>
        <a:bodyPr/>
        <a:lstStyle/>
        <a:p>
          <a:endParaRPr lang="en-US"/>
        </a:p>
      </dgm:t>
    </dgm:pt>
    <dgm:pt modelId="{B331F9FD-E967-448F-BDBB-6C549C4BA5EE}">
      <dgm:prSet/>
      <dgm:spPr/>
      <dgm:t>
        <a:bodyPr/>
        <a:lstStyle/>
        <a:p>
          <a:r>
            <a:rPr lang="en-US" dirty="0"/>
            <a:t>US is 1st place, Russian Federation in 2</a:t>
          </a:r>
          <a:r>
            <a:rPr lang="en-US" baseline="30000" dirty="0"/>
            <a:t>nd</a:t>
          </a:r>
          <a:r>
            <a:rPr lang="en-US" dirty="0"/>
            <a:t> place.</a:t>
          </a:r>
        </a:p>
      </dgm:t>
    </dgm:pt>
    <dgm:pt modelId="{2C225193-1D5F-4D07-B657-D67C8D048109}" type="parTrans" cxnId="{0D737B2B-A633-4D30-8002-9A7F9DC8AB38}">
      <dgm:prSet/>
      <dgm:spPr/>
      <dgm:t>
        <a:bodyPr/>
        <a:lstStyle/>
        <a:p>
          <a:endParaRPr lang="en-US"/>
        </a:p>
      </dgm:t>
    </dgm:pt>
    <dgm:pt modelId="{8BE2492E-4B1C-4F11-9568-E7C70317FE97}" type="sibTrans" cxnId="{0D737B2B-A633-4D30-8002-9A7F9DC8AB38}">
      <dgm:prSet/>
      <dgm:spPr/>
      <dgm:t>
        <a:bodyPr/>
        <a:lstStyle/>
        <a:p>
          <a:endParaRPr lang="en-US"/>
        </a:p>
      </dgm:t>
    </dgm:pt>
    <dgm:pt modelId="{0025F08A-5AD4-4CD0-9A0E-47FB2D8722F2}" type="pres">
      <dgm:prSet presAssocID="{E82FFB80-3DD6-400F-AAD1-E7138918671B}" presName="Name0" presStyleCnt="0">
        <dgm:presLayoutVars>
          <dgm:dir/>
          <dgm:animLvl val="lvl"/>
          <dgm:resizeHandles val="exact"/>
        </dgm:presLayoutVars>
      </dgm:prSet>
      <dgm:spPr/>
    </dgm:pt>
    <dgm:pt modelId="{24D5B04A-4D63-4CF9-B09F-9C5D677EA313}" type="pres">
      <dgm:prSet presAssocID="{B7013B6E-30C9-4845-8C9B-5C1F86EF7045}" presName="linNode" presStyleCnt="0"/>
      <dgm:spPr/>
    </dgm:pt>
    <dgm:pt modelId="{686A78DA-6B00-43C4-B2AA-4F08E35370A5}" type="pres">
      <dgm:prSet presAssocID="{B7013B6E-30C9-4845-8C9B-5C1F86EF704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B373FB53-6035-41EC-A83E-A3395E1F251B}" type="pres">
      <dgm:prSet presAssocID="{B7013B6E-30C9-4845-8C9B-5C1F86EF7045}" presName="descendantText" presStyleLbl="alignNode1" presStyleIdx="0" presStyleCnt="4">
        <dgm:presLayoutVars>
          <dgm:bulletEnabled/>
        </dgm:presLayoutVars>
      </dgm:prSet>
      <dgm:spPr/>
    </dgm:pt>
    <dgm:pt modelId="{20753588-7E98-4A1A-BDB9-46543A0E1107}" type="pres">
      <dgm:prSet presAssocID="{9CA12762-F04B-45EE-8C0F-BE4932DF18B6}" presName="sp" presStyleCnt="0"/>
      <dgm:spPr/>
    </dgm:pt>
    <dgm:pt modelId="{C6C27965-A23F-4F54-AF86-9C5713F699F7}" type="pres">
      <dgm:prSet presAssocID="{7B618227-BFC2-4C6E-9A46-C5A251153337}" presName="linNode" presStyleCnt="0"/>
      <dgm:spPr/>
    </dgm:pt>
    <dgm:pt modelId="{29FC318C-A9C5-463F-8648-9CED7B058900}" type="pres">
      <dgm:prSet presAssocID="{7B618227-BFC2-4C6E-9A46-C5A251153337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C6188ED-946B-49ED-8C46-F79240005E45}" type="pres">
      <dgm:prSet presAssocID="{7B618227-BFC2-4C6E-9A46-C5A251153337}" presName="descendantText" presStyleLbl="alignNode1" presStyleIdx="1" presStyleCnt="4">
        <dgm:presLayoutVars>
          <dgm:bulletEnabled/>
        </dgm:presLayoutVars>
      </dgm:prSet>
      <dgm:spPr/>
    </dgm:pt>
    <dgm:pt modelId="{9544E02D-D5EB-4E19-9CD9-98064F7A3331}" type="pres">
      <dgm:prSet presAssocID="{11E350F4-0B1A-4C85-8006-B943F4B652A6}" presName="sp" presStyleCnt="0"/>
      <dgm:spPr/>
    </dgm:pt>
    <dgm:pt modelId="{5197A759-1E2C-4BE1-8E79-BDBE83957614}" type="pres">
      <dgm:prSet presAssocID="{1B2C4A58-E18E-447C-BDC8-928130DE8878}" presName="linNode" presStyleCnt="0"/>
      <dgm:spPr/>
    </dgm:pt>
    <dgm:pt modelId="{7D7B2C15-21B1-45F3-BD35-791766594FD2}" type="pres">
      <dgm:prSet presAssocID="{1B2C4A58-E18E-447C-BDC8-928130DE887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82E6E01-A4B7-4E1C-B2EE-AC43CF3DD63F}" type="pres">
      <dgm:prSet presAssocID="{1B2C4A58-E18E-447C-BDC8-928130DE8878}" presName="descendantText" presStyleLbl="alignNode1" presStyleIdx="2" presStyleCnt="4">
        <dgm:presLayoutVars>
          <dgm:bulletEnabled/>
        </dgm:presLayoutVars>
      </dgm:prSet>
      <dgm:spPr/>
    </dgm:pt>
    <dgm:pt modelId="{48134DF2-C195-4006-A6A2-7EC56FAB667A}" type="pres">
      <dgm:prSet presAssocID="{15F565C7-EFE5-4F14-93DA-F852F7436413}" presName="sp" presStyleCnt="0"/>
      <dgm:spPr/>
    </dgm:pt>
    <dgm:pt modelId="{D3153DA9-2E2A-4D94-8FEC-187997717229}" type="pres">
      <dgm:prSet presAssocID="{477CFF7F-D63E-476A-A3C3-2350FADD20BF}" presName="linNode" presStyleCnt="0"/>
      <dgm:spPr/>
    </dgm:pt>
    <dgm:pt modelId="{50982F1F-2189-48D4-879E-C154F17FF2A2}" type="pres">
      <dgm:prSet presAssocID="{477CFF7F-D63E-476A-A3C3-2350FADD20B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FBF3C654-37F2-4EDD-A4AD-FC7999D3E13B}" type="pres">
      <dgm:prSet presAssocID="{477CFF7F-D63E-476A-A3C3-2350FADD20B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5ECF80D-0DDF-429C-9C09-07E229D421DA}" type="presOf" srcId="{31E9A6CE-D936-4371-BBE7-ACEE7F1F566B}" destId="{BC6188ED-946B-49ED-8C46-F79240005E45}" srcOrd="0" destOrd="0" presId="urn:microsoft.com/office/officeart/2016/7/layout/VerticalHollowActionList"/>
    <dgm:cxn modelId="{9A8E892A-7FCE-49BD-82E0-1D4076185A89}" type="presOf" srcId="{477CFF7F-D63E-476A-A3C3-2350FADD20BF}" destId="{50982F1F-2189-48D4-879E-C154F17FF2A2}" srcOrd="0" destOrd="0" presId="urn:microsoft.com/office/officeart/2016/7/layout/VerticalHollowActionList"/>
    <dgm:cxn modelId="{0D737B2B-A633-4D30-8002-9A7F9DC8AB38}" srcId="{477CFF7F-D63E-476A-A3C3-2350FADD20BF}" destId="{B331F9FD-E967-448F-BDBB-6C549C4BA5EE}" srcOrd="0" destOrd="0" parTransId="{2C225193-1D5F-4D07-B657-D67C8D048109}" sibTransId="{8BE2492E-4B1C-4F11-9568-E7C70317FE97}"/>
    <dgm:cxn modelId="{CAE4523C-91FC-4C3A-9B78-809575F390C9}" type="presOf" srcId="{1B2C4A58-E18E-447C-BDC8-928130DE8878}" destId="{7D7B2C15-21B1-45F3-BD35-791766594FD2}" srcOrd="0" destOrd="0" presId="urn:microsoft.com/office/officeart/2016/7/layout/VerticalHollowActionList"/>
    <dgm:cxn modelId="{67D65A60-2322-49AC-9EDD-61BE5A29E637}" type="presOf" srcId="{F1267758-220F-41C6-8398-B3235353C8E1}" destId="{C82E6E01-A4B7-4E1C-B2EE-AC43CF3DD63F}" srcOrd="0" destOrd="0" presId="urn:microsoft.com/office/officeart/2016/7/layout/VerticalHollowActionList"/>
    <dgm:cxn modelId="{2E5A2061-D7A4-403C-802F-3C8519E18021}" type="presOf" srcId="{E82FFB80-3DD6-400F-AAD1-E7138918671B}" destId="{0025F08A-5AD4-4CD0-9A0E-47FB2D8722F2}" srcOrd="0" destOrd="0" presId="urn:microsoft.com/office/officeart/2016/7/layout/VerticalHollowActionList"/>
    <dgm:cxn modelId="{2CA35461-3015-47AE-B796-04CD9063D0C2}" srcId="{7B618227-BFC2-4C6E-9A46-C5A251153337}" destId="{31E9A6CE-D936-4371-BBE7-ACEE7F1F566B}" srcOrd="0" destOrd="0" parTransId="{EAAC00CC-E5BC-4C50-9C3E-B7D21817705A}" sibTransId="{9E222D6D-4BFA-4C3E-92F9-5C148F89120E}"/>
    <dgm:cxn modelId="{FA14ED44-F287-4859-85FF-29F7E3DEC3E4}" srcId="{E82FFB80-3DD6-400F-AAD1-E7138918671B}" destId="{7B618227-BFC2-4C6E-9A46-C5A251153337}" srcOrd="1" destOrd="0" parTransId="{C2FCA707-115F-4874-8C6B-6ABA0021F5A6}" sibTransId="{11E350F4-0B1A-4C85-8006-B943F4B652A6}"/>
    <dgm:cxn modelId="{44C1FE65-F804-4056-B1F0-A366B478C455}" srcId="{1B2C4A58-E18E-447C-BDC8-928130DE8878}" destId="{F1267758-220F-41C6-8398-B3235353C8E1}" srcOrd="0" destOrd="0" parTransId="{7729D10A-583B-4ABD-A5AE-EC4EF7174ECB}" sibTransId="{E6D383D6-3177-4CC7-83EB-21496BAAE7ED}"/>
    <dgm:cxn modelId="{3D7E185A-C96D-4574-B86A-4E46E10E17FB}" srcId="{E82FFB80-3DD6-400F-AAD1-E7138918671B}" destId="{B7013B6E-30C9-4845-8C9B-5C1F86EF7045}" srcOrd="0" destOrd="0" parTransId="{8AB7F0A4-1D15-4381-A750-FED71AE1D13F}" sibTransId="{9CA12762-F04B-45EE-8C0F-BE4932DF18B6}"/>
    <dgm:cxn modelId="{B84A5E98-CB1C-4FDB-ACAE-CA9730AB49E1}" srcId="{E82FFB80-3DD6-400F-AAD1-E7138918671B}" destId="{1B2C4A58-E18E-447C-BDC8-928130DE8878}" srcOrd="2" destOrd="0" parTransId="{78D8476D-504F-459D-9144-7BEC53CEADAD}" sibTransId="{15F565C7-EFE5-4F14-93DA-F852F7436413}"/>
    <dgm:cxn modelId="{2DCD1CB4-3036-4096-A6A4-2738FDA20EA3}" type="presOf" srcId="{B7013B6E-30C9-4845-8C9B-5C1F86EF7045}" destId="{686A78DA-6B00-43C4-B2AA-4F08E35370A5}" srcOrd="0" destOrd="0" presId="urn:microsoft.com/office/officeart/2016/7/layout/VerticalHollowActionList"/>
    <dgm:cxn modelId="{1217FFBE-96DC-4828-88D7-2D7419EC16DE}" srcId="{E82FFB80-3DD6-400F-AAD1-E7138918671B}" destId="{477CFF7F-D63E-476A-A3C3-2350FADD20BF}" srcOrd="3" destOrd="0" parTransId="{6DEDD550-D42F-4119-8B31-9E8EE1688029}" sibTransId="{BA29FEEE-7C05-4A6F-9212-2378F68ADC82}"/>
    <dgm:cxn modelId="{3DFCEEBF-C5C1-4131-A688-E785928580A8}" type="presOf" srcId="{1816CA96-1F42-4BAA-943A-B1E89B9F683B}" destId="{B373FB53-6035-41EC-A83E-A3395E1F251B}" srcOrd="0" destOrd="0" presId="urn:microsoft.com/office/officeart/2016/7/layout/VerticalHollowActionList"/>
    <dgm:cxn modelId="{DD5B36C6-1ED4-408D-B3B0-E9A4604057A3}" type="presOf" srcId="{B331F9FD-E967-448F-BDBB-6C549C4BA5EE}" destId="{FBF3C654-37F2-4EDD-A4AD-FC7999D3E13B}" srcOrd="0" destOrd="0" presId="urn:microsoft.com/office/officeart/2016/7/layout/VerticalHollowActionList"/>
    <dgm:cxn modelId="{6E392DC7-C3F0-4E49-BE8A-D80B907ED667}" srcId="{B7013B6E-30C9-4845-8C9B-5C1F86EF7045}" destId="{1816CA96-1F42-4BAA-943A-B1E89B9F683B}" srcOrd="0" destOrd="0" parTransId="{5CE14C73-717B-41DB-B5FF-1EAB4F06193D}" sibTransId="{5F966D43-B317-4C86-84E6-C42CC78D0A5D}"/>
    <dgm:cxn modelId="{474B61D6-C496-42DA-96D6-E134A509D65C}" type="presOf" srcId="{7B618227-BFC2-4C6E-9A46-C5A251153337}" destId="{29FC318C-A9C5-463F-8648-9CED7B058900}" srcOrd="0" destOrd="0" presId="urn:microsoft.com/office/officeart/2016/7/layout/VerticalHollowActionList"/>
    <dgm:cxn modelId="{7B8D7A75-F4B5-489C-9BE1-4E54E9E5718F}" type="presParOf" srcId="{0025F08A-5AD4-4CD0-9A0E-47FB2D8722F2}" destId="{24D5B04A-4D63-4CF9-B09F-9C5D677EA313}" srcOrd="0" destOrd="0" presId="urn:microsoft.com/office/officeart/2016/7/layout/VerticalHollowActionList"/>
    <dgm:cxn modelId="{6EEEE8F4-4BAA-4C95-8CB9-A973300E1D94}" type="presParOf" srcId="{24D5B04A-4D63-4CF9-B09F-9C5D677EA313}" destId="{686A78DA-6B00-43C4-B2AA-4F08E35370A5}" srcOrd="0" destOrd="0" presId="urn:microsoft.com/office/officeart/2016/7/layout/VerticalHollowActionList"/>
    <dgm:cxn modelId="{79D07DC3-BA30-4B44-9381-ACD7A70DD82F}" type="presParOf" srcId="{24D5B04A-4D63-4CF9-B09F-9C5D677EA313}" destId="{B373FB53-6035-41EC-A83E-A3395E1F251B}" srcOrd="1" destOrd="0" presId="urn:microsoft.com/office/officeart/2016/7/layout/VerticalHollowActionList"/>
    <dgm:cxn modelId="{375B4E18-5F3B-4D05-9680-6912509F372A}" type="presParOf" srcId="{0025F08A-5AD4-4CD0-9A0E-47FB2D8722F2}" destId="{20753588-7E98-4A1A-BDB9-46543A0E1107}" srcOrd="1" destOrd="0" presId="urn:microsoft.com/office/officeart/2016/7/layout/VerticalHollowActionList"/>
    <dgm:cxn modelId="{2DD77538-A6A2-45F7-A027-2BDFE24DA525}" type="presParOf" srcId="{0025F08A-5AD4-4CD0-9A0E-47FB2D8722F2}" destId="{C6C27965-A23F-4F54-AF86-9C5713F699F7}" srcOrd="2" destOrd="0" presId="urn:microsoft.com/office/officeart/2016/7/layout/VerticalHollowActionList"/>
    <dgm:cxn modelId="{E513742A-33E5-40CE-8B9F-A0F7E2FA1CD7}" type="presParOf" srcId="{C6C27965-A23F-4F54-AF86-9C5713F699F7}" destId="{29FC318C-A9C5-463F-8648-9CED7B058900}" srcOrd="0" destOrd="0" presId="urn:microsoft.com/office/officeart/2016/7/layout/VerticalHollowActionList"/>
    <dgm:cxn modelId="{97302E70-98C3-4B66-A3E1-E03831786565}" type="presParOf" srcId="{C6C27965-A23F-4F54-AF86-9C5713F699F7}" destId="{BC6188ED-946B-49ED-8C46-F79240005E45}" srcOrd="1" destOrd="0" presId="urn:microsoft.com/office/officeart/2016/7/layout/VerticalHollowActionList"/>
    <dgm:cxn modelId="{98A63740-18A6-4CA5-BE08-2E7B3D9EACE6}" type="presParOf" srcId="{0025F08A-5AD4-4CD0-9A0E-47FB2D8722F2}" destId="{9544E02D-D5EB-4E19-9CD9-98064F7A3331}" srcOrd="3" destOrd="0" presId="urn:microsoft.com/office/officeart/2016/7/layout/VerticalHollowActionList"/>
    <dgm:cxn modelId="{8F70A698-6AC1-48AB-A648-4D1089B9304D}" type="presParOf" srcId="{0025F08A-5AD4-4CD0-9A0E-47FB2D8722F2}" destId="{5197A759-1E2C-4BE1-8E79-BDBE83957614}" srcOrd="4" destOrd="0" presId="urn:microsoft.com/office/officeart/2016/7/layout/VerticalHollowActionList"/>
    <dgm:cxn modelId="{AB46172F-94B5-469E-B839-C5AC48469776}" type="presParOf" srcId="{5197A759-1E2C-4BE1-8E79-BDBE83957614}" destId="{7D7B2C15-21B1-45F3-BD35-791766594FD2}" srcOrd="0" destOrd="0" presId="urn:microsoft.com/office/officeart/2016/7/layout/VerticalHollowActionList"/>
    <dgm:cxn modelId="{AD588164-9E15-4616-ADC7-BB2D86531415}" type="presParOf" srcId="{5197A759-1E2C-4BE1-8E79-BDBE83957614}" destId="{C82E6E01-A4B7-4E1C-B2EE-AC43CF3DD63F}" srcOrd="1" destOrd="0" presId="urn:microsoft.com/office/officeart/2016/7/layout/VerticalHollowActionList"/>
    <dgm:cxn modelId="{B8F8286B-45F2-4EC1-A94D-33860D564877}" type="presParOf" srcId="{0025F08A-5AD4-4CD0-9A0E-47FB2D8722F2}" destId="{48134DF2-C195-4006-A6A2-7EC56FAB667A}" srcOrd="5" destOrd="0" presId="urn:microsoft.com/office/officeart/2016/7/layout/VerticalHollowActionList"/>
    <dgm:cxn modelId="{C03129BD-13CF-4CE4-9171-E59462B39C4E}" type="presParOf" srcId="{0025F08A-5AD4-4CD0-9A0E-47FB2D8722F2}" destId="{D3153DA9-2E2A-4D94-8FEC-187997717229}" srcOrd="6" destOrd="0" presId="urn:microsoft.com/office/officeart/2016/7/layout/VerticalHollowActionList"/>
    <dgm:cxn modelId="{26DC827D-8E3F-45CD-B62C-B6DA7428EA10}" type="presParOf" srcId="{D3153DA9-2E2A-4D94-8FEC-187997717229}" destId="{50982F1F-2189-48D4-879E-C154F17FF2A2}" srcOrd="0" destOrd="0" presId="urn:microsoft.com/office/officeart/2016/7/layout/VerticalHollowActionList"/>
    <dgm:cxn modelId="{FF0D986D-A59A-405B-BAA3-D2E0A2343D05}" type="presParOf" srcId="{D3153DA9-2E2A-4D94-8FEC-187997717229}" destId="{FBF3C654-37F2-4EDD-A4AD-FC7999D3E13B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8F761-4F55-4D14-8506-80AA65B707C8}">
      <dsp:nvSpPr>
        <dsp:cNvPr id="0" name=""/>
        <dsp:cNvSpPr/>
      </dsp:nvSpPr>
      <dsp:spPr>
        <a:xfrm rot="5400000">
          <a:off x="2724948" y="559349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57CD0-2C17-48AC-AE5B-44AC6C23288C}">
      <dsp:nvSpPr>
        <dsp:cNvPr id="0" name=""/>
        <dsp:cNvSpPr/>
      </dsp:nvSpPr>
      <dsp:spPr>
        <a:xfrm>
          <a:off x="2925598" y="136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</a:t>
          </a:r>
        </a:p>
      </dsp:txBody>
      <dsp:txXfrm>
        <a:off x="2946165" y="21931"/>
        <a:ext cx="1129194" cy="661063"/>
      </dsp:txXfrm>
    </dsp:sp>
    <dsp:sp modelId="{558420B5-B3B3-4101-8BC9-D49589E37054}">
      <dsp:nvSpPr>
        <dsp:cNvPr id="0" name=""/>
        <dsp:cNvSpPr/>
      </dsp:nvSpPr>
      <dsp:spPr>
        <a:xfrm rot="5400000">
          <a:off x="2724948" y="1437095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D45B5-477A-49F8-9134-62F4FD4AEDEB}">
      <dsp:nvSpPr>
        <dsp:cNvPr id="0" name=""/>
        <dsp:cNvSpPr/>
      </dsp:nvSpPr>
      <dsp:spPr>
        <a:xfrm>
          <a:off x="2925598" y="879111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Acquisition</a:t>
          </a:r>
        </a:p>
      </dsp:txBody>
      <dsp:txXfrm>
        <a:off x="2946165" y="899678"/>
        <a:ext cx="1129194" cy="661063"/>
      </dsp:txXfrm>
    </dsp:sp>
    <dsp:sp modelId="{A78094DF-0250-47BB-BE40-20BFFFDBDCE0}">
      <dsp:nvSpPr>
        <dsp:cNvPr id="0" name=""/>
        <dsp:cNvSpPr/>
      </dsp:nvSpPr>
      <dsp:spPr>
        <a:xfrm rot="5400000">
          <a:off x="2724948" y="2314842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2DA97-1D68-4D8F-A528-19F55BF0D6E8}">
      <dsp:nvSpPr>
        <dsp:cNvPr id="0" name=""/>
        <dsp:cNvSpPr/>
      </dsp:nvSpPr>
      <dsp:spPr>
        <a:xfrm>
          <a:off x="2925598" y="1756857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EDA: Coal</a:t>
          </a:r>
        </a:p>
      </dsp:txBody>
      <dsp:txXfrm>
        <a:off x="2946165" y="1777424"/>
        <a:ext cx="1129194" cy="661063"/>
      </dsp:txXfrm>
    </dsp:sp>
    <dsp:sp modelId="{0AF5D939-8E40-4F70-BBA0-3ADBECFE5B3D}">
      <dsp:nvSpPr>
        <dsp:cNvPr id="0" name=""/>
        <dsp:cNvSpPr/>
      </dsp:nvSpPr>
      <dsp:spPr>
        <a:xfrm>
          <a:off x="3163821" y="2753715"/>
          <a:ext cx="155237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1A138-8B38-44F5-978B-C404F6822606}">
      <dsp:nvSpPr>
        <dsp:cNvPr id="0" name=""/>
        <dsp:cNvSpPr/>
      </dsp:nvSpPr>
      <dsp:spPr>
        <a:xfrm>
          <a:off x="2925598" y="263460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EDA: Oil</a:t>
          </a:r>
        </a:p>
      </dsp:txBody>
      <dsp:txXfrm>
        <a:off x="2946165" y="2655171"/>
        <a:ext cx="1129194" cy="661063"/>
      </dsp:txXfrm>
    </dsp:sp>
    <dsp:sp modelId="{9CD5412D-ABAB-47B7-8D37-2AC3B1929097}">
      <dsp:nvSpPr>
        <dsp:cNvPr id="0" name=""/>
        <dsp:cNvSpPr/>
      </dsp:nvSpPr>
      <dsp:spPr>
        <a:xfrm rot="16200000">
          <a:off x="4281485" y="2314842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FC19C-169F-440F-A61A-B2B27203CC07}">
      <dsp:nvSpPr>
        <dsp:cNvPr id="0" name=""/>
        <dsp:cNvSpPr/>
      </dsp:nvSpPr>
      <dsp:spPr>
        <a:xfrm>
          <a:off x="4482135" y="263460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EDA: Natural Gas</a:t>
          </a:r>
        </a:p>
      </dsp:txBody>
      <dsp:txXfrm>
        <a:off x="4502702" y="2655171"/>
        <a:ext cx="1129194" cy="661063"/>
      </dsp:txXfrm>
    </dsp:sp>
    <dsp:sp modelId="{C2853E5B-D42C-4E57-A2DD-D20C831F7741}">
      <dsp:nvSpPr>
        <dsp:cNvPr id="0" name=""/>
        <dsp:cNvSpPr/>
      </dsp:nvSpPr>
      <dsp:spPr>
        <a:xfrm rot="16200000">
          <a:off x="4281485" y="1437095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2DED-00F5-47EF-93C9-484C02D059B7}">
      <dsp:nvSpPr>
        <dsp:cNvPr id="0" name=""/>
        <dsp:cNvSpPr/>
      </dsp:nvSpPr>
      <dsp:spPr>
        <a:xfrm>
          <a:off x="4482135" y="1756857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Synthetic </a:t>
          </a:r>
          <a:r>
            <a:rPr lang="en-US" sz="1400" kern="1200" dirty="0" err="1"/>
            <a:t>Control:Coal</a:t>
          </a:r>
          <a:endParaRPr lang="en-US" sz="1400" kern="1200" dirty="0"/>
        </a:p>
      </dsp:txBody>
      <dsp:txXfrm>
        <a:off x="4502702" y="1777424"/>
        <a:ext cx="1129194" cy="661063"/>
      </dsp:txXfrm>
    </dsp:sp>
    <dsp:sp modelId="{7BD1B829-2E5B-4581-A233-BA24B9DA5B5C}">
      <dsp:nvSpPr>
        <dsp:cNvPr id="0" name=""/>
        <dsp:cNvSpPr/>
      </dsp:nvSpPr>
      <dsp:spPr>
        <a:xfrm rot="16200000">
          <a:off x="4281485" y="559349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BFAF9-C2BE-4B00-9363-E585F96E11F7}">
      <dsp:nvSpPr>
        <dsp:cNvPr id="0" name=""/>
        <dsp:cNvSpPr/>
      </dsp:nvSpPr>
      <dsp:spPr>
        <a:xfrm>
          <a:off x="4482135" y="879111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Synthetic </a:t>
          </a:r>
          <a:r>
            <a:rPr lang="en-US" sz="1400" kern="1200" dirty="0" err="1"/>
            <a:t>Control:Oil</a:t>
          </a:r>
          <a:endParaRPr lang="en-US" sz="1400" kern="1200" dirty="0"/>
        </a:p>
      </dsp:txBody>
      <dsp:txXfrm>
        <a:off x="4502702" y="899678"/>
        <a:ext cx="1129194" cy="661063"/>
      </dsp:txXfrm>
    </dsp:sp>
    <dsp:sp modelId="{FD80F9CC-AA90-41A5-A093-A63EE397CEED}">
      <dsp:nvSpPr>
        <dsp:cNvPr id="0" name=""/>
        <dsp:cNvSpPr/>
      </dsp:nvSpPr>
      <dsp:spPr>
        <a:xfrm>
          <a:off x="4720358" y="120476"/>
          <a:ext cx="155237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FB051-C31E-42FF-B167-51EE85A41835}">
      <dsp:nvSpPr>
        <dsp:cNvPr id="0" name=""/>
        <dsp:cNvSpPr/>
      </dsp:nvSpPr>
      <dsp:spPr>
        <a:xfrm>
          <a:off x="4482135" y="136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Max Drawdown: Oil</a:t>
          </a:r>
        </a:p>
      </dsp:txBody>
      <dsp:txXfrm>
        <a:off x="4502702" y="21931"/>
        <a:ext cx="1129194" cy="661063"/>
      </dsp:txXfrm>
    </dsp:sp>
    <dsp:sp modelId="{F58135C8-1A56-45E4-A0A0-296A398FE1C0}">
      <dsp:nvSpPr>
        <dsp:cNvPr id="0" name=""/>
        <dsp:cNvSpPr/>
      </dsp:nvSpPr>
      <dsp:spPr>
        <a:xfrm rot="5400000">
          <a:off x="5838022" y="559349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D84F-A973-41EE-86E8-5AFF693C8B78}">
      <dsp:nvSpPr>
        <dsp:cNvPr id="0" name=""/>
        <dsp:cNvSpPr/>
      </dsp:nvSpPr>
      <dsp:spPr>
        <a:xfrm>
          <a:off x="6038672" y="136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Synthetic Control: Natural Gas</a:t>
          </a:r>
        </a:p>
      </dsp:txBody>
      <dsp:txXfrm>
        <a:off x="6059239" y="21931"/>
        <a:ext cx="1129194" cy="661063"/>
      </dsp:txXfrm>
    </dsp:sp>
    <dsp:sp modelId="{24EB058A-17E6-4ACE-9720-6403FB3C1454}">
      <dsp:nvSpPr>
        <dsp:cNvPr id="0" name=""/>
        <dsp:cNvSpPr/>
      </dsp:nvSpPr>
      <dsp:spPr>
        <a:xfrm rot="5400000">
          <a:off x="5838022" y="1437095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2104D-FE75-431F-A81D-A0EBD4CFFE9C}">
      <dsp:nvSpPr>
        <dsp:cNvPr id="0" name=""/>
        <dsp:cNvSpPr/>
      </dsp:nvSpPr>
      <dsp:spPr>
        <a:xfrm>
          <a:off x="6038672" y="879111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Well</a:t>
          </a:r>
          <a:r>
            <a:rPr lang="en-US" sz="1400" kern="1200" baseline="0" dirty="0"/>
            <a:t> Log Analysis</a:t>
          </a:r>
          <a:endParaRPr lang="en-US" sz="1400" kern="1200" dirty="0"/>
        </a:p>
      </dsp:txBody>
      <dsp:txXfrm>
        <a:off x="6059239" y="899678"/>
        <a:ext cx="1129194" cy="661063"/>
      </dsp:txXfrm>
    </dsp:sp>
    <dsp:sp modelId="{5ED95D72-2B0D-4ABC-8510-1026CA0F689E}">
      <dsp:nvSpPr>
        <dsp:cNvPr id="0" name=""/>
        <dsp:cNvSpPr/>
      </dsp:nvSpPr>
      <dsp:spPr>
        <a:xfrm rot="5400000">
          <a:off x="5838022" y="2314842"/>
          <a:ext cx="873589" cy="105329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D8747-A92A-4BBF-9DF1-DE93AB69BC1D}">
      <dsp:nvSpPr>
        <dsp:cNvPr id="0" name=""/>
        <dsp:cNvSpPr/>
      </dsp:nvSpPr>
      <dsp:spPr>
        <a:xfrm>
          <a:off x="6038672" y="1756857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 Models</a:t>
          </a:r>
        </a:p>
      </dsp:txBody>
      <dsp:txXfrm>
        <a:off x="6059239" y="1777424"/>
        <a:ext cx="1129194" cy="661063"/>
      </dsp:txXfrm>
    </dsp:sp>
    <dsp:sp modelId="{83C1C590-8701-4711-9483-55FAA7B4C9D1}">
      <dsp:nvSpPr>
        <dsp:cNvPr id="0" name=""/>
        <dsp:cNvSpPr/>
      </dsp:nvSpPr>
      <dsp:spPr>
        <a:xfrm>
          <a:off x="6038672" y="2634604"/>
          <a:ext cx="1170328" cy="70219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Gradient Boost</a:t>
          </a:r>
        </a:p>
      </dsp:txBody>
      <dsp:txXfrm>
        <a:off x="6059239" y="2655171"/>
        <a:ext cx="1129194" cy="661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F1506-48FE-46D3-A0E2-B251FBEAD885}">
      <dsp:nvSpPr>
        <dsp:cNvPr id="0" name=""/>
        <dsp:cNvSpPr/>
      </dsp:nvSpPr>
      <dsp:spPr>
        <a:xfrm>
          <a:off x="0" y="44740"/>
          <a:ext cx="5343082" cy="1026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Sources:</a:t>
          </a:r>
        </a:p>
      </dsp:txBody>
      <dsp:txXfrm>
        <a:off x="50118" y="94858"/>
        <a:ext cx="5242846" cy="926438"/>
      </dsp:txXfrm>
    </dsp:sp>
    <dsp:sp modelId="{EA72DF45-B9F6-421D-8C16-A307E55D62A7}">
      <dsp:nvSpPr>
        <dsp:cNvPr id="0" name=""/>
        <dsp:cNvSpPr/>
      </dsp:nvSpPr>
      <dsp:spPr>
        <a:xfrm>
          <a:off x="0" y="1071415"/>
          <a:ext cx="5343082" cy="4005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43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>
              <a:hlinkClick xmlns:r="http://schemas.openxmlformats.org/officeDocument/2006/relationships" r:id="rId1"/>
            </a:rPr>
            <a:t>Global Power Plant Database - Datasets - Data | World Resources Institute (wri.org)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0" i="0" u="sng" kern="1200" dirty="0">
              <a:hlinkClick xmlns:r="http://schemas.openxmlformats.org/officeDocument/2006/relationships" r:id="rId2"/>
            </a:rPr>
            <a:t>https://data.un.org/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>
              <a:hlinkClick xmlns:r="http://schemas.openxmlformats.org/officeDocument/2006/relationships" r:id="rId3"/>
            </a:rPr>
            <a:t>Downloads | Energy economics | Home (bp.com)</a:t>
          </a:r>
          <a:endParaRPr lang="en-US" sz="3500" kern="1200"/>
        </a:p>
      </dsp:txBody>
      <dsp:txXfrm>
        <a:off x="0" y="1071415"/>
        <a:ext cx="5343082" cy="4005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B8B3-203F-4141-B8D4-6F8F6D1C1D24}">
      <dsp:nvSpPr>
        <dsp:cNvPr id="0" name=""/>
        <dsp:cNvSpPr/>
      </dsp:nvSpPr>
      <dsp:spPr>
        <a:xfrm>
          <a:off x="0" y="120860"/>
          <a:ext cx="10134600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Facts:</a:t>
          </a:r>
        </a:p>
      </dsp:txBody>
      <dsp:txXfrm>
        <a:off x="40094" y="160954"/>
        <a:ext cx="10054412" cy="741151"/>
      </dsp:txXfrm>
    </dsp:sp>
    <dsp:sp modelId="{35F31220-87C0-4D78-A7FF-E84939D58E17}">
      <dsp:nvSpPr>
        <dsp:cNvPr id="0" name=""/>
        <dsp:cNvSpPr/>
      </dsp:nvSpPr>
      <dsp:spPr>
        <a:xfrm>
          <a:off x="0" y="942200"/>
          <a:ext cx="10134600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7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Cheap resource.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Surface mining or underground mining.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Provides steam and power needed to mass-produce items, generate electricity, generate heat, fuel steamships, fuel steel industry.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Emits CO2, SO2 (in U.S. generates 42% mercury emissions and 2/3 SO2 – contributing to acid rain and particulate matter).</a:t>
          </a:r>
        </a:p>
      </dsp:txBody>
      <dsp:txXfrm>
        <a:off x="0" y="942200"/>
        <a:ext cx="10134600" cy="2906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FB53-6035-41EC-A83E-A3395E1F251B}">
      <dsp:nvSpPr>
        <dsp:cNvPr id="0" name=""/>
        <dsp:cNvSpPr/>
      </dsp:nvSpPr>
      <dsp:spPr>
        <a:xfrm>
          <a:off x="2026920" y="1540"/>
          <a:ext cx="8107680" cy="797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 6 Countries w/ highest est. gen. gwh for 2017: Taiwan, South Korea, South Africa, Malaysia, Israel, Mexico</a:t>
          </a:r>
        </a:p>
      </dsp:txBody>
      <dsp:txXfrm>
        <a:off x="2026920" y="1540"/>
        <a:ext cx="8107680" cy="797867"/>
      </dsp:txXfrm>
    </dsp:sp>
    <dsp:sp modelId="{686A78DA-6B00-43C4-B2AA-4F08E35370A5}">
      <dsp:nvSpPr>
        <dsp:cNvPr id="0" name=""/>
        <dsp:cNvSpPr/>
      </dsp:nvSpPr>
      <dsp:spPr>
        <a:xfrm>
          <a:off x="0" y="1540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Gwh</a:t>
          </a:r>
          <a:r>
            <a:rPr lang="en-US" sz="1900" kern="1200" dirty="0"/>
            <a:t> for 2017</a:t>
          </a:r>
        </a:p>
      </dsp:txBody>
      <dsp:txXfrm>
        <a:off x="0" y="1540"/>
        <a:ext cx="2026920" cy="797867"/>
      </dsp:txXfrm>
    </dsp:sp>
    <dsp:sp modelId="{BC6188ED-946B-49ED-8C46-F79240005E45}">
      <dsp:nvSpPr>
        <dsp:cNvPr id="0" name=""/>
        <dsp:cNvSpPr/>
      </dsp:nvSpPr>
      <dsp:spPr>
        <a:xfrm>
          <a:off x="2026920" y="847279"/>
          <a:ext cx="8107680" cy="79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Top 5 countries w/ most coal reserves: US, Russian Federation, Australia, China</a:t>
          </a:r>
        </a:p>
      </dsp:txBody>
      <dsp:txXfrm>
        <a:off x="2026920" y="847279"/>
        <a:ext cx="8107680" cy="797867"/>
      </dsp:txXfrm>
    </dsp:sp>
    <dsp:sp modelId="{29FC318C-A9C5-463F-8648-9CED7B058900}">
      <dsp:nvSpPr>
        <dsp:cNvPr id="0" name=""/>
        <dsp:cNvSpPr/>
      </dsp:nvSpPr>
      <dsp:spPr>
        <a:xfrm>
          <a:off x="0" y="84727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Coal</a:t>
          </a:r>
          <a:r>
            <a:rPr lang="en-US" sz="1900" kern="1200" baseline="0" dirty="0"/>
            <a:t> Reserves</a:t>
          </a:r>
          <a:endParaRPr lang="en-US" sz="1900" kern="1200" dirty="0"/>
        </a:p>
      </dsp:txBody>
      <dsp:txXfrm>
        <a:off x="0" y="847279"/>
        <a:ext cx="2026920" cy="797867"/>
      </dsp:txXfrm>
    </dsp:sp>
    <dsp:sp modelId="{C82E6E01-A4B7-4E1C-B2EE-AC43CF3DD63F}">
      <dsp:nvSpPr>
        <dsp:cNvPr id="0" name=""/>
        <dsp:cNvSpPr/>
      </dsp:nvSpPr>
      <dsp:spPr>
        <a:xfrm>
          <a:off x="2026920" y="1693019"/>
          <a:ext cx="8107680" cy="797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China held top coal producer for 27 years. US is second. </a:t>
          </a:r>
        </a:p>
      </dsp:txBody>
      <dsp:txXfrm>
        <a:off x="2026920" y="1693019"/>
        <a:ext cx="8107680" cy="797867"/>
      </dsp:txXfrm>
    </dsp:sp>
    <dsp:sp modelId="{7D7B2C15-21B1-45F3-BD35-791766594FD2}">
      <dsp:nvSpPr>
        <dsp:cNvPr id="0" name=""/>
        <dsp:cNvSpPr/>
      </dsp:nvSpPr>
      <dsp:spPr>
        <a:xfrm>
          <a:off x="0" y="169301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Coal Production</a:t>
          </a:r>
        </a:p>
      </dsp:txBody>
      <dsp:txXfrm>
        <a:off x="0" y="1693019"/>
        <a:ext cx="2026920" cy="797867"/>
      </dsp:txXfrm>
    </dsp:sp>
    <dsp:sp modelId="{FBF3C654-37F2-4EDD-A4AD-FC7999D3E13B}">
      <dsp:nvSpPr>
        <dsp:cNvPr id="0" name=""/>
        <dsp:cNvSpPr/>
      </dsp:nvSpPr>
      <dsp:spPr>
        <a:xfrm>
          <a:off x="2026920" y="2538758"/>
          <a:ext cx="8107680" cy="797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China is 1st place, US 2nd place.</a:t>
          </a:r>
        </a:p>
      </dsp:txBody>
      <dsp:txXfrm>
        <a:off x="2026920" y="2538758"/>
        <a:ext cx="8107680" cy="797867"/>
      </dsp:txXfrm>
    </dsp:sp>
    <dsp:sp modelId="{50982F1F-2189-48D4-879E-C154F17FF2A2}">
      <dsp:nvSpPr>
        <dsp:cNvPr id="0" name=""/>
        <dsp:cNvSpPr/>
      </dsp:nvSpPr>
      <dsp:spPr>
        <a:xfrm>
          <a:off x="0" y="2538758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Coal Consumption</a:t>
          </a:r>
        </a:p>
      </dsp:txBody>
      <dsp:txXfrm>
        <a:off x="0" y="2538758"/>
        <a:ext cx="2026920" cy="7978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FB53-6035-41EC-A83E-A3395E1F251B}">
      <dsp:nvSpPr>
        <dsp:cNvPr id="0" name=""/>
        <dsp:cNvSpPr/>
      </dsp:nvSpPr>
      <dsp:spPr>
        <a:xfrm>
          <a:off x="2026920" y="1540"/>
          <a:ext cx="8107680" cy="797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6 Countries w/ highest capacity energy: Azerbaijan, Taiwan, Japan, South Korea, Singapore</a:t>
          </a:r>
        </a:p>
      </dsp:txBody>
      <dsp:txXfrm>
        <a:off x="2026920" y="1540"/>
        <a:ext cx="8107680" cy="797867"/>
      </dsp:txXfrm>
    </dsp:sp>
    <dsp:sp modelId="{686A78DA-6B00-43C4-B2AA-4F08E35370A5}">
      <dsp:nvSpPr>
        <dsp:cNvPr id="0" name=""/>
        <dsp:cNvSpPr/>
      </dsp:nvSpPr>
      <dsp:spPr>
        <a:xfrm>
          <a:off x="0" y="1540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Capactiy</a:t>
          </a:r>
          <a:r>
            <a:rPr lang="en-US" sz="1900" kern="1200" dirty="0"/>
            <a:t> MW</a:t>
          </a:r>
        </a:p>
      </dsp:txBody>
      <dsp:txXfrm>
        <a:off x="0" y="1540"/>
        <a:ext cx="2026920" cy="797867"/>
      </dsp:txXfrm>
    </dsp:sp>
    <dsp:sp modelId="{BC6188ED-946B-49ED-8C46-F79240005E45}">
      <dsp:nvSpPr>
        <dsp:cNvPr id="0" name=""/>
        <dsp:cNvSpPr/>
      </dsp:nvSpPr>
      <dsp:spPr>
        <a:xfrm>
          <a:off x="2026920" y="847279"/>
          <a:ext cx="8107680" cy="79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5 countries w/ most oil reserves at end of 2020: Venezuela, Saudi Arabia, Canada, Iran, Iraq</a:t>
          </a:r>
        </a:p>
      </dsp:txBody>
      <dsp:txXfrm>
        <a:off x="2026920" y="847279"/>
        <a:ext cx="8107680" cy="797867"/>
      </dsp:txXfrm>
    </dsp:sp>
    <dsp:sp modelId="{29FC318C-A9C5-463F-8648-9CED7B058900}">
      <dsp:nvSpPr>
        <dsp:cNvPr id="0" name=""/>
        <dsp:cNvSpPr/>
      </dsp:nvSpPr>
      <dsp:spPr>
        <a:xfrm>
          <a:off x="0" y="84727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Oil Reserves</a:t>
          </a:r>
          <a:endParaRPr lang="en-US" sz="1900" kern="1200" dirty="0"/>
        </a:p>
      </dsp:txBody>
      <dsp:txXfrm>
        <a:off x="0" y="847279"/>
        <a:ext cx="2026920" cy="797867"/>
      </dsp:txXfrm>
    </dsp:sp>
    <dsp:sp modelId="{C82E6E01-A4B7-4E1C-B2EE-AC43CF3DD63F}">
      <dsp:nvSpPr>
        <dsp:cNvPr id="0" name=""/>
        <dsp:cNvSpPr/>
      </dsp:nvSpPr>
      <dsp:spPr>
        <a:xfrm>
          <a:off x="2026920" y="1693019"/>
          <a:ext cx="8107680" cy="797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</a:t>
          </a:r>
          <a:r>
            <a:rPr lang="en-US" sz="1500" kern="1200" baseline="0" dirty="0"/>
            <a:t> leads in oil production. Saudi Arabia in 2</a:t>
          </a:r>
          <a:r>
            <a:rPr lang="en-US" sz="1500" kern="1200" baseline="30000" dirty="0"/>
            <a:t>nd</a:t>
          </a:r>
          <a:r>
            <a:rPr lang="en-US" sz="1500" kern="1200" baseline="0" dirty="0"/>
            <a:t> place and Russian Federation in 3</a:t>
          </a:r>
          <a:r>
            <a:rPr lang="en-US" sz="1500" kern="1200" baseline="30000" dirty="0"/>
            <a:t>rd</a:t>
          </a:r>
          <a:r>
            <a:rPr lang="en-US" sz="1500" kern="1200" baseline="0" dirty="0"/>
            <a:t> place (along with former USSR)</a:t>
          </a:r>
          <a:endParaRPr lang="en-US" sz="1500" kern="1200" dirty="0"/>
        </a:p>
      </dsp:txBody>
      <dsp:txXfrm>
        <a:off x="2026920" y="1693019"/>
        <a:ext cx="8107680" cy="797867"/>
      </dsp:txXfrm>
    </dsp:sp>
    <dsp:sp modelId="{7D7B2C15-21B1-45F3-BD35-791766594FD2}">
      <dsp:nvSpPr>
        <dsp:cNvPr id="0" name=""/>
        <dsp:cNvSpPr/>
      </dsp:nvSpPr>
      <dsp:spPr>
        <a:xfrm>
          <a:off x="0" y="169301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Oil Production</a:t>
          </a:r>
        </a:p>
      </dsp:txBody>
      <dsp:txXfrm>
        <a:off x="0" y="1693019"/>
        <a:ext cx="2026920" cy="797867"/>
      </dsp:txXfrm>
    </dsp:sp>
    <dsp:sp modelId="{FBF3C654-37F2-4EDD-A4AD-FC7999D3E13B}">
      <dsp:nvSpPr>
        <dsp:cNvPr id="0" name=""/>
        <dsp:cNvSpPr/>
      </dsp:nvSpPr>
      <dsp:spPr>
        <a:xfrm>
          <a:off x="2026920" y="2538758"/>
          <a:ext cx="8107680" cy="797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 is 1st place, Total Europe in 2</a:t>
          </a:r>
          <a:r>
            <a:rPr lang="en-US" sz="1500" kern="1200" baseline="30000" dirty="0"/>
            <a:t>nd</a:t>
          </a:r>
          <a:r>
            <a:rPr lang="en-US" sz="1500" kern="1200" dirty="0"/>
            <a:t> place.</a:t>
          </a:r>
        </a:p>
      </dsp:txBody>
      <dsp:txXfrm>
        <a:off x="2026920" y="2538758"/>
        <a:ext cx="8107680" cy="797867"/>
      </dsp:txXfrm>
    </dsp:sp>
    <dsp:sp modelId="{50982F1F-2189-48D4-879E-C154F17FF2A2}">
      <dsp:nvSpPr>
        <dsp:cNvPr id="0" name=""/>
        <dsp:cNvSpPr/>
      </dsp:nvSpPr>
      <dsp:spPr>
        <a:xfrm>
          <a:off x="0" y="2538758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Oil Consumption</a:t>
          </a:r>
        </a:p>
      </dsp:txBody>
      <dsp:txXfrm>
        <a:off x="0" y="2538758"/>
        <a:ext cx="2026920" cy="7978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3FB53-6035-41EC-A83E-A3395E1F251B}">
      <dsp:nvSpPr>
        <dsp:cNvPr id="0" name=""/>
        <dsp:cNvSpPr/>
      </dsp:nvSpPr>
      <dsp:spPr>
        <a:xfrm>
          <a:off x="2026920" y="1540"/>
          <a:ext cx="8107680" cy="797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6 Countries w/ highest capacity energy: Yemen, Vietnam, </a:t>
          </a:r>
          <a:r>
            <a:rPr lang="en-US" sz="1500" kern="1200" dirty="0" err="1"/>
            <a:t>Venezeual</a:t>
          </a:r>
          <a:r>
            <a:rPr lang="en-US" sz="1500" kern="1200" dirty="0"/>
            <a:t>, </a:t>
          </a:r>
          <a:r>
            <a:rPr lang="en-US" sz="1500" kern="1200" dirty="0" err="1"/>
            <a:t>Uzbekiastan</a:t>
          </a:r>
          <a:r>
            <a:rPr lang="en-US" sz="1500" kern="1200" dirty="0"/>
            <a:t>, U.S.</a:t>
          </a:r>
        </a:p>
      </dsp:txBody>
      <dsp:txXfrm>
        <a:off x="2026920" y="1540"/>
        <a:ext cx="8107680" cy="797867"/>
      </dsp:txXfrm>
    </dsp:sp>
    <dsp:sp modelId="{686A78DA-6B00-43C4-B2AA-4F08E35370A5}">
      <dsp:nvSpPr>
        <dsp:cNvPr id="0" name=""/>
        <dsp:cNvSpPr/>
      </dsp:nvSpPr>
      <dsp:spPr>
        <a:xfrm>
          <a:off x="0" y="1540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Capactiy</a:t>
          </a:r>
          <a:r>
            <a:rPr lang="en-US" sz="1900" kern="1200" dirty="0"/>
            <a:t> MW</a:t>
          </a:r>
        </a:p>
      </dsp:txBody>
      <dsp:txXfrm>
        <a:off x="0" y="1540"/>
        <a:ext cx="2026920" cy="797867"/>
      </dsp:txXfrm>
    </dsp:sp>
    <dsp:sp modelId="{BC6188ED-946B-49ED-8C46-F79240005E45}">
      <dsp:nvSpPr>
        <dsp:cNvPr id="0" name=""/>
        <dsp:cNvSpPr/>
      </dsp:nvSpPr>
      <dsp:spPr>
        <a:xfrm>
          <a:off x="2026920" y="847279"/>
          <a:ext cx="8107680" cy="797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Top 5 countries w/ most oil reserves at end of 2020: Russian Federation, Iran, Qatar, Turkmenistan, U.S.</a:t>
          </a:r>
        </a:p>
      </dsp:txBody>
      <dsp:txXfrm>
        <a:off x="2026920" y="847279"/>
        <a:ext cx="8107680" cy="797867"/>
      </dsp:txXfrm>
    </dsp:sp>
    <dsp:sp modelId="{29FC318C-A9C5-463F-8648-9CED7B058900}">
      <dsp:nvSpPr>
        <dsp:cNvPr id="0" name=""/>
        <dsp:cNvSpPr/>
      </dsp:nvSpPr>
      <dsp:spPr>
        <a:xfrm>
          <a:off x="0" y="84727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Gas Reserves</a:t>
          </a:r>
          <a:endParaRPr lang="en-US" sz="1900" kern="1200" dirty="0"/>
        </a:p>
      </dsp:txBody>
      <dsp:txXfrm>
        <a:off x="0" y="847279"/>
        <a:ext cx="2026920" cy="797867"/>
      </dsp:txXfrm>
    </dsp:sp>
    <dsp:sp modelId="{C82E6E01-A4B7-4E1C-B2EE-AC43CF3DD63F}">
      <dsp:nvSpPr>
        <dsp:cNvPr id="0" name=""/>
        <dsp:cNvSpPr/>
      </dsp:nvSpPr>
      <dsp:spPr>
        <a:xfrm>
          <a:off x="2026920" y="1693019"/>
          <a:ext cx="8107680" cy="797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</a:t>
          </a:r>
          <a:r>
            <a:rPr lang="en-US" sz="1500" kern="1200" baseline="0" dirty="0"/>
            <a:t> leads in gas production. Russian Federation in 2</a:t>
          </a:r>
          <a:r>
            <a:rPr lang="en-US" sz="1500" kern="1200" baseline="30000" dirty="0"/>
            <a:t>nd</a:t>
          </a:r>
          <a:r>
            <a:rPr lang="en-US" sz="1500" kern="1200" baseline="0" dirty="0"/>
            <a:t> place.</a:t>
          </a:r>
          <a:endParaRPr lang="en-US" sz="1500" kern="1200" dirty="0"/>
        </a:p>
      </dsp:txBody>
      <dsp:txXfrm>
        <a:off x="2026920" y="1693019"/>
        <a:ext cx="8107680" cy="797867"/>
      </dsp:txXfrm>
    </dsp:sp>
    <dsp:sp modelId="{7D7B2C15-21B1-45F3-BD35-791766594FD2}">
      <dsp:nvSpPr>
        <dsp:cNvPr id="0" name=""/>
        <dsp:cNvSpPr/>
      </dsp:nvSpPr>
      <dsp:spPr>
        <a:xfrm>
          <a:off x="0" y="1693019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Gas Production</a:t>
          </a:r>
        </a:p>
      </dsp:txBody>
      <dsp:txXfrm>
        <a:off x="0" y="1693019"/>
        <a:ext cx="2026920" cy="797867"/>
      </dsp:txXfrm>
    </dsp:sp>
    <dsp:sp modelId="{FBF3C654-37F2-4EDD-A4AD-FC7999D3E13B}">
      <dsp:nvSpPr>
        <dsp:cNvPr id="0" name=""/>
        <dsp:cNvSpPr/>
      </dsp:nvSpPr>
      <dsp:spPr>
        <a:xfrm>
          <a:off x="2026920" y="2538758"/>
          <a:ext cx="8107680" cy="7978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12" tIns="202658" rIns="157312" bIns="2026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 is 1st place, Russian Federation in 2</a:t>
          </a:r>
          <a:r>
            <a:rPr lang="en-US" sz="1500" kern="1200" baseline="30000" dirty="0"/>
            <a:t>nd</a:t>
          </a:r>
          <a:r>
            <a:rPr lang="en-US" sz="1500" kern="1200" dirty="0"/>
            <a:t> place.</a:t>
          </a:r>
        </a:p>
      </dsp:txBody>
      <dsp:txXfrm>
        <a:off x="2026920" y="2538758"/>
        <a:ext cx="8107680" cy="797867"/>
      </dsp:txXfrm>
    </dsp:sp>
    <dsp:sp modelId="{50982F1F-2189-48D4-879E-C154F17FF2A2}">
      <dsp:nvSpPr>
        <dsp:cNvPr id="0" name=""/>
        <dsp:cNvSpPr/>
      </dsp:nvSpPr>
      <dsp:spPr>
        <a:xfrm>
          <a:off x="0" y="2538758"/>
          <a:ext cx="2026920" cy="7978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8" tIns="78812" rIns="107258" bIns="788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Gas Consumption</a:t>
          </a:r>
        </a:p>
      </dsp:txBody>
      <dsp:txXfrm>
        <a:off x="0" y="2538758"/>
        <a:ext cx="2026920" cy="797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64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22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w1fiXc6Qs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gs.aer.ca/publication/spe-00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rtistic yellow swirling in water">
            <a:extLst>
              <a:ext uri="{FF2B5EF4-FFF2-40B4-BE49-F238E27FC236}">
                <a16:creationId xmlns:a16="http://schemas.microsoft.com/office/drawing/2014/main" id="{3DE8156C-5480-466D-AA09-026FDF324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8" b="1773"/>
          <a:stretch/>
        </p:blipFill>
        <p:spPr>
          <a:xfrm>
            <a:off x="-81603" y="-102627"/>
            <a:ext cx="12191980" cy="6857989"/>
          </a:xfrm>
          <a:prstGeom prst="rect">
            <a:avLst/>
          </a:prstGeom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45415-2937-4883-B84A-373B22B88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US" dirty="0"/>
              <a:t>Estimating when four natural resources will be depleted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17F17-502B-4AB2-BBD3-C14994CAB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Capstone 3 – Springboard Data Science Track</a:t>
            </a:r>
          </a:p>
          <a:p>
            <a:r>
              <a:rPr lang="en-US" dirty="0"/>
              <a:t>By: Yvonne Quiachon, </a:t>
            </a:r>
            <a:r>
              <a:rPr lang="en-US" dirty="0" err="1"/>
              <a:t>CPhT</a:t>
            </a:r>
            <a:endParaRPr lang="en-US" dirty="0"/>
          </a:p>
          <a:p>
            <a:r>
              <a:rPr lang="en-US" dirty="0"/>
              <a:t>Cleveland State University: Bachelor of Science in Biomedical Technology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46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979E1-011D-4495-AE75-AD25742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EDA: Coal Reserves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1156F2-BBDF-472E-B590-6648FB8C11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019" y="723900"/>
            <a:ext cx="4358062" cy="54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0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29FC-42EE-4BB8-9572-2DEBB2DF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38C8-C920-4738-A266-386663DC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 If Asia were to catch up to U.S. diesel/oil consumption rates, the global production would 'have to rise by 300% per day'. It is because of diesel, fertilizer, and heavy equipment, farming yield rates increased 250% during the 1950s. Hence without oil, modern agriculture will not be able to feed the current world population. (</a:t>
            </a:r>
            <a:r>
              <a:rPr lang="en-US" dirty="0">
                <a:hlinkClick r:id="rId2"/>
              </a:rPr>
              <a:t>Is The Earth Actually Running Out Of Oil? | The Struggle For Oil | Spark – YouTube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country with large amounts of reserves does not always translate to strong production numbers for petroleum, oil, and by-products. Oil reserves simply serve as an estimate of the amount of economically recoverable crude oil in a particular region. To qualify, these reserves must have the potential of being extracted under current technological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9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A3FBC-F1A3-478F-AC14-FF5D8B3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EDA: Oil</a:t>
            </a:r>
          </a:p>
        </p:txBody>
      </p:sp>
      <p:grpSp>
        <p:nvGrpSpPr>
          <p:cNvPr id="117" name="Group 9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EBCB2D22-94C3-4881-BF69-6301936CE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1428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21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E95F-8864-4669-9CAA-EC55E2A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9" y="726755"/>
            <a:ext cx="9851821" cy="609950"/>
          </a:xfrm>
        </p:spPr>
        <p:txBody>
          <a:bodyPr/>
          <a:lstStyle/>
          <a:p>
            <a:pPr algn="ctr"/>
            <a:r>
              <a:rPr lang="en-US" dirty="0"/>
              <a:t>Oil Consumption: Total World and by Region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BEF5E6-7733-4F03-8926-10C19E7769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50" y="1693764"/>
            <a:ext cx="5737178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985CF07-C549-4E0F-82CF-4D844EC4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405" y="1617241"/>
            <a:ext cx="5757335" cy="412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8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733E-2679-417B-8C7B-193970C4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23233"/>
            <a:ext cx="10134600" cy="651894"/>
          </a:xfrm>
        </p:spPr>
        <p:txBody>
          <a:bodyPr/>
          <a:lstStyle/>
          <a:p>
            <a:pPr algn="ctr"/>
            <a:r>
              <a:rPr lang="en-US" dirty="0"/>
              <a:t>Oil Production: Total World and by Region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501724A-18F2-425B-A57F-E6982CEF8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98" y="1742298"/>
            <a:ext cx="5622396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E374ACF4-5AFF-4D36-8CF2-E056285D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6317"/>
            <a:ext cx="5823698" cy="387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134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70" name="Group 136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271" name="Straight Connector 13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272" name="Rectangle 141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B979E1-011D-4495-AE75-AD25742D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EDA: Oil Proved Reserves</a:t>
            </a:r>
            <a:endParaRPr lang="en-US" sz="28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D5978F8-AB94-418E-9DED-72C4C00B0A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541" y="1801119"/>
            <a:ext cx="6915546" cy="306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43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9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A3FBC-F1A3-478F-AC14-FF5D8B3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EDA: Natural Gas</a:t>
            </a:r>
          </a:p>
        </p:txBody>
      </p:sp>
      <p:grpSp>
        <p:nvGrpSpPr>
          <p:cNvPr id="117" name="Group 9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EBCB2D22-94C3-4881-BF69-6301936CE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359119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56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E95F-8864-4669-9CAA-EC55E2A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9" y="726755"/>
            <a:ext cx="9851821" cy="609950"/>
          </a:xfrm>
        </p:spPr>
        <p:txBody>
          <a:bodyPr/>
          <a:lstStyle/>
          <a:p>
            <a:pPr algn="ctr"/>
            <a:r>
              <a:rPr lang="en-US" dirty="0"/>
              <a:t>Gas Consumption: Total World and by Region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49D768-8DCA-456F-8AFC-0F9DA051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1" y="1860679"/>
            <a:ext cx="5676128" cy="39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47E68D4-D99A-4464-9E19-155BF34F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06" y="1748499"/>
            <a:ext cx="5737522" cy="415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6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E95F-8864-4669-9CAA-EC55E2A8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89" y="726755"/>
            <a:ext cx="9851821" cy="609950"/>
          </a:xfrm>
        </p:spPr>
        <p:txBody>
          <a:bodyPr/>
          <a:lstStyle/>
          <a:p>
            <a:pPr algn="ctr"/>
            <a:r>
              <a:rPr lang="en-US" dirty="0"/>
              <a:t>Gas Production: Total World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72CB15-9897-4568-9C6B-AF7B9F5A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02" y="1504656"/>
            <a:ext cx="6053427" cy="42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48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99E-2094-4831-9905-D027D68E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Gas: Total World Consumption vs. Production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5C61752-8535-4098-9C75-443884EAE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98" y="2162175"/>
            <a:ext cx="5683203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29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4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5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5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C7D86-09CE-4905-AC77-D7AB7D05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Slideshow Timeline</a:t>
            </a:r>
          </a:p>
        </p:txBody>
      </p:sp>
      <p:grpSp>
        <p:nvGrpSpPr>
          <p:cNvPr id="123" name="Group 5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17FEE-65B1-4886-AF9F-1C0E0135F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16264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23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145" y="374780"/>
            <a:ext cx="5728911" cy="4026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Coal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1981-2013 (83%)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2014-2020 (17%)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CFC8D8-346D-4B3B-B092-92B4865A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34" y="1195484"/>
            <a:ext cx="6762495" cy="52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406855" y="536434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</a:t>
            </a:r>
            <a:r>
              <a:rPr lang="en-US" sz="36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2EEDDD2-2F2F-4C04-B68A-0F648B408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4" y="3172409"/>
            <a:ext cx="3956831" cy="199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3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807" y="374780"/>
            <a:ext cx="6081249" cy="4026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Coal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1981-2013 (83%)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2014-2020 (17%)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285498" y="551168"/>
            <a:ext cx="22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612E3B-363C-4CC7-9B06-701E5E52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998" y="1300693"/>
            <a:ext cx="6777866" cy="52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38F6339-2836-48B4-9988-02376F23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181196"/>
            <a:ext cx="3945713" cy="19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3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141" y="374779"/>
            <a:ext cx="6030915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Coal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1981-2013 (83%)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2014-2020 (17%)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370972" y="806887"/>
            <a:ext cx="3736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Russian Federation</a:t>
            </a:r>
            <a:endParaRPr lang="en-US" sz="2800" dirty="0">
              <a:solidFill>
                <a:schemeClr val="accent3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37B90B-9D81-49C2-AD73-96DDCDB3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50" y="1416646"/>
            <a:ext cx="6608045" cy="517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492711A-BFED-4718-A30F-2C4219F9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81" y="3153459"/>
            <a:ext cx="4127557" cy="20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0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374779"/>
            <a:ext cx="5972192" cy="5983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Oil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439325" y="672264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Venezuela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2E0B064-200D-42C5-A54D-A0253C59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878" y="1330107"/>
            <a:ext cx="6544921" cy="50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C060C754-27F5-49ED-B1C4-32784ECA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201756"/>
            <a:ext cx="4293324" cy="206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374779"/>
            <a:ext cx="5972192" cy="5983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Synthetic Control: Oil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439325" y="672264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Venezuela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EBB08-A766-4489-B235-E8F2F75E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51" y="1330107"/>
            <a:ext cx="6346147" cy="4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E0BB8D-3E2A-46DB-96ED-A7AE8CE7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167979"/>
            <a:ext cx="4203040" cy="19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1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374779"/>
            <a:ext cx="5972192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Oil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439325" y="672264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Saudi Arabia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38474BB-9307-488C-9D06-3A53B5C3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8" y="1195484"/>
            <a:ext cx="6777780" cy="52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3EDFE46-544F-4A5B-AE51-743E05CA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2950085"/>
            <a:ext cx="4107163" cy="19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374779"/>
            <a:ext cx="5972192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Oil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439325" y="672264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Saudi Arabia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0E0644-CA66-47EF-A8F9-660AD553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15" y="1244564"/>
            <a:ext cx="6431482" cy="494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D2A837-CC68-4F5F-96C6-C94E8408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175234"/>
            <a:ext cx="4223873" cy="19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66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74779"/>
            <a:ext cx="5854746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Oil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063298" y="636389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55E0B2B-979C-4041-9449-3C856A82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38" y="1330107"/>
            <a:ext cx="6690173" cy="515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DCC4387-F84C-4037-AC40-BAC2F543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108120"/>
            <a:ext cx="4222790" cy="19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21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74779"/>
            <a:ext cx="5854746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Oil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1965-2009 (80%)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2010-2020 (20%)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167113" y="636389"/>
            <a:ext cx="272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87E00D-E45A-4B41-ADBD-C9A4DCE51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51" y="1195484"/>
            <a:ext cx="6791842" cy="520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425BF9-B9CB-4BCA-9DDF-C484FF80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6" y="2972762"/>
            <a:ext cx="4255490" cy="199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8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2">
                <a:lumMod val="75000"/>
              </a:schemeClr>
            </a:gs>
            <a:gs pos="0">
              <a:schemeClr val="tx1"/>
            </a:gs>
            <a:gs pos="97000">
              <a:schemeClr val="bg1"/>
            </a:gs>
            <a:gs pos="72000">
              <a:schemeClr val="bg2">
                <a:lumMod val="50000"/>
              </a:schemeClr>
            </a:gs>
            <a:gs pos="98000">
              <a:schemeClr val="bg1">
                <a:lumMod val="8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BDC4-7897-4A4B-8270-CCAC97B9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10134600" cy="643506"/>
          </a:xfrm>
        </p:spPr>
        <p:txBody>
          <a:bodyPr/>
          <a:lstStyle/>
          <a:p>
            <a:pPr algn="ctr"/>
            <a:r>
              <a:rPr lang="en-US" b="1" dirty="0"/>
              <a:t>Max Drawdown: Oil Production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9519-D18D-4FA4-8702-8B36E905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367407"/>
            <a:ext cx="10134600" cy="39693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MDD is the maximum loss from a peak to a trough before a new peak is produced. One use of this is to measure a downside risk over a period of time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3966CD-6012-4268-9F3C-607FA022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0" y="3079925"/>
            <a:ext cx="3255052" cy="220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61B23-438B-4F3D-A2FA-9BF61F13776D}"/>
              </a:ext>
            </a:extLst>
          </p:cNvPr>
          <p:cNvSpPr txBox="1"/>
          <p:nvPr/>
        </p:nvSpPr>
        <p:spPr>
          <a:xfrm>
            <a:off x="1584693" y="528074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Venezuela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D0C8373-7DCE-4E24-8EF7-74A25D03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93" y="3079925"/>
            <a:ext cx="3362814" cy="223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D7820-DCF7-4CAE-A3F8-CFD5FAC1F59A}"/>
              </a:ext>
            </a:extLst>
          </p:cNvPr>
          <p:cNvSpPr txBox="1"/>
          <p:nvPr/>
        </p:nvSpPr>
        <p:spPr>
          <a:xfrm>
            <a:off x="5435819" y="5305927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Saudi Arabia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D013F12-35CB-4AE9-831A-33578FE3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87" y="3079925"/>
            <a:ext cx="3433773" cy="2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76382-1A97-41B0-BBF1-72E371C5C872}"/>
              </a:ext>
            </a:extLst>
          </p:cNvPr>
          <p:cNvSpPr txBox="1"/>
          <p:nvPr/>
        </p:nvSpPr>
        <p:spPr>
          <a:xfrm>
            <a:off x="9667418" y="531396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15608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4" descr="Oil refinery against blue sky">
            <a:extLst>
              <a:ext uri="{FF2B5EF4-FFF2-40B4-BE49-F238E27FC236}">
                <a16:creationId xmlns:a16="http://schemas.microsoft.com/office/drawing/2014/main" id="{288A523E-A7F1-4FE2-BCEF-3D43858A21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3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611C6-E758-443C-99BA-80ADC302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8E18-C6EC-4339-941F-10F0C3A8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883" y="2884395"/>
            <a:ext cx="3950677" cy="24691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Problems: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possible effects (direct or indirect) does industrialization, modernization, and manufacturing have on the availability and distribution of coal, oil, and natural gas?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and when will these resources be depleted?</a:t>
            </a:r>
          </a:p>
          <a:p>
            <a:pPr algn="ctr"/>
            <a:endParaRPr lang="en-US" dirty="0"/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36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74779"/>
            <a:ext cx="5854746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Gas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1970-2012 (84%)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2013-2020 (16%)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8439325" y="672264"/>
            <a:ext cx="307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Russian Federation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CC3C1-A5A8-4A01-9842-0727F0460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47" y="1330107"/>
            <a:ext cx="6400218" cy="503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9265C27-E110-4168-B03D-D05B9381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097849"/>
            <a:ext cx="4186444" cy="190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50DC557-2ACE-4699-B527-15CC206C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1" y="5745237"/>
            <a:ext cx="4429908" cy="2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3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74779"/>
            <a:ext cx="5854746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Gas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1970-2012 (84%)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2013-2020 (16%)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251088" y="636389"/>
            <a:ext cx="14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U.S.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A2F65F-83F9-4F1D-BA84-6BAEBFBE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772" y="1330107"/>
            <a:ext cx="5854746" cy="462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5E43DD-6D3D-464D-AA83-776C703D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2" y="3117209"/>
            <a:ext cx="4147510" cy="19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81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B08-C891-4EAF-9C6F-794FC20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310" y="374779"/>
            <a:ext cx="5854746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Synthetic Control: Gas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2CEF-1288-4461-B9FF-1D5CDF1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272" y="1330107"/>
            <a:ext cx="4047868" cy="19769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Pre-period: 1970-2012 (84%)</a:t>
            </a:r>
          </a:p>
          <a:p>
            <a:pPr marL="342900" indent="-342900">
              <a:buFontTx/>
              <a:buChar char="-"/>
            </a:pPr>
            <a:r>
              <a:rPr lang="en-US" dirty="0"/>
              <a:t>Post-period: 2013-2020 (16%)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2BECE-30E7-4EB1-BC93-5B9C02B1917D}"/>
              </a:ext>
            </a:extLst>
          </p:cNvPr>
          <p:cNvSpPr txBox="1"/>
          <p:nvPr/>
        </p:nvSpPr>
        <p:spPr>
          <a:xfrm>
            <a:off x="9279081" y="627518"/>
            <a:ext cx="147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Qatar</a:t>
            </a:r>
            <a:endParaRPr lang="en-US" sz="2800" dirty="0">
              <a:solidFill>
                <a:srgbClr val="99003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7F4EB2-C398-48A7-988A-43809BFD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49" y="1330107"/>
            <a:ext cx="5963151" cy="46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6295FF-FE08-4860-99EE-EBDBC192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0" y="3244575"/>
            <a:ext cx="4047868" cy="182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26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D0E-04DF-43F2-81E7-ED97AFB4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94" y="378667"/>
            <a:ext cx="8133961" cy="7316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Well Log Analysis: Athabasca Oil Sands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8143-C413-4DEA-8C47-0CB4007F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63" y="1285875"/>
            <a:ext cx="5633357" cy="490965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Athabasca Oil Sands Data McMurray/</a:t>
            </a:r>
            <a:r>
              <a:rPr lang="en-US" dirty="0" err="1">
                <a:hlinkClick r:id="rId2"/>
              </a:rPr>
              <a:t>Wabiskaw</a:t>
            </a:r>
            <a:r>
              <a:rPr lang="en-US" dirty="0">
                <a:hlinkClick r:id="rId2"/>
              </a:rPr>
              <a:t> Oil Sands Deposit - Electronic Data | Alberta Geological Survey (aer.ca)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Original file: 2,173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Analyzed: 87 logs (no nulls)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u="sng" dirty="0"/>
              <a:t>Ko </a:t>
            </a:r>
            <a:r>
              <a:rPr lang="en-US" u="sng" dirty="0" err="1"/>
              <a:t>Ko</a:t>
            </a:r>
            <a:r>
              <a:rPr lang="en-US" u="sng" dirty="0"/>
              <a:t> Rules </a:t>
            </a:r>
            <a:r>
              <a:rPr lang="en-US" dirty="0"/>
              <a:t>to analyze well logs: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effectLst/>
                <a:latin typeface="Source Serif Pro" panose="020B0604020202020204" pitchFamily="18" charset="0"/>
              </a:rPr>
              <a:t>Plot triple combo logs sequentially: 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Source Serif Pro" panose="020B0604020202020204" pitchFamily="18" charset="0"/>
              </a:rPr>
              <a:t>GR, Resistivity, Density-Neutron</a:t>
            </a:r>
            <a:r>
              <a:rPr lang="en-US" sz="1700" b="0" i="0" dirty="0">
                <a:effectLst/>
                <a:latin typeface="Source Serif Pro" panose="020B060402020202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effectLst/>
                <a:latin typeface="Source Serif Pro" panose="020B0604020202020204" pitchFamily="18" charset="0"/>
              </a:rPr>
              <a:t>Plot GR in the first track and Resistivity in the second track.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effectLst/>
                <a:latin typeface="Source Serif Pro" panose="020B0604020202020204" pitchFamily="18" charset="0"/>
              </a:rPr>
              <a:t>Both curves should be plotted in increasing values from the left to the right.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effectLst/>
                <a:latin typeface="Source Serif Pro" panose="020B0604020202020204" pitchFamily="18" charset="0"/>
              </a:rPr>
              <a:t>Plot </a:t>
            </a:r>
            <a:r>
              <a:rPr lang="en-US" sz="1700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erif Pro" panose="020B0604020202020204" pitchFamily="18" charset="0"/>
              </a:rPr>
              <a:t>Density-Neutron</a:t>
            </a:r>
            <a:r>
              <a:rPr lang="en-US" sz="1700" b="0" i="0" dirty="0">
                <a:effectLst/>
                <a:latin typeface="Source Serif Pro" panose="020B0604020202020204" pitchFamily="18" charset="0"/>
              </a:rPr>
              <a:t> together on the same track.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0" i="0" dirty="0">
                <a:effectLst/>
                <a:latin typeface="Source Serif Pro" panose="020B0604020202020204" pitchFamily="18" charset="0"/>
              </a:rPr>
              <a:t>The values should be decreasing as we go from the left to the right.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80A0637-6971-4EB9-BF22-B19AA366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1" y="1510160"/>
            <a:ext cx="4808476" cy="38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D0E-04DF-43F2-81E7-ED97AFB4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94" y="378667"/>
            <a:ext cx="8133961" cy="7316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Well Log Analysis: Athabasca Oil Sands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8143-C413-4DEA-8C47-0CB4007F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63" y="1285875"/>
            <a:ext cx="4551006" cy="40978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u="sng" dirty="0"/>
              <a:t>Ko </a:t>
            </a:r>
            <a:r>
              <a:rPr lang="en-US" u="sng" dirty="0" err="1"/>
              <a:t>Ko</a:t>
            </a:r>
            <a:r>
              <a:rPr lang="en-US" u="sng" dirty="0"/>
              <a:t> Rules </a:t>
            </a:r>
            <a:r>
              <a:rPr lang="en-US" dirty="0"/>
              <a:t>to analyze well logs: </a:t>
            </a:r>
          </a:p>
          <a:p>
            <a:pPr marL="457200" indent="-457200">
              <a:buAutoNum type="arabicPeriod" startAt="6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Tight non-reservoir</a:t>
            </a:r>
            <a:r>
              <a:rPr lang="en-US" dirty="0"/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Right-Right-Right-Right</a:t>
            </a:r>
          </a:p>
          <a:p>
            <a:pPr marL="457200" indent="-457200">
              <a:buAutoNum type="arabicPeriod" startAt="6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Shale</a:t>
            </a:r>
            <a:r>
              <a:rPr lang="en-US" dirty="0"/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Right-Right-Right-Left</a:t>
            </a:r>
            <a:endParaRPr lang="en-US" sz="1600" dirty="0"/>
          </a:p>
          <a:p>
            <a:pPr marL="457200" indent="-457200">
              <a:buAutoNum type="arabicPeriod" startAt="6"/>
            </a:pPr>
            <a:r>
              <a:rPr lang="en-US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porosity reservoir</a:t>
            </a:r>
            <a:r>
              <a:rPr lang="en-US" dirty="0"/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Left-Right-Right-Right</a:t>
            </a:r>
            <a:endParaRPr lang="en-US" sz="1600" dirty="0"/>
          </a:p>
          <a:p>
            <a:pPr marL="457200" indent="-457200">
              <a:buAutoNum type="arabicPeriod" startAt="6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Water-bearing reservoir</a:t>
            </a:r>
            <a:r>
              <a:rPr lang="en-US" dirty="0"/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Left-Left-Left-Left</a:t>
            </a:r>
            <a:endParaRPr lang="en-US" sz="1600" dirty="0"/>
          </a:p>
          <a:p>
            <a:pPr marL="457200" indent="-457200">
              <a:buAutoNum type="arabicPeriod" startAt="6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Oil-bearing reservoir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Left-Right-Left-Left</a:t>
            </a:r>
            <a:endParaRPr lang="en-US" sz="1600" dirty="0"/>
          </a:p>
          <a:p>
            <a:pPr marL="457200" indent="-457200">
              <a:buAutoNum type="arabicPeriod" startAt="6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Gas-bearing reservoir</a:t>
            </a:r>
            <a:r>
              <a:rPr lang="en-US" dirty="0"/>
              <a:t>: </a:t>
            </a:r>
            <a:r>
              <a:rPr lang="en-US" sz="1600" b="0" i="0" dirty="0">
                <a:effectLst/>
                <a:latin typeface="Source Serif Pro" panose="02040603050405020204" pitchFamily="18" charset="0"/>
              </a:rPr>
              <a:t>Left-Right-Left-Right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latin typeface="Source Serif Pro" panose="02040603050405020204" pitchFamily="18" charset="0"/>
              </a:rPr>
              <a:t>Goal: Create learning models to reduce the uncertainty and risk for drilling a dry well. </a:t>
            </a:r>
            <a:endParaRPr lang="en-US" sz="1600" b="1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0540BF9-DA65-4F0C-9A1B-8A425FE1A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285875"/>
            <a:ext cx="2004237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9FF50A7-02FD-4E42-9DD0-77426B0E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84" y="1690688"/>
            <a:ext cx="1189368" cy="440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422CDB00-6233-470D-851B-8DD08F041D5B}"/>
              </a:ext>
            </a:extLst>
          </p:cNvPr>
          <p:cNvSpPr/>
          <p:nvPr/>
        </p:nvSpPr>
        <p:spPr>
          <a:xfrm>
            <a:off x="8948055" y="4981575"/>
            <a:ext cx="415020" cy="504825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8196BCC-F26D-44FE-BFF0-40005970B5D3}"/>
              </a:ext>
            </a:extLst>
          </p:cNvPr>
          <p:cNvSpPr/>
          <p:nvPr/>
        </p:nvSpPr>
        <p:spPr>
          <a:xfrm rot="10800000">
            <a:off x="6410267" y="4962425"/>
            <a:ext cx="415020" cy="504825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0EC7384-6E1E-45BF-8445-AA892DB4C7B7}"/>
              </a:ext>
            </a:extLst>
          </p:cNvPr>
          <p:cNvSpPr/>
          <p:nvPr/>
        </p:nvSpPr>
        <p:spPr>
          <a:xfrm>
            <a:off x="7741133" y="4981574"/>
            <a:ext cx="415020" cy="504825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A6BF98C-2023-4045-A43C-82AFBAA74E91}"/>
              </a:ext>
            </a:extLst>
          </p:cNvPr>
          <p:cNvSpPr/>
          <p:nvPr/>
        </p:nvSpPr>
        <p:spPr>
          <a:xfrm>
            <a:off x="8948055" y="1876426"/>
            <a:ext cx="415020" cy="773468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7D5C1D-9F08-4004-94C8-D51A9076B0C3}"/>
              </a:ext>
            </a:extLst>
          </p:cNvPr>
          <p:cNvSpPr/>
          <p:nvPr/>
        </p:nvSpPr>
        <p:spPr>
          <a:xfrm rot="10800000">
            <a:off x="6427544" y="1842214"/>
            <a:ext cx="415020" cy="773468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DCB982D-B08F-4B47-B1AC-72BE298E3D97}"/>
              </a:ext>
            </a:extLst>
          </p:cNvPr>
          <p:cNvSpPr/>
          <p:nvPr/>
        </p:nvSpPr>
        <p:spPr>
          <a:xfrm>
            <a:off x="7848089" y="1808002"/>
            <a:ext cx="415020" cy="773468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62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7C3618F-5F2D-4E80-B7C8-11D3C73E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347663"/>
            <a:ext cx="2165771" cy="54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07BCE44-7B7F-4515-B761-1487A4C5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33" y="872338"/>
            <a:ext cx="1236056" cy="46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2E403D-F866-4A5E-8702-3C645BBBB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542" y="515049"/>
            <a:ext cx="2048003" cy="53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544799E-1040-4F3C-AE08-3639F962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90" y="851844"/>
            <a:ext cx="1133694" cy="46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BC12820-6D3E-4253-8B7D-04F583CC7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1" y="515049"/>
            <a:ext cx="1980034" cy="51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EF42071-C7ED-498F-A647-842BD729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43" y="851844"/>
            <a:ext cx="1092684" cy="46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1DAF8-D797-49C9-8FE5-1A8255AB2967}"/>
              </a:ext>
            </a:extLst>
          </p:cNvPr>
          <p:cNvSpPr txBox="1"/>
          <p:nvPr/>
        </p:nvSpPr>
        <p:spPr>
          <a:xfrm>
            <a:off x="1026367" y="6027576"/>
            <a:ext cx="4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F5CC-F21A-4DDF-9DEE-C97A1C3F7A4F}"/>
              </a:ext>
            </a:extLst>
          </p:cNvPr>
          <p:cNvSpPr txBox="1"/>
          <p:nvPr/>
        </p:nvSpPr>
        <p:spPr>
          <a:xfrm>
            <a:off x="5615998" y="58429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A3DD8-1900-4DD9-881F-949E17CCF772}"/>
              </a:ext>
            </a:extLst>
          </p:cNvPr>
          <p:cNvSpPr txBox="1"/>
          <p:nvPr/>
        </p:nvSpPr>
        <p:spPr>
          <a:xfrm>
            <a:off x="9735884" y="5889076"/>
            <a:ext cx="48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479DE35-6BC6-4FFC-BA78-C454CAF31006}"/>
              </a:ext>
            </a:extLst>
          </p:cNvPr>
          <p:cNvSpPr/>
          <p:nvPr/>
        </p:nvSpPr>
        <p:spPr>
          <a:xfrm>
            <a:off x="11115037" y="4617680"/>
            <a:ext cx="415020" cy="290221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CD1ED92-E24F-45A6-9BC8-3E0AC498094B}"/>
              </a:ext>
            </a:extLst>
          </p:cNvPr>
          <p:cNvSpPr/>
          <p:nvPr/>
        </p:nvSpPr>
        <p:spPr>
          <a:xfrm>
            <a:off x="10009467" y="4491229"/>
            <a:ext cx="464077" cy="575293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94DD09D-3A7A-4607-AE57-DCF46EA75C57}"/>
              </a:ext>
            </a:extLst>
          </p:cNvPr>
          <p:cNvSpPr/>
          <p:nvPr/>
        </p:nvSpPr>
        <p:spPr>
          <a:xfrm rot="10647961">
            <a:off x="8582549" y="4771822"/>
            <a:ext cx="415020" cy="290221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6CAFFA60-DC20-477F-8A56-5A67034CD6A1}"/>
              </a:ext>
            </a:extLst>
          </p:cNvPr>
          <p:cNvSpPr/>
          <p:nvPr/>
        </p:nvSpPr>
        <p:spPr>
          <a:xfrm>
            <a:off x="7049479" y="4006681"/>
            <a:ext cx="415020" cy="610999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50D8839-93C5-4AF3-8CEB-4FD257EC2B03}"/>
              </a:ext>
            </a:extLst>
          </p:cNvPr>
          <p:cNvSpPr/>
          <p:nvPr/>
        </p:nvSpPr>
        <p:spPr>
          <a:xfrm>
            <a:off x="5956795" y="4066802"/>
            <a:ext cx="415020" cy="610999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BCE128E-7C59-45E0-8A01-E84680524BF1}"/>
              </a:ext>
            </a:extLst>
          </p:cNvPr>
          <p:cNvSpPr/>
          <p:nvPr/>
        </p:nvSpPr>
        <p:spPr>
          <a:xfrm rot="10800000">
            <a:off x="4432053" y="4085217"/>
            <a:ext cx="415020" cy="610999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B66FA78-FF6A-4F40-B193-A0A4D58D65D3}"/>
              </a:ext>
            </a:extLst>
          </p:cNvPr>
          <p:cNvSpPr/>
          <p:nvPr/>
        </p:nvSpPr>
        <p:spPr>
          <a:xfrm>
            <a:off x="3123098" y="3429000"/>
            <a:ext cx="396757" cy="1637522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04E48F2-3E54-44B9-820F-DC93FCBD389C}"/>
              </a:ext>
            </a:extLst>
          </p:cNvPr>
          <p:cNvSpPr/>
          <p:nvPr/>
        </p:nvSpPr>
        <p:spPr>
          <a:xfrm>
            <a:off x="1909364" y="3457512"/>
            <a:ext cx="396757" cy="1637522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2D45E12-F959-4B67-AD65-DC1DF287D217}"/>
              </a:ext>
            </a:extLst>
          </p:cNvPr>
          <p:cNvSpPr/>
          <p:nvPr/>
        </p:nvSpPr>
        <p:spPr>
          <a:xfrm rot="10800000">
            <a:off x="552435" y="3457512"/>
            <a:ext cx="396757" cy="1637522"/>
          </a:xfrm>
          <a:prstGeom prst="rightBrace">
            <a:avLst>
              <a:gd name="adj1" fmla="val 8333"/>
              <a:gd name="adj2" fmla="val 51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0DA1-BB16-47D7-937C-537EDF65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35117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7830-CEDE-4F16-B863-D05CCA39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714" y="1941148"/>
            <a:ext cx="3241296" cy="11660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OneHot</a:t>
            </a:r>
            <a:r>
              <a:rPr lang="en-US" dirty="0"/>
              <a:t> Encoding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 and test split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7B91D14-069F-403F-8BE8-AEA1B572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58" y="3433665"/>
            <a:ext cx="7582505" cy="28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6594751-4153-44EF-8A38-797E021B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7" y="1685465"/>
            <a:ext cx="5734400" cy="14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56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E950-36A1-4F9C-B189-2531357E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89" y="822086"/>
            <a:ext cx="10134600" cy="668672"/>
          </a:xfrm>
        </p:spPr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9554-23E3-4FD9-8990-EE032C165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80" y="1857300"/>
            <a:ext cx="3627276" cy="1156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GradientBoost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9FD0D4E-C725-4E2C-9C0B-527C93CD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52" y="1730012"/>
            <a:ext cx="3143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855D0B8-92B4-4235-8987-5CB46EB62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3" y="3921892"/>
            <a:ext cx="9795669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31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46B4-B7F7-423D-A3F2-2669196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5922606" cy="190499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Models: </a:t>
            </a:r>
            <a:r>
              <a:rPr lang="en-US" dirty="0" err="1"/>
              <a:t>Pycaret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E023637-A7F3-4E0B-9F62-561391F2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68" y="1178652"/>
            <a:ext cx="4470818" cy="50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5010AC1-B0BB-4D6C-A94E-BC9CB1E9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961" y="1635852"/>
            <a:ext cx="5771181" cy="40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7C1DB2-80AE-434E-8064-A2A86557FB1B}"/>
              </a:ext>
            </a:extLst>
          </p:cNvPr>
          <p:cNvCxnSpPr/>
          <p:nvPr/>
        </p:nvCxnSpPr>
        <p:spPr>
          <a:xfrm>
            <a:off x="4077478" y="3359020"/>
            <a:ext cx="1343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25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994-6172-46C5-8580-68C8A5C7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47" y="534199"/>
            <a:ext cx="8283080" cy="51767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model: Naïve Bayes and Random Forest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E0C1B43-A6FE-4BD8-9CA0-9858DE56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2" y="1546100"/>
            <a:ext cx="3674775" cy="4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4DF95EB-0746-421B-9388-A8EE57CC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68" y="1429433"/>
            <a:ext cx="4635935" cy="475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4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C9656C-AED6-412E-9226-B7F19640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C820D-D527-47CE-ABB0-DA0BB5B0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D315B-AEF9-490C-9438-C80F80405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9026"/>
            <a:ext cx="11891037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5B589-2B24-4862-AEC4-223340B1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8700"/>
            <a:ext cx="4038600" cy="480060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Data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D8D23C-C78D-4FA5-9AC8-2A5AD5214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44792"/>
              </p:ext>
            </p:extLst>
          </p:nvPr>
        </p:nvGraphicFramePr>
        <p:xfrm>
          <a:off x="6095999" y="868197"/>
          <a:ext cx="5343083" cy="51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8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C613-964A-4459-AC68-0B7A0297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World-population mid-year estimates (millions) from 2005,201, 2017, and 2019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7AA40-AF46-4F72-9AAD-2D7743FB2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82" y="2162175"/>
            <a:ext cx="5468435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2D67F-784B-4AE8-BB1B-FB012207079C}"/>
              </a:ext>
            </a:extLst>
          </p:cNvPr>
          <p:cNvSpPr txBox="1"/>
          <p:nvPr/>
        </p:nvSpPr>
        <p:spPr>
          <a:xfrm>
            <a:off x="5080336" y="62807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sng" dirty="0">
                <a:hlinkClick r:id="rId3"/>
              </a:rPr>
              <a:t>https://data.un.org/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FB32-0D29-4BC2-9E5F-026CB74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Coal</a:t>
            </a:r>
            <a:endParaRPr lang="en-US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3D2E00-0F75-47C6-8FC7-12D6A854D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26956"/>
              </p:ext>
            </p:extLst>
          </p:nvPr>
        </p:nvGraphicFramePr>
        <p:xfrm>
          <a:off x="1028700" y="2161903"/>
          <a:ext cx="10134600" cy="396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70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9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93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A3FBC-F1A3-478F-AC14-FF5D8B3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EDA: Coal</a:t>
            </a:r>
          </a:p>
        </p:txBody>
      </p:sp>
      <p:grpSp>
        <p:nvGrpSpPr>
          <p:cNvPr id="117" name="Group 95">
            <a:extLst>
              <a:ext uri="{FF2B5EF4-FFF2-40B4-BE49-F238E27FC236}">
                <a16:creationId xmlns:a16="http://schemas.microsoft.com/office/drawing/2014/main" id="{D87FFE71-34DC-4C53-AE0F-6B141D08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7DF92F1-0E20-46AC-BB8F-F66926B4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FA14CB4-8459-4D23-B4FF-8F9868E3F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0C763F-37C4-4E00-AEB2-8867F4AA2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EBCB2D22-94C3-4881-BF69-6301936CE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6784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9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F75B-33B7-4A91-AC68-15CDF85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747" y="427048"/>
            <a:ext cx="8045041" cy="8648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Coal Consumption: Total World and by Region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F93191-A31F-4683-AAC1-564F8C660E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9" y="1556007"/>
            <a:ext cx="5276191" cy="374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53E681-4E55-44E3-A7A8-376D6E7D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28" y="1556007"/>
            <a:ext cx="5465327" cy="38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8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23A-67F5-4510-9137-C59EC5A9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693839"/>
          </a:xfrm>
        </p:spPr>
        <p:txBody>
          <a:bodyPr/>
          <a:lstStyle/>
          <a:p>
            <a:pPr algn="ctr"/>
            <a:r>
              <a:rPr lang="en-US" dirty="0"/>
              <a:t>Coal Production: Total World and by Region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3B3C20F-7179-4502-B610-F74CEF433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6" y="1695645"/>
            <a:ext cx="5200393" cy="37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B7A034D-123F-4B78-944A-C1CFB1B44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6518"/>
            <a:ext cx="5374783" cy="387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8956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3F3F0"/>
      </a:lt2>
      <a:accent1>
        <a:srgbClr val="4144DC"/>
      </a:accent1>
      <a:accent2>
        <a:srgbClr val="297CE7"/>
      </a:accent2>
      <a:accent3>
        <a:srgbClr val="7429E7"/>
      </a:accent3>
      <a:accent4>
        <a:srgbClr val="D58117"/>
      </a:accent4>
      <a:accent5>
        <a:srgbClr val="B5B220"/>
      </a:accent5>
      <a:accent6>
        <a:srgbClr val="7DC015"/>
      </a:accent6>
      <a:hlink>
        <a:srgbClr val="929030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1171</Words>
  <Application>Microsoft Office PowerPoint</Application>
  <PresentationFormat>Widescreen</PresentationFormat>
  <Paragraphs>156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-apple-system</vt:lpstr>
      <vt:lpstr>Arial</vt:lpstr>
      <vt:lpstr>Bembo</vt:lpstr>
      <vt:lpstr>Source Serif Pro</vt:lpstr>
      <vt:lpstr>AdornVTI</vt:lpstr>
      <vt:lpstr>Estimating when four natural resources will be depleted</vt:lpstr>
      <vt:lpstr>Slideshow Timeline</vt:lpstr>
      <vt:lpstr>Context</vt:lpstr>
      <vt:lpstr>Data Acquisition</vt:lpstr>
      <vt:lpstr>World-population mid-year estimates (millions) from 2005,201, 2017, and 2019</vt:lpstr>
      <vt:lpstr>Coal</vt:lpstr>
      <vt:lpstr>EDA: Coal</vt:lpstr>
      <vt:lpstr>Coal Consumption: Total World and by Region</vt:lpstr>
      <vt:lpstr>Coal Production: Total World and by Region</vt:lpstr>
      <vt:lpstr>EDA: Coal Reserves</vt:lpstr>
      <vt:lpstr>Oil</vt:lpstr>
      <vt:lpstr>EDA: Oil</vt:lpstr>
      <vt:lpstr>Oil Consumption: Total World and by Region</vt:lpstr>
      <vt:lpstr>Oil Production: Total World and by Region</vt:lpstr>
      <vt:lpstr>EDA: Oil Proved Reserves</vt:lpstr>
      <vt:lpstr>EDA: Natural Gas</vt:lpstr>
      <vt:lpstr>Gas Consumption: Total World and by Region</vt:lpstr>
      <vt:lpstr>Gas Production: Total World</vt:lpstr>
      <vt:lpstr>Gas: Total World Consumption vs. Production </vt:lpstr>
      <vt:lpstr>Synthetic Control: Coal Production</vt:lpstr>
      <vt:lpstr>Synthetic Control: Coal Production</vt:lpstr>
      <vt:lpstr>Synthetic Control: Coal Production</vt:lpstr>
      <vt:lpstr>Synthetic Control: Oil Consumption</vt:lpstr>
      <vt:lpstr>Synthetic Control: Oil Production</vt:lpstr>
      <vt:lpstr>Synthetic Control: Oil Consumption</vt:lpstr>
      <vt:lpstr>Synthetic Control: Oil Production</vt:lpstr>
      <vt:lpstr>Synthetic Control: Oil Consumption</vt:lpstr>
      <vt:lpstr>Synthetic Control: Oil Production</vt:lpstr>
      <vt:lpstr>Max Drawdown: Oil Production </vt:lpstr>
      <vt:lpstr>Synthetic Control: Gas Production</vt:lpstr>
      <vt:lpstr>Synthetic Control: Gas Production</vt:lpstr>
      <vt:lpstr>Synthetic Control: Gas Production</vt:lpstr>
      <vt:lpstr>Well Log Analysis: Athabasca Oil Sands (Part 1)</vt:lpstr>
      <vt:lpstr>Well Log Analysis: Athabasca Oil Sands (Part 2)</vt:lpstr>
      <vt:lpstr>PowerPoint Presentation</vt:lpstr>
      <vt:lpstr>Feature Engineering</vt:lpstr>
      <vt:lpstr>Classification Models</vt:lpstr>
      <vt:lpstr>Classification Models: Pycaret</vt:lpstr>
      <vt:lpstr>Create model: Naïve Bayes and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when four natural resources will be depleted</dc:title>
  <dc:creator>Yvonne Quiachon</dc:creator>
  <cp:lastModifiedBy>Yvonne Quiachon</cp:lastModifiedBy>
  <cp:revision>1</cp:revision>
  <dcterms:created xsi:type="dcterms:W3CDTF">2021-11-02T22:23:19Z</dcterms:created>
  <dcterms:modified xsi:type="dcterms:W3CDTF">2021-11-15T23:51:00Z</dcterms:modified>
</cp:coreProperties>
</file>