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11CDBCE-246D-4E45-81E0-850915DAB76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Ev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5308F75-4F47-4DEB-B6B0-F256DB0D58F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8/23/2024 10:55:37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BBDFBA60-715F-4F0D-86F2-53402727C0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2024-08-23T05:25:38Z</dcterms:created>
  <dcterms:modified xsi:type="dcterms:W3CDTF">2024-08-23T05:25:38Z</dcterms:modified>
</cp:coreProperties>
</file>