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0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E008-5327-4645-9577-83A46616408F}" type="datetimeFigureOut">
              <a:rPr lang="en-IN" smtClean="0"/>
              <a:t>19-07-2016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3385F-F54A-4D27-A87B-D9D93C961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2808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E008-5327-4645-9577-83A46616408F}" type="datetimeFigureOut">
              <a:rPr lang="en-IN" smtClean="0"/>
              <a:t>19-07-2016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3385F-F54A-4D27-A87B-D9D93C961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306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E008-5327-4645-9577-83A46616408F}" type="datetimeFigureOut">
              <a:rPr lang="en-IN" smtClean="0"/>
              <a:t>19-07-2016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3385F-F54A-4D27-A87B-D9D93C961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420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E008-5327-4645-9577-83A46616408F}" type="datetimeFigureOut">
              <a:rPr lang="en-IN" smtClean="0"/>
              <a:t>19-07-2016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3385F-F54A-4D27-A87B-D9D93C961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4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E008-5327-4645-9577-83A46616408F}" type="datetimeFigureOut">
              <a:rPr lang="en-IN" smtClean="0"/>
              <a:t>19-07-2016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3385F-F54A-4D27-A87B-D9D93C961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34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E008-5327-4645-9577-83A46616408F}" type="datetimeFigureOut">
              <a:rPr lang="en-IN" smtClean="0"/>
              <a:t>19-07-2016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3385F-F54A-4D27-A87B-D9D93C961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1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E008-5327-4645-9577-83A46616408F}" type="datetimeFigureOut">
              <a:rPr lang="en-IN" smtClean="0"/>
              <a:t>19-07-2016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3385F-F54A-4D27-A87B-D9D93C961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2227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E008-5327-4645-9577-83A46616408F}" type="datetimeFigureOut">
              <a:rPr lang="en-IN" smtClean="0"/>
              <a:t>19-07-2016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3385F-F54A-4D27-A87B-D9D93C961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931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E008-5327-4645-9577-83A46616408F}" type="datetimeFigureOut">
              <a:rPr lang="en-IN" smtClean="0"/>
              <a:t>19-07-2016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3385F-F54A-4D27-A87B-D9D93C961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504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E008-5327-4645-9577-83A46616408F}" type="datetimeFigureOut">
              <a:rPr lang="en-IN" smtClean="0"/>
              <a:t>19-07-2016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3385F-F54A-4D27-A87B-D9D93C961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173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E008-5327-4645-9577-83A46616408F}" type="datetimeFigureOut">
              <a:rPr lang="en-IN" smtClean="0"/>
              <a:t>19-07-2016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3385F-F54A-4D27-A87B-D9D93C961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874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5E008-5327-4645-9577-83A46616408F}" type="datetimeFigureOut">
              <a:rPr lang="en-IN" smtClean="0"/>
              <a:t>19-07-2016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3385F-F54A-4D27-A87B-D9D93C961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989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1271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Rituraj</dc:creator>
  <cp:lastModifiedBy>Rituraj</cp:lastModifiedBy>
  <cp:revision>2</cp:revision>
  <dcterms:created xsi:type="dcterms:W3CDTF">2016-07-19T17:38:08Z</dcterms:created>
  <dcterms:modified xsi:type="dcterms:W3CDTF">2016-07-19T17:42:24Z</dcterms:modified>
</cp:coreProperties>
</file>