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78" r:id="rId6"/>
    <p:sldId id="279" r:id="rId7"/>
    <p:sldId id="274" r:id="rId8"/>
    <p:sldId id="280" r:id="rId9"/>
    <p:sldId id="266" r:id="rId10"/>
    <p:sldId id="267" r:id="rId11"/>
    <p:sldId id="268" r:id="rId12"/>
    <p:sldId id="281" r:id="rId13"/>
    <p:sldId id="282" r:id="rId14"/>
    <p:sldId id="283" r:id="rId15"/>
    <p:sldId id="269" r:id="rId16"/>
  </p:sldIdLst>
  <p:sldSz cx="12192000" cy="6858000"/>
  <p:notesSz cx="7010400" cy="9296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inos" panose="020B060402020202020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63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932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0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98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94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21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954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49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8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School of Computing Science and Engineering</a:t>
            </a:r>
            <a:endParaRPr sz="24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Course Code : 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BSCS2470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                                          Name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 </a:t>
            </a: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CRYPTOGRAPHY AND NETWORK SECURITY</a:t>
            </a:r>
            <a:endParaRPr sz="2000" i="0" u="none" strike="noStrike" cap="none" dirty="0">
              <a:solidFill>
                <a:schemeClr val="bg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34481" y="1335640"/>
            <a:ext cx="11327363" cy="460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SECURITY: SECURITY ATTACKS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GROUP MEMBER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ANUJ PANDEY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HARSH KUMAR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SARTHAK DHAMA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67150" cy="12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 : BSC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41283-7123-4DF3-A5F2-F177865D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11" y="773962"/>
            <a:ext cx="9699577" cy="5310076"/>
          </a:xfrm>
          <a:prstGeom prst="rect">
            <a:avLst/>
          </a:prstGeom>
        </p:spPr>
      </p:pic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233265" y="1261250"/>
            <a:ext cx="11793893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just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mes New Roman"/>
              </a:rPr>
              <a:t>ACTIVE ATTACK</a:t>
            </a:r>
            <a:endParaRPr sz="4000" dirty="0">
              <a:solidFill>
                <a:schemeClr val="lt1"/>
              </a:solidFill>
              <a:latin typeface="Calibri" panose="020F0502020204030204" pitchFamily="34" charset="0"/>
              <a:ea typeface="Tinos"/>
              <a:cs typeface="Calibri" panose="020F0502020204030204" pitchFamily="34" charset="0"/>
              <a:sym typeface="Tino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6456323"/>
            <a:ext cx="12192000" cy="38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43837" y="1360383"/>
            <a:ext cx="11904325" cy="437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Active attacks can be subdivided into four categories: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masquerade,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replay,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modification of messages, and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denial of service.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45726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nos"/>
              </a:rPr>
              <a:t>ACTIVE ATTACK</a:t>
            </a: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416675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246579" y="1380931"/>
            <a:ext cx="11945421" cy="437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Masquerade: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takes place when one entity pretends to be a different entity.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usually includes one of the other forms of active attack.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Replay: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involves the passive capture of a data unit and its subsequent retransmission to produce an unauthorized effect.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45726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nos"/>
              </a:rPr>
              <a:t>ACTIVE ATTACK</a:t>
            </a: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416675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15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13015" y="1145476"/>
            <a:ext cx="12078985" cy="437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Modification of messages: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simply means that some portion of a legitimate message is altered, or that messages are delayed or reordered, to produce an unauthorized effect.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Denial of Service: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prevents or inhibits the normal use or management of communications facilities.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E.g.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entity may suppress all messages directed to a particular destination.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45726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nos"/>
              </a:rPr>
              <a:t>ACTIVE ATTACK</a:t>
            </a: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416675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06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0" y="1145476"/>
            <a:ext cx="12191999" cy="437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Active Attacks are difficult to prevent because of the wide variety of potential physical, software,  and network vulnerabilities.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Goal is to detect attacks and to recover from any disruption or delays caused by them.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25177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nos"/>
              </a:rPr>
              <a:t>ACTIVE ATTACK</a:t>
            </a: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416675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33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-20548"/>
            <a:ext cx="12192000" cy="1099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SECURITY ATTACKS</a:t>
            </a:r>
            <a:endParaRPr sz="4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Tinos"/>
              <a:cs typeface="Calibri" panose="020F0502020204030204" pitchFamily="34" charset="0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0144" y="1619250"/>
            <a:ext cx="11155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According to the OSI Architecture X.800,  security attacks can be classified in two categories: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passive attacks, and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active attacks</a:t>
            </a: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SECURITY ATTACK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Tinos"/>
              <a:cs typeface="Calibri" panose="020F0502020204030204" pitchFamily="34" charset="0"/>
              <a:sym typeface="Tinos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914400"/>
            <a:ext cx="11630700" cy="468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passive attack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attempts to learn or make use of information from the system but does not affect system resources.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active attack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attempts to alter system resources or affect their operation.</a:t>
            </a: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mes New Roman"/>
              </a:rPr>
              <a:t>PASSIVE ATTACK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Tinos"/>
              <a:cs typeface="Calibri" panose="020F0502020204030204" pitchFamily="34" charset="0"/>
              <a:sym typeface="Tinos"/>
            </a:endParaRPr>
          </a:p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Passive Attacks: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passive attack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attempts to learn or make use of information from the system but does not affect system resources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5B0505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Passive attacks are in the nature of eavesdropping on, or monitoring of, transmissions.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goal of the opponent is to obtain information that is being transmitted.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mes New Roman"/>
              </a:rPr>
              <a:t>PASSIVE ATT</a:t>
            </a:r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mes New Roman"/>
              </a:rPr>
              <a:t>ACKS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Tinos"/>
              <a:cs typeface="Calibri" panose="020F0502020204030204" pitchFamily="34" charset="0"/>
              <a:sym typeface="Tinos"/>
            </a:endParaRPr>
          </a:p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lvl="1"/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lvl="1"/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											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AF358-DFF1-5871-9A90-40276818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15" y="1165386"/>
            <a:ext cx="8885214" cy="45272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24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NUMERIACL METHODS FOR PROBLEM SOLVING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lvl="1"/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86D46-878A-4384-B52D-28CCD4DF99EB}"/>
              </a:ext>
            </a:extLst>
          </p:cNvPr>
          <p:cNvSpPr txBox="1"/>
          <p:nvPr/>
        </p:nvSpPr>
        <p:spPr>
          <a:xfrm>
            <a:off x="797668" y="1031132"/>
            <a:ext cx="11177081" cy="155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There are two types of passive attacks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release of message contents, and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traffic analysis.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PASSIVE ATTACK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49333" y="964487"/>
            <a:ext cx="11520060" cy="71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Release of message contents: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 telephone conversation, an e-mail message, and a transferred file may contain confidential info. Prevent an opponent from learning contents of these transmissions.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B0505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Traffic Analysis: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Even if contents of messages are encrypted, an opponent might still be able to observe the pattern of these messages.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He could determine the location and identity of communicating hosts and could observe the frequency and length of messages being exchanged.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He can guess the nature of the communication.</a:t>
            </a: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833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-20549"/>
            <a:ext cx="12192000" cy="10068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5180" lvl="0" indent="-329565" algn="ctr">
              <a:spcBef>
                <a:spcPts val="960"/>
              </a:spcBef>
              <a:buClr>
                <a:srgbClr val="FF3300"/>
              </a:buClr>
              <a:buSzPts val="2000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PASSIVE ATTACK</a:t>
            </a: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56854" y="1099750"/>
            <a:ext cx="11373846" cy="45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Passive attacks do not alter the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Neither the sender nor receiver is aware that a third party has  observed the traffic pattern.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Emphasis is on prevention rather than detection.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Use Encryption.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0" y="-345232"/>
            <a:ext cx="12192000" cy="12969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 panose="020F0502020204030204" pitchFamily="34" charset="0"/>
                <a:ea typeface="Tinos"/>
                <a:cs typeface="Calibri" panose="020F0502020204030204" pitchFamily="34" charset="0"/>
                <a:sym typeface="Times New Roman"/>
              </a:rPr>
              <a:t>ACTIVE ATTACK</a:t>
            </a:r>
            <a:endParaRPr sz="4000" dirty="0">
              <a:solidFill>
                <a:schemeClr val="lt1"/>
              </a:solidFill>
              <a:latin typeface="Calibri" panose="020F0502020204030204" pitchFamily="34" charset="0"/>
              <a:ea typeface="Tinos"/>
              <a:cs typeface="Calibri" panose="020F0502020204030204" pitchFamily="34" charset="0"/>
              <a:sym typeface="Tino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0" y="6471572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8028"/>
            <a:ext cx="1616949" cy="10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9869" y="1148926"/>
            <a:ext cx="11672595" cy="43785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0505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Active Attacks: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active attack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attempts to alter system resources or affect their operation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B0505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Active attacks involve some modification of the data stream or the creation of a false stream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553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Verdana</vt:lpstr>
      <vt:lpstr>Arial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LUBHANSHI SHARMA-20SCSE1100006</cp:lastModifiedBy>
  <cp:revision>92</cp:revision>
  <dcterms:modified xsi:type="dcterms:W3CDTF">2022-05-01T14:18:35Z</dcterms:modified>
</cp:coreProperties>
</file>