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0" r:id="rId1"/>
  </p:sldMasterIdLst>
  <p:notesMasterIdLst>
    <p:notesMasterId r:id="rId18"/>
  </p:notesMasterIdLst>
  <p:sldIdLst>
    <p:sldId id="264" r:id="rId2"/>
    <p:sldId id="257" r:id="rId3"/>
    <p:sldId id="277" r:id="rId4"/>
    <p:sldId id="278" r:id="rId5"/>
    <p:sldId id="261" r:id="rId6"/>
    <p:sldId id="265" r:id="rId7"/>
    <p:sldId id="266" r:id="rId8"/>
    <p:sldId id="267" r:id="rId9"/>
    <p:sldId id="268" r:id="rId10"/>
    <p:sldId id="269" r:id="rId11"/>
    <p:sldId id="271" r:id="rId12"/>
    <p:sldId id="272" r:id="rId13"/>
    <p:sldId id="273" r:id="rId14"/>
    <p:sldId id="274" r:id="rId15"/>
    <p:sldId id="275" r:id="rId16"/>
    <p:sldId id="276" r:id="rId17"/>
  </p:sldIdLst>
  <p:sldSz cx="9144000" cy="5143500" type="screen16x9"/>
  <p:notesSz cx="6858000" cy="9144000"/>
  <p:embeddedFontLst>
    <p:embeddedFont>
      <p:font typeface="Calibri" panose="020F0502020204030204" pitchFamily="34" charset="0"/>
      <p:regular r:id="rId19"/>
      <p:bold r:id="rId20"/>
      <p:italic r:id="rId21"/>
      <p:boldItalic r:id="rId22"/>
    </p:embeddedFont>
    <p:embeddedFont>
      <p:font typeface="Cascadia Code" panose="020B0609020000020004" pitchFamily="49" charset="0"/>
      <p:regular r:id="rId23"/>
      <p:bold r:id="rId24"/>
      <p:italic r:id="rId25"/>
      <p:boldItalic r:id="rId26"/>
    </p:embeddedFont>
    <p:embeddedFont>
      <p:font typeface="Roboto" panose="02000000000000000000" pitchFamily="2" charset="0"/>
      <p:regular r:id="rId27"/>
      <p:bold r:id="rId28"/>
      <p:italic r:id="rId29"/>
      <p:boldItalic r:id="rId30"/>
    </p:embeddedFont>
    <p:embeddedFont>
      <p:font typeface="Verdana" panose="020B0604030504040204" pitchFamily="34"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99" autoAdjust="0"/>
    <p:restoredTop sz="94660"/>
  </p:normalViewPr>
  <p:slideViewPr>
    <p:cSldViewPr snapToGrid="0">
      <p:cViewPr varScale="1">
        <p:scale>
          <a:sx n="107" d="100"/>
          <a:sy n="107" d="100"/>
        </p:scale>
        <p:origin x="778" y="6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21" Type="http://schemas.openxmlformats.org/officeDocument/2006/relationships/font" Target="fonts/font3.fntdata"/><Relationship Id="rId34" Type="http://schemas.openxmlformats.org/officeDocument/2006/relationships/font" Target="fonts/font1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font" Target="fonts/font15.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font" Target="fonts/font14.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font" Target="fonts/font1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94385219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
        <p:cNvGrpSpPr/>
        <p:nvPr/>
      </p:nvGrpSpPr>
      <p:grpSpPr>
        <a:xfrm>
          <a:off x="0" y="0"/>
          <a:ext cx="0" cy="0"/>
          <a:chOff x="0" y="0"/>
          <a:chExt cx="0" cy="0"/>
        </a:xfrm>
      </p:grpSpPr>
      <p:sp>
        <p:nvSpPr>
          <p:cNvPr id="44" name="Google Shape;4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 name="Google Shape;4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751096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12dfbe6b69e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12dfbe6b69e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054943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0"/>
        <p:cNvGrpSpPr/>
        <p:nvPr/>
      </p:nvGrpSpPr>
      <p:grpSpPr>
        <a:xfrm>
          <a:off x="0" y="0"/>
          <a:ext cx="0" cy="0"/>
          <a:chOff x="0" y="0"/>
          <a:chExt cx="0" cy="0"/>
        </a:xfrm>
      </p:grpSpPr>
      <p:sp>
        <p:nvSpPr>
          <p:cNvPr id="21" name="Google Shape;21;p2"/>
          <p:cNvSpPr txBox="1">
            <a:spLocks noGrp="1"/>
          </p:cNvSpPr>
          <p:nvPr>
            <p:ph type="ctrTitle"/>
          </p:nvPr>
        </p:nvSpPr>
        <p:spPr>
          <a:xfrm>
            <a:off x="0" y="1"/>
            <a:ext cx="5486400" cy="6858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sz="2400" b="1">
                <a:latin typeface="Times New Roman"/>
                <a:ea typeface="Times New Roman"/>
                <a:cs typeface="Times New Roman"/>
                <a:sym typeface="Times New Roman"/>
              </a:defRPr>
            </a:lvl1pPr>
            <a:lvl2pPr lvl="1" algn="ctr">
              <a:lnSpc>
                <a:spcPct val="100000"/>
              </a:lnSpc>
              <a:spcBef>
                <a:spcPts val="0"/>
              </a:spcBef>
              <a:spcAft>
                <a:spcPts val="0"/>
              </a:spcAft>
              <a:buSzPts val="1100"/>
              <a:buNone/>
              <a:defRPr/>
            </a:lvl2pPr>
            <a:lvl3pPr lvl="2" algn="ctr">
              <a:lnSpc>
                <a:spcPct val="100000"/>
              </a:lnSpc>
              <a:spcBef>
                <a:spcPts val="0"/>
              </a:spcBef>
              <a:spcAft>
                <a:spcPts val="0"/>
              </a:spcAft>
              <a:buSzPts val="1100"/>
              <a:buNone/>
              <a:defRPr/>
            </a:lvl3pPr>
            <a:lvl4pPr lvl="3" algn="ctr">
              <a:lnSpc>
                <a:spcPct val="100000"/>
              </a:lnSpc>
              <a:spcBef>
                <a:spcPts val="0"/>
              </a:spcBef>
              <a:spcAft>
                <a:spcPts val="0"/>
              </a:spcAft>
              <a:buSzPts val="1100"/>
              <a:buNone/>
              <a:defRPr/>
            </a:lvl4pPr>
            <a:lvl5pPr lvl="4" algn="ctr">
              <a:lnSpc>
                <a:spcPct val="100000"/>
              </a:lnSpc>
              <a:spcBef>
                <a:spcPts val="0"/>
              </a:spcBef>
              <a:spcAft>
                <a:spcPts val="0"/>
              </a:spcAft>
              <a:buSzPts val="1100"/>
              <a:buNone/>
              <a:defRPr/>
            </a:lvl5pPr>
            <a:lvl6pPr lvl="5" algn="ctr">
              <a:lnSpc>
                <a:spcPct val="100000"/>
              </a:lnSpc>
              <a:spcBef>
                <a:spcPts val="0"/>
              </a:spcBef>
              <a:spcAft>
                <a:spcPts val="0"/>
              </a:spcAft>
              <a:buSzPts val="1100"/>
              <a:buNone/>
              <a:defRPr/>
            </a:lvl6pPr>
            <a:lvl7pPr lvl="6" algn="ctr">
              <a:lnSpc>
                <a:spcPct val="100000"/>
              </a:lnSpc>
              <a:spcBef>
                <a:spcPts val="0"/>
              </a:spcBef>
              <a:spcAft>
                <a:spcPts val="0"/>
              </a:spcAft>
              <a:buSzPts val="1100"/>
              <a:buNone/>
              <a:defRPr/>
            </a:lvl7pPr>
            <a:lvl8pPr lvl="7" algn="ctr">
              <a:lnSpc>
                <a:spcPct val="100000"/>
              </a:lnSpc>
              <a:spcBef>
                <a:spcPts val="0"/>
              </a:spcBef>
              <a:spcAft>
                <a:spcPts val="0"/>
              </a:spcAft>
              <a:buSzPts val="1100"/>
              <a:buNone/>
              <a:defRPr/>
            </a:lvl8pPr>
            <a:lvl9pPr lvl="8" algn="ctr">
              <a:lnSpc>
                <a:spcPct val="100000"/>
              </a:lnSpc>
              <a:spcBef>
                <a:spcPts val="0"/>
              </a:spcBef>
              <a:spcAft>
                <a:spcPts val="0"/>
              </a:spcAft>
              <a:buSzPts val="1100"/>
              <a:buNone/>
              <a:defRPr/>
            </a:lvl9pPr>
          </a:lstStyle>
          <a:p>
            <a:endParaRPr/>
          </a:p>
        </p:txBody>
      </p:sp>
      <p:sp>
        <p:nvSpPr>
          <p:cNvPr id="22" name="Google Shape;22;p2"/>
          <p:cNvSpPr txBox="1">
            <a:spLocks noGrp="1"/>
          </p:cNvSpPr>
          <p:nvPr>
            <p:ph type="subTitle" idx="1"/>
          </p:nvPr>
        </p:nvSpPr>
        <p:spPr>
          <a:xfrm>
            <a:off x="533400" y="1028700"/>
            <a:ext cx="8153400" cy="3543300"/>
          </a:xfrm>
          <a:prstGeom prst="rect">
            <a:avLst/>
          </a:prstGeom>
          <a:noFill/>
          <a:ln>
            <a:noFill/>
          </a:ln>
        </p:spPr>
        <p:txBody>
          <a:bodyPr spcFirstLastPara="1" wrap="square" lIns="68575" tIns="34275" rIns="68575" bIns="34275" anchor="t" anchorCtr="0">
            <a:noAutofit/>
          </a:bodyPr>
          <a:lstStyle>
            <a:lvl1pPr lvl="0" algn="ctr">
              <a:lnSpc>
                <a:spcPct val="100000"/>
              </a:lnSpc>
              <a:spcBef>
                <a:spcPts val="500"/>
              </a:spcBef>
              <a:spcAft>
                <a:spcPts val="0"/>
              </a:spcAft>
              <a:buClr>
                <a:srgbClr val="888888"/>
              </a:buClr>
              <a:buSzPts val="2400"/>
              <a:buNone/>
              <a:defRPr>
                <a:solidFill>
                  <a:srgbClr val="888888"/>
                </a:solidFill>
              </a:defRPr>
            </a:lvl1pPr>
            <a:lvl2pPr lvl="1" algn="ctr">
              <a:lnSpc>
                <a:spcPct val="100000"/>
              </a:lnSpc>
              <a:spcBef>
                <a:spcPts val="400"/>
              </a:spcBef>
              <a:spcAft>
                <a:spcPts val="0"/>
              </a:spcAft>
              <a:buClr>
                <a:srgbClr val="888888"/>
              </a:buClr>
              <a:buSzPts val="2100"/>
              <a:buNone/>
              <a:defRPr>
                <a:solidFill>
                  <a:srgbClr val="888888"/>
                </a:solidFill>
              </a:defRPr>
            </a:lvl2pPr>
            <a:lvl3pPr lvl="2" algn="ctr">
              <a:lnSpc>
                <a:spcPct val="100000"/>
              </a:lnSpc>
              <a:spcBef>
                <a:spcPts val="400"/>
              </a:spcBef>
              <a:spcAft>
                <a:spcPts val="0"/>
              </a:spcAft>
              <a:buClr>
                <a:srgbClr val="888888"/>
              </a:buClr>
              <a:buSzPts val="1800"/>
              <a:buNone/>
              <a:defRPr>
                <a:solidFill>
                  <a:srgbClr val="888888"/>
                </a:solidFill>
              </a:defRPr>
            </a:lvl3pPr>
            <a:lvl4pPr lvl="3" algn="ctr">
              <a:lnSpc>
                <a:spcPct val="100000"/>
              </a:lnSpc>
              <a:spcBef>
                <a:spcPts val="300"/>
              </a:spcBef>
              <a:spcAft>
                <a:spcPts val="0"/>
              </a:spcAft>
              <a:buClr>
                <a:srgbClr val="888888"/>
              </a:buClr>
              <a:buSzPts val="1500"/>
              <a:buNone/>
              <a:defRPr>
                <a:solidFill>
                  <a:srgbClr val="888888"/>
                </a:solidFill>
              </a:defRPr>
            </a:lvl4pPr>
            <a:lvl5pPr lvl="4" algn="ctr">
              <a:lnSpc>
                <a:spcPct val="100000"/>
              </a:lnSpc>
              <a:spcBef>
                <a:spcPts val="300"/>
              </a:spcBef>
              <a:spcAft>
                <a:spcPts val="0"/>
              </a:spcAft>
              <a:buClr>
                <a:srgbClr val="888888"/>
              </a:buClr>
              <a:buSzPts val="1500"/>
              <a:buNone/>
              <a:defRPr>
                <a:solidFill>
                  <a:srgbClr val="888888"/>
                </a:solidFill>
              </a:defRPr>
            </a:lvl5pPr>
            <a:lvl6pPr lvl="5" algn="ctr">
              <a:lnSpc>
                <a:spcPct val="100000"/>
              </a:lnSpc>
              <a:spcBef>
                <a:spcPts val="300"/>
              </a:spcBef>
              <a:spcAft>
                <a:spcPts val="0"/>
              </a:spcAft>
              <a:buClr>
                <a:srgbClr val="888888"/>
              </a:buClr>
              <a:buSzPts val="1500"/>
              <a:buNone/>
              <a:defRPr>
                <a:solidFill>
                  <a:srgbClr val="888888"/>
                </a:solidFill>
              </a:defRPr>
            </a:lvl6pPr>
            <a:lvl7pPr lvl="6" algn="ctr">
              <a:lnSpc>
                <a:spcPct val="100000"/>
              </a:lnSpc>
              <a:spcBef>
                <a:spcPts val="300"/>
              </a:spcBef>
              <a:spcAft>
                <a:spcPts val="0"/>
              </a:spcAft>
              <a:buClr>
                <a:srgbClr val="888888"/>
              </a:buClr>
              <a:buSzPts val="1500"/>
              <a:buNone/>
              <a:defRPr>
                <a:solidFill>
                  <a:srgbClr val="888888"/>
                </a:solidFill>
              </a:defRPr>
            </a:lvl7pPr>
            <a:lvl8pPr lvl="7" algn="ctr">
              <a:lnSpc>
                <a:spcPct val="100000"/>
              </a:lnSpc>
              <a:spcBef>
                <a:spcPts val="300"/>
              </a:spcBef>
              <a:spcAft>
                <a:spcPts val="0"/>
              </a:spcAft>
              <a:buClr>
                <a:srgbClr val="888888"/>
              </a:buClr>
              <a:buSzPts val="1500"/>
              <a:buNone/>
              <a:defRPr>
                <a:solidFill>
                  <a:srgbClr val="888888"/>
                </a:solidFill>
              </a:defRPr>
            </a:lvl8pPr>
            <a:lvl9pPr lvl="8" algn="ctr">
              <a:lnSpc>
                <a:spcPct val="100000"/>
              </a:lnSpc>
              <a:spcBef>
                <a:spcPts val="300"/>
              </a:spcBef>
              <a:spcAft>
                <a:spcPts val="0"/>
              </a:spcAft>
              <a:buClr>
                <a:srgbClr val="888888"/>
              </a:buClr>
              <a:buSzPts val="1500"/>
              <a:buNone/>
              <a:defRPr>
                <a:solidFill>
                  <a:srgbClr val="888888"/>
                </a:solidFill>
              </a:defRPr>
            </a:lvl9pPr>
          </a:lstStyle>
          <a:p>
            <a:endParaRPr/>
          </a:p>
        </p:txBody>
      </p:sp>
      <p:sp>
        <p:nvSpPr>
          <p:cNvPr id="23" name="Google Shape;23;p2"/>
          <p:cNvSpPr txBox="1">
            <a:spLocks noGrp="1"/>
          </p:cNvSpPr>
          <p:nvPr>
            <p:ph type="dt" idx="10"/>
          </p:nvPr>
        </p:nvSpPr>
        <p:spPr>
          <a:xfrm>
            <a:off x="457200" y="4767263"/>
            <a:ext cx="21336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24" name="Google Shape;24;p2"/>
          <p:cNvSpPr txBox="1">
            <a:spLocks noGrp="1"/>
          </p:cNvSpPr>
          <p:nvPr>
            <p:ph type="ftr" idx="11"/>
          </p:nvPr>
        </p:nvSpPr>
        <p:spPr>
          <a:xfrm>
            <a:off x="3124200" y="4767263"/>
            <a:ext cx="28956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25" name="Google Shape;25;p2"/>
          <p:cNvSpPr txBox="1">
            <a:spLocks noGrp="1"/>
          </p:cNvSpPr>
          <p:nvPr>
            <p:ph type="sldNum" idx="12"/>
          </p:nvPr>
        </p:nvSpPr>
        <p:spPr>
          <a:xfrm>
            <a:off x="6553200" y="4767263"/>
            <a:ext cx="21336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1" i="0" u="none" strike="noStrike" cap="none">
                <a:solidFill>
                  <a:srgbClr val="0070C0"/>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rgbClr val="000000"/>
              </a:buClr>
              <a:buSzPts val="900"/>
              <a:buFont typeface="Arial"/>
              <a:buNone/>
              <a:defRPr sz="900" b="1" i="0" u="none" strike="noStrike" cap="none">
                <a:solidFill>
                  <a:srgbClr val="0070C0"/>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rgbClr val="000000"/>
              </a:buClr>
              <a:buSzPts val="900"/>
              <a:buFont typeface="Arial"/>
              <a:buNone/>
              <a:defRPr sz="900" b="1" i="0" u="none" strike="noStrike" cap="none">
                <a:solidFill>
                  <a:srgbClr val="0070C0"/>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rgbClr val="000000"/>
              </a:buClr>
              <a:buSzPts val="900"/>
              <a:buFont typeface="Arial"/>
              <a:buNone/>
              <a:defRPr sz="900" b="1" i="0" u="none" strike="noStrike" cap="none">
                <a:solidFill>
                  <a:srgbClr val="0070C0"/>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rgbClr val="000000"/>
              </a:buClr>
              <a:buSzPts val="900"/>
              <a:buFont typeface="Arial"/>
              <a:buNone/>
              <a:defRPr sz="900" b="1" i="0" u="none" strike="noStrike" cap="none">
                <a:solidFill>
                  <a:srgbClr val="0070C0"/>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rgbClr val="000000"/>
              </a:buClr>
              <a:buSzPts val="900"/>
              <a:buFont typeface="Arial"/>
              <a:buNone/>
              <a:defRPr sz="900" b="1" i="0" u="none" strike="noStrike" cap="none">
                <a:solidFill>
                  <a:srgbClr val="0070C0"/>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rgbClr val="000000"/>
              </a:buClr>
              <a:buSzPts val="900"/>
              <a:buFont typeface="Arial"/>
              <a:buNone/>
              <a:defRPr sz="900" b="1" i="0" u="none" strike="noStrike" cap="none">
                <a:solidFill>
                  <a:srgbClr val="0070C0"/>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rgbClr val="000000"/>
              </a:buClr>
              <a:buSzPts val="900"/>
              <a:buFont typeface="Arial"/>
              <a:buNone/>
              <a:defRPr sz="900" b="1" i="0" u="none" strike="noStrike" cap="none">
                <a:solidFill>
                  <a:srgbClr val="0070C0"/>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rgbClr val="000000"/>
              </a:buClr>
              <a:buSzPts val="900"/>
              <a:buFont typeface="Arial"/>
              <a:buNone/>
              <a:defRPr sz="900" b="1" i="0" u="none" strike="noStrike" cap="none">
                <a:solidFill>
                  <a:srgbClr val="0070C0"/>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6"/>
        <p:cNvGrpSpPr/>
        <p:nvPr/>
      </p:nvGrpSpPr>
      <p:grpSpPr>
        <a:xfrm>
          <a:off x="0" y="0"/>
          <a:ext cx="0" cy="0"/>
          <a:chOff x="0" y="0"/>
          <a:chExt cx="0" cy="0"/>
        </a:xfrm>
      </p:grpSpPr>
      <p:pic>
        <p:nvPicPr>
          <p:cNvPr id="27" name="Google Shape;27;p3" descr="LOGO.gif"/>
          <p:cNvPicPr preferRelativeResize="0"/>
          <p:nvPr/>
        </p:nvPicPr>
        <p:blipFill rotWithShape="1">
          <a:blip r:embed="rId2">
            <a:alphaModFix/>
          </a:blip>
          <a:srcRect b="10713"/>
          <a:stretch/>
        </p:blipFill>
        <p:spPr>
          <a:xfrm>
            <a:off x="6553200" y="171450"/>
            <a:ext cx="2057400" cy="476250"/>
          </a:xfrm>
          <a:prstGeom prst="rect">
            <a:avLst/>
          </a:prstGeom>
          <a:noFill/>
          <a:ln>
            <a:noFill/>
          </a:ln>
        </p:spPr>
      </p:pic>
      <p:grpSp>
        <p:nvGrpSpPr>
          <p:cNvPr id="28" name="Google Shape;28;p3"/>
          <p:cNvGrpSpPr/>
          <p:nvPr/>
        </p:nvGrpSpPr>
        <p:grpSpPr>
          <a:xfrm>
            <a:off x="6146799" y="0"/>
            <a:ext cx="2997300" cy="657225"/>
            <a:chOff x="6096000" y="3924300"/>
            <a:chExt cx="2997300" cy="876300"/>
          </a:xfrm>
        </p:grpSpPr>
        <p:sp>
          <p:nvSpPr>
            <p:cNvPr id="29" name="Google Shape;29;p3"/>
            <p:cNvSpPr/>
            <p:nvPr/>
          </p:nvSpPr>
          <p:spPr>
            <a:xfrm>
              <a:off x="6096000" y="3924300"/>
              <a:ext cx="2997300" cy="838200"/>
            </a:xfrm>
            <a:prstGeom prst="rect">
              <a:avLst/>
            </a:prstGeom>
            <a:solidFill>
              <a:srgbClr val="FF3300"/>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pic>
          <p:nvPicPr>
            <p:cNvPr id="30" name="Google Shape;30;p3" descr="LOGO.gif"/>
            <p:cNvPicPr preferRelativeResize="0"/>
            <p:nvPr/>
          </p:nvPicPr>
          <p:blipFill rotWithShape="1">
            <a:blip r:embed="rId2">
              <a:alphaModFix/>
            </a:blip>
            <a:srcRect b="10713"/>
            <a:stretch/>
          </p:blipFill>
          <p:spPr>
            <a:xfrm>
              <a:off x="6502400" y="4152900"/>
              <a:ext cx="2057400" cy="635000"/>
            </a:xfrm>
            <a:prstGeom prst="rect">
              <a:avLst/>
            </a:prstGeom>
            <a:noFill/>
            <a:ln>
              <a:noFill/>
            </a:ln>
          </p:spPr>
        </p:pic>
        <p:sp>
          <p:nvSpPr>
            <p:cNvPr id="31" name="Google Shape;31;p3"/>
            <p:cNvSpPr/>
            <p:nvPr/>
          </p:nvSpPr>
          <p:spPr>
            <a:xfrm>
              <a:off x="6477000" y="4114800"/>
              <a:ext cx="2076600" cy="685800"/>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Calibri"/>
                <a:ea typeface="Calibri"/>
                <a:cs typeface="Calibri"/>
                <a:sym typeface="Calibri"/>
              </a:endParaRPr>
            </a:p>
          </p:txBody>
        </p:sp>
      </p:grpSp>
      <p:pic>
        <p:nvPicPr>
          <p:cNvPr id="32" name="Google Shape;32;p3" descr="logo.jpg"/>
          <p:cNvPicPr preferRelativeResize="0"/>
          <p:nvPr/>
        </p:nvPicPr>
        <p:blipFill rotWithShape="1">
          <a:blip r:embed="rId3">
            <a:alphaModFix/>
          </a:blip>
          <a:srcRect/>
          <a:stretch/>
        </p:blipFill>
        <p:spPr>
          <a:xfrm>
            <a:off x="6553201" y="171450"/>
            <a:ext cx="1920876" cy="457200"/>
          </a:xfrm>
          <a:prstGeom prst="rect">
            <a:avLst/>
          </a:prstGeom>
          <a:noFill/>
          <a:ln>
            <a:noFill/>
          </a:ln>
        </p:spPr>
      </p:pic>
      <p:sp>
        <p:nvSpPr>
          <p:cNvPr id="33" name="Google Shape;33;p3"/>
          <p:cNvSpPr txBox="1">
            <a:spLocks noGrp="1"/>
          </p:cNvSpPr>
          <p:nvPr>
            <p:ph type="title"/>
          </p:nvPr>
        </p:nvSpPr>
        <p:spPr>
          <a:xfrm>
            <a:off x="0" y="0"/>
            <a:ext cx="6477000" cy="6288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sz="2400">
                <a:latin typeface="Times New Roman"/>
                <a:ea typeface="Times New Roman"/>
                <a:cs typeface="Times New Roman"/>
                <a:sym typeface="Times New Roman"/>
              </a:defRPr>
            </a:lvl1pPr>
            <a:lvl2pPr lvl="1" algn="ctr">
              <a:lnSpc>
                <a:spcPct val="100000"/>
              </a:lnSpc>
              <a:spcBef>
                <a:spcPts val="0"/>
              </a:spcBef>
              <a:spcAft>
                <a:spcPts val="0"/>
              </a:spcAft>
              <a:buSzPts val="1100"/>
              <a:buNone/>
              <a:defRPr/>
            </a:lvl2pPr>
            <a:lvl3pPr lvl="2" algn="ctr">
              <a:lnSpc>
                <a:spcPct val="100000"/>
              </a:lnSpc>
              <a:spcBef>
                <a:spcPts val="0"/>
              </a:spcBef>
              <a:spcAft>
                <a:spcPts val="0"/>
              </a:spcAft>
              <a:buSzPts val="1100"/>
              <a:buNone/>
              <a:defRPr/>
            </a:lvl3pPr>
            <a:lvl4pPr lvl="3" algn="ctr">
              <a:lnSpc>
                <a:spcPct val="100000"/>
              </a:lnSpc>
              <a:spcBef>
                <a:spcPts val="0"/>
              </a:spcBef>
              <a:spcAft>
                <a:spcPts val="0"/>
              </a:spcAft>
              <a:buSzPts val="1100"/>
              <a:buNone/>
              <a:defRPr/>
            </a:lvl4pPr>
            <a:lvl5pPr lvl="4" algn="ctr">
              <a:lnSpc>
                <a:spcPct val="100000"/>
              </a:lnSpc>
              <a:spcBef>
                <a:spcPts val="0"/>
              </a:spcBef>
              <a:spcAft>
                <a:spcPts val="0"/>
              </a:spcAft>
              <a:buSzPts val="1100"/>
              <a:buNone/>
              <a:defRPr/>
            </a:lvl5pPr>
            <a:lvl6pPr lvl="5" algn="ctr">
              <a:lnSpc>
                <a:spcPct val="100000"/>
              </a:lnSpc>
              <a:spcBef>
                <a:spcPts val="0"/>
              </a:spcBef>
              <a:spcAft>
                <a:spcPts val="0"/>
              </a:spcAft>
              <a:buSzPts val="1100"/>
              <a:buNone/>
              <a:defRPr/>
            </a:lvl6pPr>
            <a:lvl7pPr lvl="6" algn="ctr">
              <a:lnSpc>
                <a:spcPct val="100000"/>
              </a:lnSpc>
              <a:spcBef>
                <a:spcPts val="0"/>
              </a:spcBef>
              <a:spcAft>
                <a:spcPts val="0"/>
              </a:spcAft>
              <a:buSzPts val="1100"/>
              <a:buNone/>
              <a:defRPr/>
            </a:lvl7pPr>
            <a:lvl8pPr lvl="7" algn="ctr">
              <a:lnSpc>
                <a:spcPct val="100000"/>
              </a:lnSpc>
              <a:spcBef>
                <a:spcPts val="0"/>
              </a:spcBef>
              <a:spcAft>
                <a:spcPts val="0"/>
              </a:spcAft>
              <a:buSzPts val="1100"/>
              <a:buNone/>
              <a:defRPr/>
            </a:lvl8pPr>
            <a:lvl9pPr lvl="8" algn="ctr">
              <a:lnSpc>
                <a:spcPct val="100000"/>
              </a:lnSpc>
              <a:spcBef>
                <a:spcPts val="0"/>
              </a:spcBef>
              <a:spcAft>
                <a:spcPts val="0"/>
              </a:spcAft>
              <a:buSzPts val="1100"/>
              <a:buNone/>
              <a:defRPr/>
            </a:lvl9pPr>
          </a:lstStyle>
          <a:p>
            <a:endParaRPr/>
          </a:p>
        </p:txBody>
      </p:sp>
      <p:sp>
        <p:nvSpPr>
          <p:cNvPr id="34" name="Google Shape;34;p3"/>
          <p:cNvSpPr txBox="1">
            <a:spLocks noGrp="1"/>
          </p:cNvSpPr>
          <p:nvPr>
            <p:ph type="body" idx="1"/>
          </p:nvPr>
        </p:nvSpPr>
        <p:spPr>
          <a:xfrm>
            <a:off x="457200" y="1028701"/>
            <a:ext cx="8229600" cy="3394500"/>
          </a:xfrm>
          <a:prstGeom prst="rect">
            <a:avLst/>
          </a:prstGeom>
          <a:noFill/>
          <a:ln>
            <a:noFill/>
          </a:ln>
        </p:spPr>
        <p:txBody>
          <a:bodyPr spcFirstLastPara="1" wrap="square" lIns="68575" tIns="34275" rIns="68575" bIns="34275" anchor="t" anchorCtr="0">
            <a:noAutofit/>
          </a:bodyPr>
          <a:lstStyle>
            <a:lvl1pPr marL="457200" lvl="0" indent="-336550" algn="l">
              <a:lnSpc>
                <a:spcPct val="100000"/>
              </a:lnSpc>
              <a:spcBef>
                <a:spcPts val="300"/>
              </a:spcBef>
              <a:spcAft>
                <a:spcPts val="0"/>
              </a:spcAft>
              <a:buClr>
                <a:schemeClr val="dk1"/>
              </a:buClr>
              <a:buSzPts val="1700"/>
              <a:buChar char="•"/>
              <a:defRPr sz="1700">
                <a:latin typeface="Times New Roman"/>
                <a:ea typeface="Times New Roman"/>
                <a:cs typeface="Times New Roman"/>
                <a:sym typeface="Times New Roman"/>
              </a:defRPr>
            </a:lvl1pPr>
            <a:lvl2pPr marL="914400" lvl="1" indent="-336550" algn="l">
              <a:lnSpc>
                <a:spcPct val="100000"/>
              </a:lnSpc>
              <a:spcBef>
                <a:spcPts val="300"/>
              </a:spcBef>
              <a:spcAft>
                <a:spcPts val="0"/>
              </a:spcAft>
              <a:buClr>
                <a:schemeClr val="dk1"/>
              </a:buClr>
              <a:buSzPts val="1700"/>
              <a:buChar char="–"/>
              <a:defRPr sz="1700">
                <a:latin typeface="Times New Roman"/>
                <a:ea typeface="Times New Roman"/>
                <a:cs typeface="Times New Roman"/>
                <a:sym typeface="Times New Roman"/>
              </a:defRPr>
            </a:lvl2pPr>
            <a:lvl3pPr marL="1371600" lvl="2" indent="-336550" algn="l">
              <a:lnSpc>
                <a:spcPct val="100000"/>
              </a:lnSpc>
              <a:spcBef>
                <a:spcPts val="300"/>
              </a:spcBef>
              <a:spcAft>
                <a:spcPts val="0"/>
              </a:spcAft>
              <a:buClr>
                <a:schemeClr val="dk1"/>
              </a:buClr>
              <a:buSzPts val="1700"/>
              <a:buChar char="•"/>
              <a:defRPr sz="1700">
                <a:latin typeface="Times New Roman"/>
                <a:ea typeface="Times New Roman"/>
                <a:cs typeface="Times New Roman"/>
                <a:sym typeface="Times New Roman"/>
              </a:defRPr>
            </a:lvl3pPr>
            <a:lvl4pPr marL="1828800" lvl="3" indent="-336550" algn="l">
              <a:lnSpc>
                <a:spcPct val="100000"/>
              </a:lnSpc>
              <a:spcBef>
                <a:spcPts val="300"/>
              </a:spcBef>
              <a:spcAft>
                <a:spcPts val="0"/>
              </a:spcAft>
              <a:buClr>
                <a:schemeClr val="dk1"/>
              </a:buClr>
              <a:buSzPts val="1700"/>
              <a:buChar char="–"/>
              <a:defRPr sz="1700">
                <a:latin typeface="Times New Roman"/>
                <a:ea typeface="Times New Roman"/>
                <a:cs typeface="Times New Roman"/>
                <a:sym typeface="Times New Roman"/>
              </a:defRPr>
            </a:lvl4pPr>
            <a:lvl5pPr marL="2286000" lvl="4" indent="-336550" algn="l">
              <a:lnSpc>
                <a:spcPct val="100000"/>
              </a:lnSpc>
              <a:spcBef>
                <a:spcPts val="300"/>
              </a:spcBef>
              <a:spcAft>
                <a:spcPts val="0"/>
              </a:spcAft>
              <a:buClr>
                <a:schemeClr val="dk1"/>
              </a:buClr>
              <a:buSzPts val="1700"/>
              <a:buChar char="»"/>
              <a:defRPr sz="1700">
                <a:latin typeface="Times New Roman"/>
                <a:ea typeface="Times New Roman"/>
                <a:cs typeface="Times New Roman"/>
                <a:sym typeface="Times New Roman"/>
              </a:defRPr>
            </a:lvl5pPr>
            <a:lvl6pPr marL="2743200" lvl="5" indent="-317500" algn="l">
              <a:lnSpc>
                <a:spcPct val="100000"/>
              </a:lnSpc>
              <a:spcBef>
                <a:spcPts val="300"/>
              </a:spcBef>
              <a:spcAft>
                <a:spcPts val="0"/>
              </a:spcAft>
              <a:buClr>
                <a:schemeClr val="dk1"/>
              </a:buClr>
              <a:buSzPts val="1400"/>
              <a:buChar char="•"/>
              <a:defRPr/>
            </a:lvl6pPr>
            <a:lvl7pPr marL="3200400" lvl="6" indent="-317500" algn="l">
              <a:lnSpc>
                <a:spcPct val="100000"/>
              </a:lnSpc>
              <a:spcBef>
                <a:spcPts val="300"/>
              </a:spcBef>
              <a:spcAft>
                <a:spcPts val="0"/>
              </a:spcAft>
              <a:buClr>
                <a:schemeClr val="dk1"/>
              </a:buClr>
              <a:buSzPts val="1400"/>
              <a:buChar char="•"/>
              <a:defRPr/>
            </a:lvl7pPr>
            <a:lvl8pPr marL="3657600" lvl="7" indent="-317500" algn="l">
              <a:lnSpc>
                <a:spcPct val="100000"/>
              </a:lnSpc>
              <a:spcBef>
                <a:spcPts val="300"/>
              </a:spcBef>
              <a:spcAft>
                <a:spcPts val="0"/>
              </a:spcAft>
              <a:buClr>
                <a:schemeClr val="dk1"/>
              </a:buClr>
              <a:buSzPts val="1400"/>
              <a:buChar char="•"/>
              <a:defRPr/>
            </a:lvl8pPr>
            <a:lvl9pPr marL="4114800" lvl="8" indent="-317500" algn="l">
              <a:lnSpc>
                <a:spcPct val="100000"/>
              </a:lnSpc>
              <a:spcBef>
                <a:spcPts val="300"/>
              </a:spcBef>
              <a:spcAft>
                <a:spcPts val="0"/>
              </a:spcAft>
              <a:buClr>
                <a:schemeClr val="dk1"/>
              </a:buClr>
              <a:buSzPts val="1400"/>
              <a:buChar char="•"/>
              <a:defRPr/>
            </a:lvl9pPr>
          </a:lstStyle>
          <a:p>
            <a:endParaRPr/>
          </a:p>
        </p:txBody>
      </p:sp>
      <p:sp>
        <p:nvSpPr>
          <p:cNvPr id="35" name="Google Shape;35;p3"/>
          <p:cNvSpPr txBox="1">
            <a:spLocks noGrp="1"/>
          </p:cNvSpPr>
          <p:nvPr>
            <p:ph type="dt" idx="10"/>
          </p:nvPr>
        </p:nvSpPr>
        <p:spPr>
          <a:xfrm>
            <a:off x="457200" y="4767263"/>
            <a:ext cx="21336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36" name="Google Shape;36;p3"/>
          <p:cNvSpPr txBox="1">
            <a:spLocks noGrp="1"/>
          </p:cNvSpPr>
          <p:nvPr>
            <p:ph type="sldNum" idx="12"/>
          </p:nvPr>
        </p:nvSpPr>
        <p:spPr>
          <a:xfrm>
            <a:off x="6553200" y="4767263"/>
            <a:ext cx="21336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1" i="0" u="none" strike="noStrike" cap="none">
                <a:solidFill>
                  <a:srgbClr val="0070C0"/>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rgbClr val="000000"/>
              </a:buClr>
              <a:buSzPts val="900"/>
              <a:buFont typeface="Arial"/>
              <a:buNone/>
              <a:defRPr sz="900" b="1" i="0" u="none" strike="noStrike" cap="none">
                <a:solidFill>
                  <a:srgbClr val="0070C0"/>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rgbClr val="000000"/>
              </a:buClr>
              <a:buSzPts val="900"/>
              <a:buFont typeface="Arial"/>
              <a:buNone/>
              <a:defRPr sz="900" b="1" i="0" u="none" strike="noStrike" cap="none">
                <a:solidFill>
                  <a:srgbClr val="0070C0"/>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rgbClr val="000000"/>
              </a:buClr>
              <a:buSzPts val="900"/>
              <a:buFont typeface="Arial"/>
              <a:buNone/>
              <a:defRPr sz="900" b="1" i="0" u="none" strike="noStrike" cap="none">
                <a:solidFill>
                  <a:srgbClr val="0070C0"/>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rgbClr val="000000"/>
              </a:buClr>
              <a:buSzPts val="900"/>
              <a:buFont typeface="Arial"/>
              <a:buNone/>
              <a:defRPr sz="900" b="1" i="0" u="none" strike="noStrike" cap="none">
                <a:solidFill>
                  <a:srgbClr val="0070C0"/>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rgbClr val="000000"/>
              </a:buClr>
              <a:buSzPts val="900"/>
              <a:buFont typeface="Arial"/>
              <a:buNone/>
              <a:defRPr sz="900" b="1" i="0" u="none" strike="noStrike" cap="none">
                <a:solidFill>
                  <a:srgbClr val="0070C0"/>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rgbClr val="000000"/>
              </a:buClr>
              <a:buSzPts val="900"/>
              <a:buFont typeface="Arial"/>
              <a:buNone/>
              <a:defRPr sz="900" b="1" i="0" u="none" strike="noStrike" cap="none">
                <a:solidFill>
                  <a:srgbClr val="0070C0"/>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rgbClr val="000000"/>
              </a:buClr>
              <a:buSzPts val="900"/>
              <a:buFont typeface="Arial"/>
              <a:buNone/>
              <a:defRPr sz="900" b="1" i="0" u="none" strike="noStrike" cap="none">
                <a:solidFill>
                  <a:srgbClr val="0070C0"/>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rgbClr val="000000"/>
              </a:buClr>
              <a:buSzPts val="900"/>
              <a:buFont typeface="Arial"/>
              <a:buNone/>
              <a:defRPr sz="900" b="1" i="0" u="none" strike="noStrike" cap="none">
                <a:solidFill>
                  <a:srgbClr val="0070C0"/>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jpg"/><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0" y="0"/>
            <a:ext cx="6477000" cy="628800"/>
          </a:xfrm>
          <a:prstGeom prst="rect">
            <a:avLst/>
          </a:prstGeom>
          <a:noFill/>
          <a:ln>
            <a:noFill/>
          </a:ln>
        </p:spPr>
        <p:txBody>
          <a:bodyPr spcFirstLastPara="1" wrap="square" lIns="68575" tIns="34275" rIns="68575" bIns="34275" anchor="ctr" anchorCtr="0">
            <a:noAutofit/>
          </a:bodyPr>
          <a:lstStyle>
            <a:lvl1pPr marR="0" lvl="0" algn="ctr" rtl="0">
              <a:lnSpc>
                <a:spcPct val="100000"/>
              </a:lnSpc>
              <a:spcBef>
                <a:spcPts val="0"/>
              </a:spcBef>
              <a:spcAft>
                <a:spcPts val="0"/>
              </a:spcAft>
              <a:buClr>
                <a:srgbClr val="000000"/>
              </a:buClr>
              <a:buSzPts val="1100"/>
              <a:buFont typeface="Arial"/>
              <a:buNone/>
              <a:defRPr sz="2300" b="0" i="0" u="none" strike="noStrike" cap="none">
                <a:solidFill>
                  <a:schemeClr val="dk1"/>
                </a:solidFill>
                <a:latin typeface="Calibri"/>
                <a:ea typeface="Calibri"/>
                <a:cs typeface="Calibri"/>
                <a:sym typeface="Calibri"/>
              </a:defRPr>
            </a:lvl1pPr>
            <a:lvl2pPr marR="0" lvl="1" algn="ctr" rtl="0">
              <a:lnSpc>
                <a:spcPct val="100000"/>
              </a:lnSpc>
              <a:spcBef>
                <a:spcPts val="0"/>
              </a:spcBef>
              <a:spcAft>
                <a:spcPts val="0"/>
              </a:spcAft>
              <a:buClr>
                <a:srgbClr val="000000"/>
              </a:buClr>
              <a:buSzPts val="1100"/>
              <a:buFont typeface="Arial"/>
              <a:buNone/>
              <a:defRPr sz="2300" b="0" i="0" u="none" strike="noStrike" cap="none">
                <a:solidFill>
                  <a:schemeClr val="dk1"/>
                </a:solidFill>
                <a:latin typeface="Calibri"/>
                <a:ea typeface="Calibri"/>
                <a:cs typeface="Calibri"/>
                <a:sym typeface="Calibri"/>
              </a:defRPr>
            </a:lvl2pPr>
            <a:lvl3pPr marR="0" lvl="2" algn="ctr" rtl="0">
              <a:lnSpc>
                <a:spcPct val="100000"/>
              </a:lnSpc>
              <a:spcBef>
                <a:spcPts val="0"/>
              </a:spcBef>
              <a:spcAft>
                <a:spcPts val="0"/>
              </a:spcAft>
              <a:buClr>
                <a:srgbClr val="000000"/>
              </a:buClr>
              <a:buSzPts val="1100"/>
              <a:buFont typeface="Arial"/>
              <a:buNone/>
              <a:defRPr sz="2300" b="0" i="0" u="none" strike="noStrike" cap="none">
                <a:solidFill>
                  <a:schemeClr val="dk1"/>
                </a:solidFill>
                <a:latin typeface="Calibri"/>
                <a:ea typeface="Calibri"/>
                <a:cs typeface="Calibri"/>
                <a:sym typeface="Calibri"/>
              </a:defRPr>
            </a:lvl3pPr>
            <a:lvl4pPr marR="0" lvl="3" algn="ctr" rtl="0">
              <a:lnSpc>
                <a:spcPct val="100000"/>
              </a:lnSpc>
              <a:spcBef>
                <a:spcPts val="0"/>
              </a:spcBef>
              <a:spcAft>
                <a:spcPts val="0"/>
              </a:spcAft>
              <a:buClr>
                <a:srgbClr val="000000"/>
              </a:buClr>
              <a:buSzPts val="1100"/>
              <a:buFont typeface="Arial"/>
              <a:buNone/>
              <a:defRPr sz="2300" b="0" i="0" u="none" strike="noStrike" cap="none">
                <a:solidFill>
                  <a:schemeClr val="dk1"/>
                </a:solidFill>
                <a:latin typeface="Calibri"/>
                <a:ea typeface="Calibri"/>
                <a:cs typeface="Calibri"/>
                <a:sym typeface="Calibri"/>
              </a:defRPr>
            </a:lvl4pPr>
            <a:lvl5pPr marR="0" lvl="4" algn="ctr" rtl="0">
              <a:lnSpc>
                <a:spcPct val="100000"/>
              </a:lnSpc>
              <a:spcBef>
                <a:spcPts val="0"/>
              </a:spcBef>
              <a:spcAft>
                <a:spcPts val="0"/>
              </a:spcAft>
              <a:buClr>
                <a:srgbClr val="000000"/>
              </a:buClr>
              <a:buSzPts val="1100"/>
              <a:buFont typeface="Arial"/>
              <a:buNone/>
              <a:defRPr sz="2300" b="0" i="0" u="none" strike="noStrike" cap="none">
                <a:solidFill>
                  <a:schemeClr val="dk1"/>
                </a:solidFill>
                <a:latin typeface="Calibri"/>
                <a:ea typeface="Calibri"/>
                <a:cs typeface="Calibri"/>
                <a:sym typeface="Calibri"/>
              </a:defRPr>
            </a:lvl5pPr>
            <a:lvl6pPr marR="0" lvl="5" algn="ctr" rtl="0">
              <a:lnSpc>
                <a:spcPct val="100000"/>
              </a:lnSpc>
              <a:spcBef>
                <a:spcPts val="0"/>
              </a:spcBef>
              <a:spcAft>
                <a:spcPts val="0"/>
              </a:spcAft>
              <a:buClr>
                <a:srgbClr val="000000"/>
              </a:buClr>
              <a:buSzPts val="1100"/>
              <a:buFont typeface="Arial"/>
              <a:buNone/>
              <a:defRPr sz="2300" b="0" i="0" u="none" strike="noStrike" cap="none">
                <a:solidFill>
                  <a:schemeClr val="dk1"/>
                </a:solidFill>
                <a:latin typeface="Calibri"/>
                <a:ea typeface="Calibri"/>
                <a:cs typeface="Calibri"/>
                <a:sym typeface="Calibri"/>
              </a:defRPr>
            </a:lvl6pPr>
            <a:lvl7pPr marR="0" lvl="6" algn="ctr" rtl="0">
              <a:lnSpc>
                <a:spcPct val="100000"/>
              </a:lnSpc>
              <a:spcBef>
                <a:spcPts val="0"/>
              </a:spcBef>
              <a:spcAft>
                <a:spcPts val="0"/>
              </a:spcAft>
              <a:buClr>
                <a:srgbClr val="000000"/>
              </a:buClr>
              <a:buSzPts val="1100"/>
              <a:buFont typeface="Arial"/>
              <a:buNone/>
              <a:defRPr sz="2300" b="0" i="0" u="none" strike="noStrike" cap="none">
                <a:solidFill>
                  <a:schemeClr val="dk1"/>
                </a:solidFill>
                <a:latin typeface="Calibri"/>
                <a:ea typeface="Calibri"/>
                <a:cs typeface="Calibri"/>
                <a:sym typeface="Calibri"/>
              </a:defRPr>
            </a:lvl7pPr>
            <a:lvl8pPr marR="0" lvl="7" algn="ctr" rtl="0">
              <a:lnSpc>
                <a:spcPct val="100000"/>
              </a:lnSpc>
              <a:spcBef>
                <a:spcPts val="0"/>
              </a:spcBef>
              <a:spcAft>
                <a:spcPts val="0"/>
              </a:spcAft>
              <a:buClr>
                <a:srgbClr val="000000"/>
              </a:buClr>
              <a:buSzPts val="1100"/>
              <a:buFont typeface="Arial"/>
              <a:buNone/>
              <a:defRPr sz="2300" b="0" i="0" u="none" strike="noStrike" cap="none">
                <a:solidFill>
                  <a:schemeClr val="dk1"/>
                </a:solidFill>
                <a:latin typeface="Calibri"/>
                <a:ea typeface="Calibri"/>
                <a:cs typeface="Calibri"/>
                <a:sym typeface="Calibri"/>
              </a:defRPr>
            </a:lvl8pPr>
            <a:lvl9pPr marR="0" lvl="8" algn="ctr" rtl="0">
              <a:lnSpc>
                <a:spcPct val="100000"/>
              </a:lnSpc>
              <a:spcBef>
                <a:spcPts val="0"/>
              </a:spcBef>
              <a:spcAft>
                <a:spcPts val="0"/>
              </a:spcAft>
              <a:buClr>
                <a:srgbClr val="000000"/>
              </a:buClr>
              <a:buSzPts val="1100"/>
              <a:buFont typeface="Arial"/>
              <a:buNone/>
              <a:defRPr sz="2300" b="0" i="0" u="none" strike="noStrike" cap="none">
                <a:solidFill>
                  <a:schemeClr val="dk1"/>
                </a:solidFill>
                <a:latin typeface="Calibri"/>
                <a:ea typeface="Calibri"/>
                <a:cs typeface="Calibri"/>
                <a:sym typeface="Calibri"/>
              </a:defRPr>
            </a:lvl9pPr>
          </a:lstStyle>
          <a:p>
            <a:endParaRPr/>
          </a:p>
        </p:txBody>
      </p:sp>
      <p:sp>
        <p:nvSpPr>
          <p:cNvPr id="7" name="Google Shape;7;p1"/>
          <p:cNvSpPr txBox="1">
            <a:spLocks noGrp="1"/>
          </p:cNvSpPr>
          <p:nvPr>
            <p:ph type="body" idx="1"/>
          </p:nvPr>
        </p:nvSpPr>
        <p:spPr>
          <a:xfrm>
            <a:off x="457200" y="1028701"/>
            <a:ext cx="8229600" cy="3394500"/>
          </a:xfrm>
          <a:prstGeom prst="rect">
            <a:avLst/>
          </a:prstGeom>
          <a:noFill/>
          <a:ln>
            <a:noFill/>
          </a:ln>
        </p:spPr>
        <p:txBody>
          <a:bodyPr spcFirstLastPara="1" wrap="square" lIns="68575" tIns="34275" rIns="68575" bIns="34275" anchor="t" anchorCtr="0">
            <a:noAutofit/>
          </a:bodyPr>
          <a:lstStyle>
            <a:lvl1pPr marL="457200" marR="0" lvl="0" indent="-381000" algn="l" rtl="0">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1pPr>
            <a:lvl2pPr marL="914400" marR="0" lvl="1" indent="-361950" algn="l" rtl="0">
              <a:lnSpc>
                <a:spcPct val="100000"/>
              </a:lnSpc>
              <a:spcBef>
                <a:spcPts val="4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2pPr>
            <a:lvl3pPr marL="1371600" marR="0" lvl="2" indent="-342900" algn="l" rtl="0">
              <a:lnSpc>
                <a:spcPct val="10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4pPr>
            <a:lvl5pPr marL="2286000" marR="0" lvl="4"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5pPr>
            <a:lvl6pPr marL="2743200" marR="0" lvl="5"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6pPr>
            <a:lvl7pPr marL="3200400" marR="0" lvl="6"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7pPr>
            <a:lvl8pPr marL="3657600" marR="0" lvl="7"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8pPr>
            <a:lvl9pPr marL="4114800" marR="0" lvl="8"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457200" y="4767263"/>
            <a:ext cx="2133600" cy="273900"/>
          </a:xfrm>
          <a:prstGeom prst="rect">
            <a:avLst/>
          </a:prstGeom>
          <a:noFill/>
          <a:ln>
            <a:noFill/>
          </a:ln>
        </p:spPr>
        <p:txBody>
          <a:bodyPr spcFirstLastPara="1" wrap="square" lIns="68575" tIns="34275" rIns="68575" bIns="34275" anchor="ctr" anchorCtr="0">
            <a:noAutofit/>
          </a:bodyPr>
          <a:lstStyle>
            <a:lvl1pPr marR="0" lvl="0" algn="l" rtl="0">
              <a:lnSpc>
                <a:spcPct val="100000"/>
              </a:lnSpc>
              <a:spcBef>
                <a:spcPts val="0"/>
              </a:spcBef>
              <a:spcAft>
                <a:spcPts val="0"/>
              </a:spcAft>
              <a:buClr>
                <a:srgbClr val="000000"/>
              </a:buClr>
              <a:buSzPts val="1100"/>
              <a:buFont typeface="Arial"/>
              <a:buNone/>
              <a:defRPr sz="900" b="1" i="0" u="none" strike="noStrike" cap="none">
                <a:solidFill>
                  <a:srgbClr val="0070C0"/>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3124200" y="4767263"/>
            <a:ext cx="2895600" cy="273900"/>
          </a:xfrm>
          <a:prstGeom prst="rect">
            <a:avLst/>
          </a:prstGeom>
          <a:noFill/>
          <a:ln>
            <a:noFill/>
          </a:ln>
        </p:spPr>
        <p:txBody>
          <a:bodyPr spcFirstLastPara="1" wrap="square" lIns="68575" tIns="34275" rIns="68575" bIns="34275" anchor="ctr" anchorCtr="0">
            <a:noAutofit/>
          </a:bodyPr>
          <a:lstStyle>
            <a:lvl1pPr marR="0" lvl="0" algn="ctr" rtl="0">
              <a:lnSpc>
                <a:spcPct val="100000"/>
              </a:lnSpc>
              <a:spcBef>
                <a:spcPts val="0"/>
              </a:spcBef>
              <a:spcAft>
                <a:spcPts val="0"/>
              </a:spcAft>
              <a:buClr>
                <a:srgbClr val="000000"/>
              </a:buClr>
              <a:buSzPts val="1100"/>
              <a:buFont typeface="Arial"/>
              <a:buNone/>
              <a:defRPr sz="900" b="1" i="0" u="none" strike="noStrike" cap="none">
                <a:solidFill>
                  <a:srgbClr val="0070C0"/>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6553200" y="4767263"/>
            <a:ext cx="2133600" cy="273900"/>
          </a:xfrm>
          <a:prstGeom prst="rect">
            <a:avLst/>
          </a:prstGeom>
          <a:noFill/>
          <a:ln>
            <a:noFill/>
          </a:ln>
        </p:spPr>
        <p:txBody>
          <a:bodyPr spcFirstLastPara="1" wrap="square" lIns="68575" tIns="34275" rIns="68575" bIns="34275"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1" i="0" u="none" strike="noStrike" cap="none">
                <a:solidFill>
                  <a:srgbClr val="0070C0"/>
                </a:solidFill>
                <a:latin typeface="Times New Roman"/>
                <a:ea typeface="Times New Roman"/>
                <a:cs typeface="Times New Roman"/>
                <a:sym typeface="Times New Roman"/>
              </a:defRPr>
            </a:lvl1pPr>
            <a:lvl2pPr marL="0" marR="0" lvl="1" indent="0" algn="r" rtl="0">
              <a:lnSpc>
                <a:spcPct val="100000"/>
              </a:lnSpc>
              <a:spcBef>
                <a:spcPts val="0"/>
              </a:spcBef>
              <a:spcAft>
                <a:spcPts val="0"/>
              </a:spcAft>
              <a:buClr>
                <a:srgbClr val="000000"/>
              </a:buClr>
              <a:buSzPts val="900"/>
              <a:buFont typeface="Arial"/>
              <a:buNone/>
              <a:defRPr sz="900" b="1" i="0" u="none" strike="noStrike" cap="none">
                <a:solidFill>
                  <a:srgbClr val="0070C0"/>
                </a:solidFill>
                <a:latin typeface="Times New Roman"/>
                <a:ea typeface="Times New Roman"/>
                <a:cs typeface="Times New Roman"/>
                <a:sym typeface="Times New Roman"/>
              </a:defRPr>
            </a:lvl2pPr>
            <a:lvl3pPr marL="0" marR="0" lvl="2" indent="0" algn="r" rtl="0">
              <a:lnSpc>
                <a:spcPct val="100000"/>
              </a:lnSpc>
              <a:spcBef>
                <a:spcPts val="0"/>
              </a:spcBef>
              <a:spcAft>
                <a:spcPts val="0"/>
              </a:spcAft>
              <a:buClr>
                <a:srgbClr val="000000"/>
              </a:buClr>
              <a:buSzPts val="900"/>
              <a:buFont typeface="Arial"/>
              <a:buNone/>
              <a:defRPr sz="900" b="1" i="0" u="none" strike="noStrike" cap="none">
                <a:solidFill>
                  <a:srgbClr val="0070C0"/>
                </a:solidFill>
                <a:latin typeface="Times New Roman"/>
                <a:ea typeface="Times New Roman"/>
                <a:cs typeface="Times New Roman"/>
                <a:sym typeface="Times New Roman"/>
              </a:defRPr>
            </a:lvl3pPr>
            <a:lvl4pPr marL="0" marR="0" lvl="3" indent="0" algn="r" rtl="0">
              <a:lnSpc>
                <a:spcPct val="100000"/>
              </a:lnSpc>
              <a:spcBef>
                <a:spcPts val="0"/>
              </a:spcBef>
              <a:spcAft>
                <a:spcPts val="0"/>
              </a:spcAft>
              <a:buClr>
                <a:srgbClr val="000000"/>
              </a:buClr>
              <a:buSzPts val="900"/>
              <a:buFont typeface="Arial"/>
              <a:buNone/>
              <a:defRPr sz="900" b="1" i="0" u="none" strike="noStrike" cap="none">
                <a:solidFill>
                  <a:srgbClr val="0070C0"/>
                </a:solidFill>
                <a:latin typeface="Times New Roman"/>
                <a:ea typeface="Times New Roman"/>
                <a:cs typeface="Times New Roman"/>
                <a:sym typeface="Times New Roman"/>
              </a:defRPr>
            </a:lvl4pPr>
            <a:lvl5pPr marL="0" marR="0" lvl="4" indent="0" algn="r" rtl="0">
              <a:lnSpc>
                <a:spcPct val="100000"/>
              </a:lnSpc>
              <a:spcBef>
                <a:spcPts val="0"/>
              </a:spcBef>
              <a:spcAft>
                <a:spcPts val="0"/>
              </a:spcAft>
              <a:buClr>
                <a:srgbClr val="000000"/>
              </a:buClr>
              <a:buSzPts val="900"/>
              <a:buFont typeface="Arial"/>
              <a:buNone/>
              <a:defRPr sz="900" b="1" i="0" u="none" strike="noStrike" cap="none">
                <a:solidFill>
                  <a:srgbClr val="0070C0"/>
                </a:solidFill>
                <a:latin typeface="Times New Roman"/>
                <a:ea typeface="Times New Roman"/>
                <a:cs typeface="Times New Roman"/>
                <a:sym typeface="Times New Roman"/>
              </a:defRPr>
            </a:lvl5pPr>
            <a:lvl6pPr marL="0" marR="0" lvl="5" indent="0" algn="r" rtl="0">
              <a:lnSpc>
                <a:spcPct val="100000"/>
              </a:lnSpc>
              <a:spcBef>
                <a:spcPts val="0"/>
              </a:spcBef>
              <a:spcAft>
                <a:spcPts val="0"/>
              </a:spcAft>
              <a:buClr>
                <a:srgbClr val="000000"/>
              </a:buClr>
              <a:buSzPts val="900"/>
              <a:buFont typeface="Arial"/>
              <a:buNone/>
              <a:defRPr sz="900" b="1" i="0" u="none" strike="noStrike" cap="none">
                <a:solidFill>
                  <a:srgbClr val="0070C0"/>
                </a:solidFill>
                <a:latin typeface="Times New Roman"/>
                <a:ea typeface="Times New Roman"/>
                <a:cs typeface="Times New Roman"/>
                <a:sym typeface="Times New Roman"/>
              </a:defRPr>
            </a:lvl6pPr>
            <a:lvl7pPr marL="0" marR="0" lvl="6" indent="0" algn="r" rtl="0">
              <a:lnSpc>
                <a:spcPct val="100000"/>
              </a:lnSpc>
              <a:spcBef>
                <a:spcPts val="0"/>
              </a:spcBef>
              <a:spcAft>
                <a:spcPts val="0"/>
              </a:spcAft>
              <a:buClr>
                <a:srgbClr val="000000"/>
              </a:buClr>
              <a:buSzPts val="900"/>
              <a:buFont typeface="Arial"/>
              <a:buNone/>
              <a:defRPr sz="900" b="1" i="0" u="none" strike="noStrike" cap="none">
                <a:solidFill>
                  <a:srgbClr val="0070C0"/>
                </a:solidFill>
                <a:latin typeface="Times New Roman"/>
                <a:ea typeface="Times New Roman"/>
                <a:cs typeface="Times New Roman"/>
                <a:sym typeface="Times New Roman"/>
              </a:defRPr>
            </a:lvl7pPr>
            <a:lvl8pPr marL="0" marR="0" lvl="7" indent="0" algn="r" rtl="0">
              <a:lnSpc>
                <a:spcPct val="100000"/>
              </a:lnSpc>
              <a:spcBef>
                <a:spcPts val="0"/>
              </a:spcBef>
              <a:spcAft>
                <a:spcPts val="0"/>
              </a:spcAft>
              <a:buClr>
                <a:srgbClr val="000000"/>
              </a:buClr>
              <a:buSzPts val="900"/>
              <a:buFont typeface="Arial"/>
              <a:buNone/>
              <a:defRPr sz="900" b="1" i="0" u="none" strike="noStrike" cap="none">
                <a:solidFill>
                  <a:srgbClr val="0070C0"/>
                </a:solidFill>
                <a:latin typeface="Times New Roman"/>
                <a:ea typeface="Times New Roman"/>
                <a:cs typeface="Times New Roman"/>
                <a:sym typeface="Times New Roman"/>
              </a:defRPr>
            </a:lvl8pPr>
            <a:lvl9pPr marL="0" marR="0" lvl="8" indent="0" algn="r" rtl="0">
              <a:lnSpc>
                <a:spcPct val="100000"/>
              </a:lnSpc>
              <a:spcBef>
                <a:spcPts val="0"/>
              </a:spcBef>
              <a:spcAft>
                <a:spcPts val="0"/>
              </a:spcAft>
              <a:buClr>
                <a:srgbClr val="000000"/>
              </a:buClr>
              <a:buSzPts val="900"/>
              <a:buFont typeface="Arial"/>
              <a:buNone/>
              <a:defRPr sz="900" b="1" i="0" u="none" strike="noStrike" cap="none">
                <a:solidFill>
                  <a:srgbClr val="0070C0"/>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
              <a:t>‹#›</a:t>
            </a:fld>
            <a:endParaRPr/>
          </a:p>
        </p:txBody>
      </p:sp>
      <p:sp>
        <p:nvSpPr>
          <p:cNvPr id="11" name="Google Shape;11;p1"/>
          <p:cNvSpPr/>
          <p:nvPr/>
        </p:nvSpPr>
        <p:spPr>
          <a:xfrm>
            <a:off x="0" y="0"/>
            <a:ext cx="9144000" cy="628800"/>
          </a:xfrm>
          <a:prstGeom prst="rect">
            <a:avLst/>
          </a:prstGeom>
          <a:solidFill>
            <a:srgbClr val="FF3300"/>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12" name="Google Shape;12;p1"/>
          <p:cNvSpPr/>
          <p:nvPr/>
        </p:nvSpPr>
        <p:spPr>
          <a:xfrm rot="10800000" flipH="1">
            <a:off x="0" y="5029287"/>
            <a:ext cx="9144000" cy="148500"/>
          </a:xfrm>
          <a:prstGeom prst="rect">
            <a:avLst/>
          </a:prstGeom>
          <a:solidFill>
            <a:srgbClr val="FF0000"/>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pic>
        <p:nvPicPr>
          <p:cNvPr id="13" name="Google Shape;13;p1" descr="LOGO.gif"/>
          <p:cNvPicPr preferRelativeResize="0"/>
          <p:nvPr/>
        </p:nvPicPr>
        <p:blipFill rotWithShape="1">
          <a:blip r:embed="rId4">
            <a:alphaModFix/>
          </a:blip>
          <a:srcRect b="10713"/>
          <a:stretch/>
        </p:blipFill>
        <p:spPr>
          <a:xfrm>
            <a:off x="6553200" y="171450"/>
            <a:ext cx="2057400" cy="476250"/>
          </a:xfrm>
          <a:prstGeom prst="rect">
            <a:avLst/>
          </a:prstGeom>
          <a:noFill/>
          <a:ln>
            <a:noFill/>
          </a:ln>
        </p:spPr>
      </p:pic>
      <p:pic>
        <p:nvPicPr>
          <p:cNvPr id="14" name="Google Shape;14;p1" descr="LOGO.gif"/>
          <p:cNvPicPr preferRelativeResize="0"/>
          <p:nvPr/>
        </p:nvPicPr>
        <p:blipFill rotWithShape="1">
          <a:blip r:embed="rId4">
            <a:alphaModFix/>
          </a:blip>
          <a:srcRect b="10713"/>
          <a:stretch/>
        </p:blipFill>
        <p:spPr>
          <a:xfrm>
            <a:off x="6553200" y="171450"/>
            <a:ext cx="2057400" cy="476250"/>
          </a:xfrm>
          <a:prstGeom prst="rect">
            <a:avLst/>
          </a:prstGeom>
          <a:noFill/>
          <a:ln>
            <a:noFill/>
          </a:ln>
        </p:spPr>
      </p:pic>
      <p:grpSp>
        <p:nvGrpSpPr>
          <p:cNvPr id="15" name="Google Shape;15;p1"/>
          <p:cNvGrpSpPr/>
          <p:nvPr/>
        </p:nvGrpSpPr>
        <p:grpSpPr>
          <a:xfrm>
            <a:off x="6146799" y="0"/>
            <a:ext cx="2997300" cy="657225"/>
            <a:chOff x="6096000" y="3924300"/>
            <a:chExt cx="2997300" cy="876300"/>
          </a:xfrm>
        </p:grpSpPr>
        <p:sp>
          <p:nvSpPr>
            <p:cNvPr id="16" name="Google Shape;16;p1"/>
            <p:cNvSpPr/>
            <p:nvPr/>
          </p:nvSpPr>
          <p:spPr>
            <a:xfrm>
              <a:off x="6096000" y="3924300"/>
              <a:ext cx="2997300" cy="838200"/>
            </a:xfrm>
            <a:prstGeom prst="rect">
              <a:avLst/>
            </a:prstGeom>
            <a:solidFill>
              <a:srgbClr val="FF3300"/>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pic>
          <p:nvPicPr>
            <p:cNvPr id="17" name="Google Shape;17;p1" descr="LOGO.gif"/>
            <p:cNvPicPr preferRelativeResize="0"/>
            <p:nvPr/>
          </p:nvPicPr>
          <p:blipFill rotWithShape="1">
            <a:blip r:embed="rId4">
              <a:alphaModFix/>
            </a:blip>
            <a:srcRect b="10713"/>
            <a:stretch/>
          </p:blipFill>
          <p:spPr>
            <a:xfrm>
              <a:off x="6502400" y="4152900"/>
              <a:ext cx="2057400" cy="635000"/>
            </a:xfrm>
            <a:prstGeom prst="rect">
              <a:avLst/>
            </a:prstGeom>
            <a:noFill/>
            <a:ln>
              <a:noFill/>
            </a:ln>
          </p:spPr>
        </p:pic>
        <p:sp>
          <p:nvSpPr>
            <p:cNvPr id="18" name="Google Shape;18;p1"/>
            <p:cNvSpPr/>
            <p:nvPr/>
          </p:nvSpPr>
          <p:spPr>
            <a:xfrm>
              <a:off x="6477000" y="4114800"/>
              <a:ext cx="2076600" cy="685800"/>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Calibri"/>
                <a:ea typeface="Calibri"/>
                <a:cs typeface="Calibri"/>
                <a:sym typeface="Calibri"/>
              </a:endParaRPr>
            </a:p>
          </p:txBody>
        </p:sp>
      </p:grpSp>
      <p:pic>
        <p:nvPicPr>
          <p:cNvPr id="19" name="Google Shape;19;p1" descr="logo.jpg"/>
          <p:cNvPicPr preferRelativeResize="0"/>
          <p:nvPr/>
        </p:nvPicPr>
        <p:blipFill rotWithShape="1">
          <a:blip r:embed="rId5">
            <a:alphaModFix/>
          </a:blip>
          <a:srcRect/>
          <a:stretch/>
        </p:blipFill>
        <p:spPr>
          <a:xfrm>
            <a:off x="6553201" y="171450"/>
            <a:ext cx="1920876" cy="4572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oogle Shape;41;p4"/>
          <p:cNvPicPr preferRelativeResize="0"/>
          <p:nvPr/>
        </p:nvPicPr>
        <p:blipFill>
          <a:blip r:embed="rId2">
            <a:alphaModFix/>
          </a:blip>
          <a:stretch>
            <a:fillRect/>
          </a:stretch>
        </p:blipFill>
        <p:spPr>
          <a:xfrm>
            <a:off x="3873500" y="1104900"/>
            <a:ext cx="4810124" cy="3228975"/>
          </a:xfrm>
          <a:prstGeom prst="rect">
            <a:avLst/>
          </a:prstGeom>
          <a:noFill/>
          <a:ln>
            <a:noFill/>
          </a:ln>
        </p:spPr>
      </p:pic>
      <p:sp>
        <p:nvSpPr>
          <p:cNvPr id="6" name="Google Shape;42;p4"/>
          <p:cNvSpPr txBox="1"/>
          <p:nvPr/>
        </p:nvSpPr>
        <p:spPr>
          <a:xfrm>
            <a:off x="254100" y="1925434"/>
            <a:ext cx="4317900" cy="1292631"/>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600" b="1" dirty="0">
                <a:latin typeface="Calibri"/>
                <a:ea typeface="Calibri"/>
                <a:cs typeface="Calibri"/>
                <a:sym typeface="Calibri"/>
              </a:rPr>
              <a:t>CSS Modules and Media Queries</a:t>
            </a:r>
            <a:endParaRPr sz="3600" b="1" dirty="0">
              <a:latin typeface="Calibri"/>
              <a:ea typeface="Calibri"/>
              <a:cs typeface="Calibri"/>
              <a:sym typeface="Calibri"/>
            </a:endParaRPr>
          </a:p>
        </p:txBody>
      </p:sp>
    </p:spTree>
    <p:extLst>
      <p:ext uri="{BB962C8B-B14F-4D97-AF65-F5344CB8AC3E}">
        <p14:creationId xmlns:p14="http://schemas.microsoft.com/office/powerpoint/2010/main" val="15607157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35796" y="1027380"/>
            <a:ext cx="6629400" cy="3495833"/>
          </a:xfrm>
          <a:prstGeom prst="rect">
            <a:avLst/>
          </a:prstGeom>
        </p:spPr>
      </p:pic>
    </p:spTree>
    <p:extLst>
      <p:ext uri="{BB962C8B-B14F-4D97-AF65-F5344CB8AC3E}">
        <p14:creationId xmlns:p14="http://schemas.microsoft.com/office/powerpoint/2010/main" val="11565870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en-US" b="1" dirty="0"/>
              <a:t>Class composition</a:t>
            </a:r>
          </a:p>
          <a:p>
            <a:r>
              <a:rPr lang="en-US" dirty="0"/>
              <a:t>Another great feature provided by CSS Modules is class composition. This allows developers to compose a new class by inheriting styles from other classes. Let’s understand it better with a </a:t>
            </a:r>
            <a:r>
              <a:rPr lang="en-US" dirty="0" err="1"/>
              <a:t>Navbar</a:t>
            </a:r>
            <a:r>
              <a:rPr lang="en-US" dirty="0"/>
              <a:t> component example:</a:t>
            </a:r>
          </a:p>
          <a:p>
            <a:endParaRPr lang="en-US" dirty="0"/>
          </a:p>
        </p:txBody>
      </p:sp>
    </p:spTree>
    <p:extLst>
      <p:ext uri="{BB962C8B-B14F-4D97-AF65-F5344CB8AC3E}">
        <p14:creationId xmlns:p14="http://schemas.microsoft.com/office/powerpoint/2010/main" val="14004192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821531" y="864394"/>
            <a:ext cx="6477000" cy="3686175"/>
          </a:xfrm>
          <a:prstGeom prst="rect">
            <a:avLst/>
          </a:prstGeom>
        </p:spPr>
      </p:pic>
    </p:spTree>
    <p:extLst>
      <p:ext uri="{BB962C8B-B14F-4D97-AF65-F5344CB8AC3E}">
        <p14:creationId xmlns:p14="http://schemas.microsoft.com/office/powerpoint/2010/main" val="9408220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MODULES AND MEDIA QUERIES</a:t>
            </a:r>
          </a:p>
        </p:txBody>
      </p:sp>
      <p:sp>
        <p:nvSpPr>
          <p:cNvPr id="9" name="Text Placeholder 8"/>
          <p:cNvSpPr>
            <a:spLocks noGrp="1"/>
          </p:cNvSpPr>
          <p:nvPr>
            <p:ph type="body" idx="1"/>
          </p:nvPr>
        </p:nvSpPr>
        <p:spPr/>
        <p:txBody>
          <a:bodyPr/>
          <a:lstStyle/>
          <a:p>
            <a:r>
              <a:rPr lang="en-US" sz="1400" dirty="0"/>
              <a:t>.small {</a:t>
            </a:r>
          </a:p>
          <a:p>
            <a:r>
              <a:rPr lang="en-US" sz="1400" dirty="0"/>
              <a:t>  opacity: 0.2;</a:t>
            </a:r>
          </a:p>
          <a:p>
            <a:r>
              <a:rPr lang="en-US" sz="1400" dirty="0"/>
              <a:t>}</a:t>
            </a:r>
          </a:p>
          <a:p>
            <a:r>
              <a:rPr lang="en-US" sz="1400" dirty="0"/>
              <a:t>.large {</a:t>
            </a:r>
          </a:p>
          <a:p>
            <a:r>
              <a:rPr lang="en-US" sz="1400" dirty="0"/>
              <a:t>  opacity: 1.0;</a:t>
            </a:r>
          </a:p>
          <a:p>
            <a:r>
              <a:rPr lang="en-US" sz="1400" dirty="0"/>
              <a:t>}</a:t>
            </a:r>
          </a:p>
          <a:p>
            <a:endParaRPr lang="en-US" sz="1400" dirty="0"/>
          </a:p>
          <a:p>
            <a:r>
              <a:rPr lang="en-US" sz="1400" dirty="0"/>
              <a:t>@media (max-width: 600px) {</a:t>
            </a:r>
          </a:p>
          <a:p>
            <a:r>
              <a:rPr lang="en-US" sz="1400" dirty="0"/>
              <a:t>  .small {</a:t>
            </a:r>
          </a:p>
          <a:p>
            <a:r>
              <a:rPr lang="en-US" sz="1400" dirty="0"/>
              <a:t>    opacity: 1.0;</a:t>
            </a:r>
          </a:p>
          <a:p>
            <a:r>
              <a:rPr lang="en-US" sz="1400" dirty="0"/>
              <a:t>  }</a:t>
            </a:r>
          </a:p>
          <a:p>
            <a:r>
              <a:rPr lang="en-US" sz="1400" dirty="0"/>
              <a:t>  .large {</a:t>
            </a:r>
          </a:p>
          <a:p>
            <a:r>
              <a:rPr lang="en-US" sz="1400" dirty="0"/>
              <a:t>    opacity: 0.2;</a:t>
            </a:r>
          </a:p>
          <a:p>
            <a:r>
              <a:rPr lang="en-US" sz="1400" dirty="0"/>
              <a:t>  }</a:t>
            </a:r>
          </a:p>
          <a:p>
            <a:r>
              <a:rPr lang="en-US" sz="1400" dirty="0"/>
              <a:t>}</a:t>
            </a:r>
          </a:p>
        </p:txBody>
      </p:sp>
    </p:spTree>
    <p:extLst>
      <p:ext uri="{BB962C8B-B14F-4D97-AF65-F5344CB8AC3E}">
        <p14:creationId xmlns:p14="http://schemas.microsoft.com/office/powerpoint/2010/main" val="5562328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a:xfrm>
            <a:off x="457200" y="1028700"/>
            <a:ext cx="8229600" cy="3821905"/>
          </a:xfrm>
        </p:spPr>
        <p:txBody>
          <a:bodyPr/>
          <a:lstStyle/>
          <a:p>
            <a:r>
              <a:rPr lang="en-US" sz="1000" dirty="0"/>
              <a:t>Widget7.js</a:t>
            </a:r>
          </a:p>
          <a:p>
            <a:r>
              <a:rPr lang="en-US" sz="1000" dirty="0"/>
              <a:t>import React from 'react';</a:t>
            </a:r>
          </a:p>
          <a:p>
            <a:r>
              <a:rPr lang="en-US" sz="1000" dirty="0"/>
              <a:t>import styles from './Widget7.css';</a:t>
            </a:r>
          </a:p>
          <a:p>
            <a:endParaRPr lang="en-US" sz="1000" dirty="0"/>
          </a:p>
          <a:p>
            <a:r>
              <a:rPr lang="en-US" sz="1000" dirty="0"/>
              <a:t>class Widget7 extends </a:t>
            </a:r>
            <a:r>
              <a:rPr lang="en-US" sz="1000" dirty="0" err="1"/>
              <a:t>React.Component</a:t>
            </a:r>
            <a:r>
              <a:rPr lang="en-US" sz="1000" dirty="0"/>
              <a:t> {</a:t>
            </a:r>
          </a:p>
          <a:p>
            <a:r>
              <a:rPr lang="en-US" sz="1000" dirty="0"/>
              <a:t>  render() {</a:t>
            </a:r>
          </a:p>
          <a:p>
            <a:r>
              <a:rPr lang="en-US" sz="1000" dirty="0"/>
              <a:t>    return (</a:t>
            </a:r>
          </a:p>
          <a:p>
            <a:r>
              <a:rPr lang="en-US" sz="1000" dirty="0"/>
              <a:t>      &lt;div&gt;</a:t>
            </a:r>
          </a:p>
          <a:p>
            <a:r>
              <a:rPr lang="en-US" sz="1000" dirty="0"/>
              <a:t>        &lt;div </a:t>
            </a:r>
            <a:r>
              <a:rPr lang="en-US" sz="1000" dirty="0" err="1"/>
              <a:t>className</a:t>
            </a:r>
            <a:r>
              <a:rPr lang="en-US" sz="1000" dirty="0"/>
              <a:t>={</a:t>
            </a:r>
            <a:r>
              <a:rPr lang="en-US" sz="1000" dirty="0" err="1"/>
              <a:t>styles.small</a:t>
            </a:r>
            <a:r>
              <a:rPr lang="en-US" sz="1000" dirty="0"/>
              <a:t>}&gt;</a:t>
            </a:r>
          </a:p>
          <a:p>
            <a:r>
              <a:rPr lang="en-US" sz="1000" dirty="0"/>
              <a:t>          The Window is Small</a:t>
            </a:r>
          </a:p>
          <a:p>
            <a:r>
              <a:rPr lang="en-US" sz="1000" dirty="0"/>
              <a:t>        &lt;/div&gt;</a:t>
            </a:r>
          </a:p>
          <a:p>
            <a:r>
              <a:rPr lang="en-US" sz="1000" dirty="0"/>
              <a:t>        &lt;div </a:t>
            </a:r>
            <a:r>
              <a:rPr lang="en-US" sz="1000" dirty="0" err="1"/>
              <a:t>className</a:t>
            </a:r>
            <a:r>
              <a:rPr lang="en-US" sz="1000" dirty="0"/>
              <a:t>={</a:t>
            </a:r>
            <a:r>
              <a:rPr lang="en-US" sz="1000" dirty="0" err="1"/>
              <a:t>styles.large</a:t>
            </a:r>
            <a:r>
              <a:rPr lang="en-US" sz="1000" dirty="0"/>
              <a:t>}&gt;</a:t>
            </a:r>
          </a:p>
          <a:p>
            <a:r>
              <a:rPr lang="en-US" sz="1000" dirty="0"/>
              <a:t>          The Window is Big</a:t>
            </a:r>
          </a:p>
          <a:p>
            <a:r>
              <a:rPr lang="en-US" sz="1000" dirty="0"/>
              <a:t>        &lt;/div&gt;</a:t>
            </a:r>
          </a:p>
          <a:p>
            <a:r>
              <a:rPr lang="en-US" sz="1000" dirty="0"/>
              <a:t>      &lt;/div&gt;</a:t>
            </a:r>
          </a:p>
          <a:p>
            <a:r>
              <a:rPr lang="en-US" sz="1000" dirty="0"/>
              <a:t>    );</a:t>
            </a:r>
          </a:p>
          <a:p>
            <a:r>
              <a:rPr lang="en-US" sz="1000" dirty="0"/>
              <a:t>  }</a:t>
            </a:r>
          </a:p>
          <a:p>
            <a:r>
              <a:rPr lang="en-US" sz="1000" dirty="0"/>
              <a:t>}</a:t>
            </a:r>
          </a:p>
          <a:p>
            <a:r>
              <a:rPr lang="en-US" sz="1000" dirty="0"/>
              <a:t>export default Widget7;</a:t>
            </a:r>
          </a:p>
        </p:txBody>
      </p:sp>
    </p:spTree>
    <p:extLst>
      <p:ext uri="{BB962C8B-B14F-4D97-AF65-F5344CB8AC3E}">
        <p14:creationId xmlns:p14="http://schemas.microsoft.com/office/powerpoint/2010/main" val="30213110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idx="1"/>
          </p:nvPr>
        </p:nvSpPr>
        <p:spPr/>
        <p:txBody>
          <a:bodyPr/>
          <a:lstStyle/>
          <a:p>
            <a:r>
              <a:rPr lang="en-US" sz="1100" dirty="0"/>
              <a:t>.Widget7_small_2tsQ- {</a:t>
            </a:r>
          </a:p>
          <a:p>
            <a:r>
              <a:rPr lang="en-US" sz="1100" dirty="0"/>
              <a:t>  opacity: 0.2;</a:t>
            </a:r>
          </a:p>
          <a:p>
            <a:r>
              <a:rPr lang="en-US" sz="1100" dirty="0"/>
              <a:t>}</a:t>
            </a:r>
          </a:p>
          <a:p>
            <a:endParaRPr lang="en-US" sz="1100" dirty="0"/>
          </a:p>
          <a:p>
            <a:r>
              <a:rPr lang="en-US" sz="1100" dirty="0"/>
              <a:t>.Widget7_large_1NLxE {</a:t>
            </a:r>
          </a:p>
          <a:p>
            <a:r>
              <a:rPr lang="en-US" sz="1100" dirty="0"/>
              <a:t>  opacity: 1.0;</a:t>
            </a:r>
          </a:p>
          <a:p>
            <a:r>
              <a:rPr lang="en-US" sz="1100" dirty="0"/>
              <a:t>}</a:t>
            </a:r>
          </a:p>
          <a:p>
            <a:endParaRPr lang="en-US" sz="1100" dirty="0"/>
          </a:p>
          <a:p>
            <a:r>
              <a:rPr lang="en-US" sz="1100" dirty="0"/>
              <a:t>@media (max-width: 600px) {</a:t>
            </a:r>
          </a:p>
          <a:p>
            <a:r>
              <a:rPr lang="en-US" sz="1100" dirty="0"/>
              <a:t>  .Widget7_small_2tsQ- {</a:t>
            </a:r>
          </a:p>
          <a:p>
            <a:r>
              <a:rPr lang="en-US" sz="1100" dirty="0"/>
              <a:t>    opacity: 1.0;</a:t>
            </a:r>
          </a:p>
          <a:p>
            <a:r>
              <a:rPr lang="en-US" sz="1100" dirty="0"/>
              <a:t>  }</a:t>
            </a:r>
          </a:p>
          <a:p>
            <a:r>
              <a:rPr lang="en-US" sz="1100" dirty="0"/>
              <a:t>  .Widget7_large_1NLxE {</a:t>
            </a:r>
          </a:p>
          <a:p>
            <a:r>
              <a:rPr lang="en-US" sz="1100" dirty="0"/>
              <a:t>    opacity: 0.2;</a:t>
            </a:r>
          </a:p>
          <a:p>
            <a:r>
              <a:rPr lang="en-US" sz="1100" dirty="0"/>
              <a:t>  }</a:t>
            </a:r>
          </a:p>
          <a:p>
            <a:r>
              <a:rPr lang="en-US" sz="1100" dirty="0"/>
              <a:t>}</a:t>
            </a:r>
          </a:p>
        </p:txBody>
      </p:sp>
    </p:spTree>
    <p:extLst>
      <p:ext uri="{BB962C8B-B14F-4D97-AF65-F5344CB8AC3E}">
        <p14:creationId xmlns:p14="http://schemas.microsoft.com/office/powerpoint/2010/main" val="15345268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r>
              <a:rPr lang="en-US" dirty="0"/>
              <a:t>Thank You</a:t>
            </a:r>
          </a:p>
          <a:p>
            <a:endParaRPr lang="en-US" dirty="0"/>
          </a:p>
        </p:txBody>
      </p:sp>
    </p:spTree>
    <p:extLst>
      <p:ext uri="{BB962C8B-B14F-4D97-AF65-F5344CB8AC3E}">
        <p14:creationId xmlns:p14="http://schemas.microsoft.com/office/powerpoint/2010/main" val="25433573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6"/>
        <p:cNvGrpSpPr/>
        <p:nvPr/>
      </p:nvGrpSpPr>
      <p:grpSpPr>
        <a:xfrm>
          <a:off x="0" y="0"/>
          <a:ext cx="0" cy="0"/>
          <a:chOff x="0" y="0"/>
          <a:chExt cx="0" cy="0"/>
        </a:xfrm>
      </p:grpSpPr>
      <p:sp>
        <p:nvSpPr>
          <p:cNvPr id="47" name="Google Shape;47;p5"/>
          <p:cNvSpPr txBox="1">
            <a:spLocks noGrp="1"/>
          </p:cNvSpPr>
          <p:nvPr>
            <p:ph type="ctrTitle"/>
          </p:nvPr>
        </p:nvSpPr>
        <p:spPr>
          <a:xfrm>
            <a:off x="66125" y="0"/>
            <a:ext cx="6451800" cy="614100"/>
          </a:xfrm>
          <a:prstGeom prst="rect">
            <a:avLst/>
          </a:prstGeom>
        </p:spPr>
        <p:txBody>
          <a:bodyPr spcFirstLastPara="1" wrap="square" lIns="68575" tIns="34275" rIns="68575" bIns="34275" anchor="ctr" anchorCtr="0">
            <a:noAutofit/>
          </a:bodyPr>
          <a:lstStyle/>
          <a:p>
            <a:pPr marL="0" lvl="0" indent="0" algn="ctr" rtl="0">
              <a:spcBef>
                <a:spcPts val="0"/>
              </a:spcBef>
              <a:spcAft>
                <a:spcPts val="0"/>
              </a:spcAft>
              <a:buNone/>
            </a:pPr>
            <a:r>
              <a:rPr lang="en-IN" dirty="0"/>
              <a:t>M</a:t>
            </a:r>
            <a:r>
              <a:rPr lang="en" dirty="0"/>
              <a:t>edia-query-react</a:t>
            </a:r>
            <a:endParaRPr dirty="0"/>
          </a:p>
        </p:txBody>
      </p:sp>
      <p:sp>
        <p:nvSpPr>
          <p:cNvPr id="5" name="TextBox 4">
            <a:extLst>
              <a:ext uri="{FF2B5EF4-FFF2-40B4-BE49-F238E27FC236}">
                <a16:creationId xmlns:a16="http://schemas.microsoft.com/office/drawing/2014/main" id="{7DF0D66C-63AB-B651-6129-08CC4456B4AD}"/>
              </a:ext>
            </a:extLst>
          </p:cNvPr>
          <p:cNvSpPr txBox="1"/>
          <p:nvPr/>
        </p:nvSpPr>
        <p:spPr>
          <a:xfrm>
            <a:off x="435769" y="1021556"/>
            <a:ext cx="8272462" cy="327429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000" b="0" i="0" dirty="0">
                <a:solidFill>
                  <a:schemeClr val="tx1"/>
                </a:solidFill>
                <a:effectLst/>
                <a:latin typeface="Inter"/>
              </a:rPr>
              <a:t>Media queries are a key part of responsive web design, as they allow you to create different layouts depending on the size of the viewport.</a:t>
            </a:r>
          </a:p>
          <a:p>
            <a:pPr marL="285750" indent="-285750">
              <a:lnSpc>
                <a:spcPct val="150000"/>
              </a:lnSpc>
              <a:buFont typeface="Arial" panose="020B0604020202020204" pitchFamily="34" charset="0"/>
              <a:buChar char="•"/>
            </a:pPr>
            <a:r>
              <a:rPr lang="en-US" sz="2000" dirty="0">
                <a:solidFill>
                  <a:schemeClr val="tx1"/>
                </a:solidFill>
                <a:latin typeface="Inter"/>
              </a:rPr>
              <a:t>As you know how to install and use radium so now </a:t>
            </a:r>
            <a:r>
              <a:rPr lang="en-US" sz="2000" b="0" i="0" dirty="0">
                <a:solidFill>
                  <a:srgbClr val="273239"/>
                </a:solidFill>
                <a:effectLst/>
                <a:latin typeface="urw-din"/>
              </a:rPr>
              <a:t>we can use media queries in our react component example.js or whatever JS file you are working on.</a:t>
            </a:r>
          </a:p>
          <a:p>
            <a:pPr marL="285750" indent="-285750">
              <a:lnSpc>
                <a:spcPct val="150000"/>
              </a:lnSpc>
              <a:buFont typeface="Arial" panose="020B0604020202020204" pitchFamily="34" charset="0"/>
              <a:buChar char="•"/>
            </a:pPr>
            <a:r>
              <a:rPr lang="en-US" sz="2000" b="0" i="0" dirty="0">
                <a:solidFill>
                  <a:srgbClr val="273239"/>
                </a:solidFill>
                <a:effectLst/>
                <a:latin typeface="urw-din"/>
              </a:rPr>
              <a:t> In the given example, we have added a query if the width of the device is less than 501px then our app will display nothing.</a:t>
            </a:r>
            <a:endParaRPr lang="en-IN" sz="2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6938B-5AA0-1201-F642-33E98570E1A8}"/>
              </a:ext>
            </a:extLst>
          </p:cNvPr>
          <p:cNvSpPr>
            <a:spLocks noGrp="1"/>
          </p:cNvSpPr>
          <p:nvPr>
            <p:ph type="title"/>
          </p:nvPr>
        </p:nvSpPr>
        <p:spPr/>
        <p:txBody>
          <a:bodyPr/>
          <a:lstStyle/>
          <a:p>
            <a:r>
              <a:rPr lang="en-US" dirty="0"/>
              <a:t>App.js file -&gt;</a:t>
            </a:r>
            <a:endParaRPr lang="en-IN" dirty="0"/>
          </a:p>
        </p:txBody>
      </p:sp>
      <p:sp>
        <p:nvSpPr>
          <p:cNvPr id="4" name="TextBox 3">
            <a:extLst>
              <a:ext uri="{FF2B5EF4-FFF2-40B4-BE49-F238E27FC236}">
                <a16:creationId xmlns:a16="http://schemas.microsoft.com/office/drawing/2014/main" id="{DA83B404-7E8C-A3FC-0405-3ADB79013A6A}"/>
              </a:ext>
            </a:extLst>
          </p:cNvPr>
          <p:cNvSpPr txBox="1"/>
          <p:nvPr/>
        </p:nvSpPr>
        <p:spPr>
          <a:xfrm>
            <a:off x="378619" y="900113"/>
            <a:ext cx="8243887" cy="3785652"/>
          </a:xfrm>
          <a:prstGeom prst="rect">
            <a:avLst/>
          </a:prstGeom>
          <a:noFill/>
        </p:spPr>
        <p:txBody>
          <a:bodyPr wrap="square" rtlCol="0">
            <a:spAutoFit/>
          </a:bodyPr>
          <a:lstStyle/>
          <a:p>
            <a:r>
              <a:rPr lang="en-IN" sz="1200" dirty="0"/>
              <a:t>import React, { Component } from "react";</a:t>
            </a:r>
          </a:p>
          <a:p>
            <a:r>
              <a:rPr lang="en-IN" sz="1200" dirty="0"/>
              <a:t>import Radium, { </a:t>
            </a:r>
            <a:r>
              <a:rPr lang="en-IN" sz="1200" dirty="0" err="1"/>
              <a:t>StyleRoot</a:t>
            </a:r>
            <a:r>
              <a:rPr lang="en-IN" sz="1200" dirty="0"/>
              <a:t> } from "radium";</a:t>
            </a:r>
          </a:p>
          <a:p>
            <a:endParaRPr lang="en-IN" sz="1200" dirty="0"/>
          </a:p>
          <a:p>
            <a:r>
              <a:rPr lang="en-IN" sz="1200" dirty="0"/>
              <a:t>// Importing our Example component(</a:t>
            </a:r>
            <a:r>
              <a:rPr lang="en-IN" sz="1200" dirty="0" err="1"/>
              <a:t>src</a:t>
            </a:r>
            <a:r>
              <a:rPr lang="en-IN" sz="1200" dirty="0"/>
              <a:t> folder)</a:t>
            </a:r>
          </a:p>
          <a:p>
            <a:r>
              <a:rPr lang="en-IN" sz="1200" dirty="0"/>
              <a:t>import Example from "./Example";</a:t>
            </a:r>
          </a:p>
          <a:p>
            <a:endParaRPr lang="en-IN" sz="1200" dirty="0"/>
          </a:p>
          <a:p>
            <a:r>
              <a:rPr lang="en-IN" sz="1200" dirty="0"/>
              <a:t>class App extends Component {</a:t>
            </a:r>
          </a:p>
          <a:p>
            <a:r>
              <a:rPr lang="en-IN" sz="1200" dirty="0"/>
              <a:t>  render() {</a:t>
            </a:r>
          </a:p>
          <a:p>
            <a:r>
              <a:rPr lang="en-IN" sz="1200" dirty="0"/>
              <a:t>    return (</a:t>
            </a:r>
          </a:p>
          <a:p>
            <a:r>
              <a:rPr lang="en-IN" sz="1200" dirty="0"/>
              <a:t>      // Wrapping in </a:t>
            </a:r>
            <a:r>
              <a:rPr lang="en-IN" sz="1200" dirty="0" err="1"/>
              <a:t>styleroot</a:t>
            </a:r>
            <a:endParaRPr lang="en-IN" sz="1200" dirty="0"/>
          </a:p>
          <a:p>
            <a:r>
              <a:rPr lang="en-IN" sz="1200" dirty="0"/>
              <a:t>      &lt;</a:t>
            </a:r>
            <a:r>
              <a:rPr lang="en-IN" sz="1200" dirty="0" err="1"/>
              <a:t>StyleRoot</a:t>
            </a:r>
            <a:r>
              <a:rPr lang="en-IN" sz="1200" dirty="0"/>
              <a:t>&gt;</a:t>
            </a:r>
          </a:p>
          <a:p>
            <a:r>
              <a:rPr lang="en-IN" sz="1200" dirty="0"/>
              <a:t>        &lt;div </a:t>
            </a:r>
            <a:r>
              <a:rPr lang="en-IN" sz="1200" dirty="0" err="1"/>
              <a:t>className</a:t>
            </a:r>
            <a:r>
              <a:rPr lang="en-IN" sz="1200" dirty="0"/>
              <a:t>="App"&gt;</a:t>
            </a:r>
          </a:p>
          <a:p>
            <a:r>
              <a:rPr lang="en-IN" sz="1200" dirty="0"/>
              <a:t>          &lt;Example /&gt;</a:t>
            </a:r>
          </a:p>
          <a:p>
            <a:r>
              <a:rPr lang="en-IN" sz="1200" dirty="0"/>
              <a:t>        &lt;/div&gt;</a:t>
            </a:r>
          </a:p>
          <a:p>
            <a:r>
              <a:rPr lang="en-IN" sz="1200" dirty="0"/>
              <a:t>      &lt;/</a:t>
            </a:r>
            <a:r>
              <a:rPr lang="en-IN" sz="1200" dirty="0" err="1"/>
              <a:t>StyleRoot</a:t>
            </a:r>
            <a:r>
              <a:rPr lang="en-IN" sz="1200" dirty="0"/>
              <a:t>&gt;</a:t>
            </a:r>
          </a:p>
          <a:p>
            <a:r>
              <a:rPr lang="en-IN" sz="1200" dirty="0"/>
              <a:t>    );</a:t>
            </a:r>
          </a:p>
          <a:p>
            <a:r>
              <a:rPr lang="en-IN" sz="1200" dirty="0"/>
              <a:t>  }</a:t>
            </a:r>
          </a:p>
          <a:p>
            <a:r>
              <a:rPr lang="en-IN" sz="1200" dirty="0"/>
              <a:t>}</a:t>
            </a:r>
          </a:p>
          <a:p>
            <a:endParaRPr lang="en-IN" sz="1200" dirty="0"/>
          </a:p>
          <a:p>
            <a:r>
              <a:rPr lang="en-IN" sz="1200" dirty="0"/>
              <a:t>export default Radium(App);</a:t>
            </a:r>
          </a:p>
        </p:txBody>
      </p:sp>
    </p:spTree>
    <p:extLst>
      <p:ext uri="{BB962C8B-B14F-4D97-AF65-F5344CB8AC3E}">
        <p14:creationId xmlns:p14="http://schemas.microsoft.com/office/powerpoint/2010/main" val="40975891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56A13-E480-53EC-A0D0-0F44D02F4307}"/>
              </a:ext>
            </a:extLst>
          </p:cNvPr>
          <p:cNvSpPr>
            <a:spLocks noGrp="1"/>
          </p:cNvSpPr>
          <p:nvPr>
            <p:ph type="title"/>
          </p:nvPr>
        </p:nvSpPr>
        <p:spPr/>
        <p:txBody>
          <a:bodyPr/>
          <a:lstStyle/>
          <a:p>
            <a:r>
              <a:rPr lang="en-US" dirty="0"/>
              <a:t>Example.js file-&gt;</a:t>
            </a:r>
            <a:endParaRPr lang="en-IN" dirty="0"/>
          </a:p>
        </p:txBody>
      </p:sp>
      <p:sp>
        <p:nvSpPr>
          <p:cNvPr id="4" name="TextBox 3">
            <a:extLst>
              <a:ext uri="{FF2B5EF4-FFF2-40B4-BE49-F238E27FC236}">
                <a16:creationId xmlns:a16="http://schemas.microsoft.com/office/drawing/2014/main" id="{863399AE-15F8-4680-EAA2-900165FB6AED}"/>
              </a:ext>
            </a:extLst>
          </p:cNvPr>
          <p:cNvSpPr txBox="1"/>
          <p:nvPr/>
        </p:nvSpPr>
        <p:spPr>
          <a:xfrm>
            <a:off x="271463" y="835819"/>
            <a:ext cx="8579643" cy="3939540"/>
          </a:xfrm>
          <a:prstGeom prst="rect">
            <a:avLst/>
          </a:prstGeom>
          <a:noFill/>
        </p:spPr>
        <p:txBody>
          <a:bodyPr wrap="square" rtlCol="0">
            <a:spAutoFit/>
          </a:bodyPr>
          <a:lstStyle/>
          <a:p>
            <a:r>
              <a:rPr lang="en-IN" sz="1000" b="0" dirty="0">
                <a:solidFill>
                  <a:schemeClr val="tx1"/>
                </a:solidFill>
                <a:effectLst/>
                <a:latin typeface="Cascadia code" panose="020B0609020000020004" pitchFamily="49" charset="0"/>
              </a:rPr>
              <a:t>import React, { Component } from "react";</a:t>
            </a:r>
          </a:p>
          <a:p>
            <a:r>
              <a:rPr lang="en-IN" sz="1000" b="0" dirty="0">
                <a:solidFill>
                  <a:schemeClr val="tx1"/>
                </a:solidFill>
                <a:effectLst/>
                <a:latin typeface="Cascadia code" panose="020B0609020000020004" pitchFamily="49" charset="0"/>
              </a:rPr>
              <a:t>import Radium, { </a:t>
            </a:r>
            <a:r>
              <a:rPr lang="en-IN" sz="1000" b="0" dirty="0" err="1">
                <a:solidFill>
                  <a:schemeClr val="tx1"/>
                </a:solidFill>
                <a:effectLst/>
                <a:latin typeface="Cascadia code" panose="020B0609020000020004" pitchFamily="49" charset="0"/>
              </a:rPr>
              <a:t>StyleRoot</a:t>
            </a:r>
            <a:r>
              <a:rPr lang="en-IN" sz="1000" b="0" dirty="0">
                <a:solidFill>
                  <a:schemeClr val="tx1"/>
                </a:solidFill>
                <a:effectLst/>
                <a:latin typeface="Cascadia code" panose="020B0609020000020004" pitchFamily="49" charset="0"/>
              </a:rPr>
              <a:t> } from "radium";</a:t>
            </a:r>
          </a:p>
          <a:p>
            <a:r>
              <a:rPr lang="en-IN" sz="1000" b="0" dirty="0">
                <a:solidFill>
                  <a:schemeClr val="tx1"/>
                </a:solidFill>
                <a:effectLst/>
                <a:latin typeface="Cascadia code" panose="020B0609020000020004" pitchFamily="49" charset="0"/>
              </a:rPr>
              <a:t>class App extends Component {</a:t>
            </a:r>
          </a:p>
          <a:p>
            <a:r>
              <a:rPr lang="en-IN" sz="1000" b="0" dirty="0">
                <a:solidFill>
                  <a:schemeClr val="tx1"/>
                </a:solidFill>
                <a:effectLst/>
                <a:latin typeface="Cascadia code" panose="020B0609020000020004" pitchFamily="49" charset="0"/>
              </a:rPr>
              <a:t>  render() {</a:t>
            </a:r>
          </a:p>
          <a:p>
            <a:r>
              <a:rPr lang="en-IN" sz="1000" b="0" dirty="0">
                <a:solidFill>
                  <a:schemeClr val="tx1"/>
                </a:solidFill>
                <a:effectLst/>
                <a:latin typeface="Cascadia code" panose="020B0609020000020004" pitchFamily="49" charset="0"/>
              </a:rPr>
              <a:t>    </a:t>
            </a:r>
            <a:r>
              <a:rPr lang="en-IN" sz="1000" b="0" dirty="0" err="1">
                <a:solidFill>
                  <a:schemeClr val="tx1"/>
                </a:solidFill>
                <a:effectLst/>
                <a:latin typeface="Cascadia code" panose="020B0609020000020004" pitchFamily="49" charset="0"/>
              </a:rPr>
              <a:t>const</a:t>
            </a:r>
            <a:r>
              <a:rPr lang="en-IN" sz="1000" b="0" dirty="0">
                <a:solidFill>
                  <a:schemeClr val="tx1"/>
                </a:solidFill>
                <a:effectLst/>
                <a:latin typeface="Cascadia code" panose="020B0609020000020004" pitchFamily="49" charset="0"/>
              </a:rPr>
              <a:t> style = {</a:t>
            </a:r>
          </a:p>
          <a:p>
            <a:r>
              <a:rPr lang="en-IN" sz="1000" b="0" dirty="0">
                <a:solidFill>
                  <a:schemeClr val="tx1"/>
                </a:solidFill>
                <a:effectLst/>
                <a:latin typeface="Cascadia code" panose="020B0609020000020004" pitchFamily="49" charset="0"/>
              </a:rPr>
              <a:t>      // Adding media query..</a:t>
            </a:r>
          </a:p>
          <a:p>
            <a:r>
              <a:rPr lang="en-IN" sz="1000" b="0" dirty="0">
                <a:solidFill>
                  <a:schemeClr val="tx1"/>
                </a:solidFill>
                <a:effectLst/>
                <a:latin typeface="Cascadia code" panose="020B0609020000020004" pitchFamily="49" charset="0"/>
              </a:rPr>
              <a:t>      "@media (max-width: 500px)": {</a:t>
            </a:r>
          </a:p>
          <a:p>
            <a:r>
              <a:rPr lang="en-IN" sz="1000" b="0" dirty="0">
                <a:solidFill>
                  <a:schemeClr val="tx1"/>
                </a:solidFill>
                <a:effectLst/>
                <a:latin typeface="Cascadia code" panose="020B0609020000020004" pitchFamily="49" charset="0"/>
              </a:rPr>
              <a:t>        display: "none",</a:t>
            </a:r>
          </a:p>
          <a:p>
            <a:r>
              <a:rPr lang="en-IN" sz="1000" b="0" dirty="0">
                <a:solidFill>
                  <a:schemeClr val="tx1"/>
                </a:solidFill>
                <a:effectLst/>
                <a:latin typeface="Cascadia code" panose="020B0609020000020004" pitchFamily="49" charset="0"/>
              </a:rPr>
              <a:t>      },</a:t>
            </a:r>
          </a:p>
          <a:p>
            <a:r>
              <a:rPr lang="en-IN" sz="1000" b="0" dirty="0">
                <a:solidFill>
                  <a:schemeClr val="tx1"/>
                </a:solidFill>
                <a:effectLst/>
                <a:latin typeface="Cascadia code" panose="020B0609020000020004" pitchFamily="49" charset="0"/>
              </a:rPr>
              <a:t>      </a:t>
            </a:r>
            <a:r>
              <a:rPr lang="en-IN" sz="1000" b="0" dirty="0" err="1">
                <a:solidFill>
                  <a:schemeClr val="tx1"/>
                </a:solidFill>
                <a:effectLst/>
                <a:latin typeface="Cascadia code" panose="020B0609020000020004" pitchFamily="49" charset="0"/>
              </a:rPr>
              <a:t>color</a:t>
            </a:r>
            <a:r>
              <a:rPr lang="en-IN" sz="1000" b="0" dirty="0">
                <a:solidFill>
                  <a:schemeClr val="tx1"/>
                </a:solidFill>
                <a:effectLst/>
                <a:latin typeface="Cascadia code" panose="020B0609020000020004" pitchFamily="49" charset="0"/>
              </a:rPr>
              <a:t>: "red",</a:t>
            </a:r>
          </a:p>
          <a:p>
            <a:r>
              <a:rPr lang="en-IN" sz="1000" b="0" dirty="0">
                <a:solidFill>
                  <a:schemeClr val="tx1"/>
                </a:solidFill>
                <a:effectLst/>
                <a:latin typeface="Cascadia code" panose="020B0609020000020004" pitchFamily="49" charset="0"/>
              </a:rPr>
              <a:t>    };</a:t>
            </a:r>
          </a:p>
          <a:p>
            <a:r>
              <a:rPr lang="en-IN" sz="1000" b="0" dirty="0">
                <a:solidFill>
                  <a:schemeClr val="tx1"/>
                </a:solidFill>
                <a:effectLst/>
                <a:latin typeface="Cascadia code" panose="020B0609020000020004" pitchFamily="49" charset="0"/>
              </a:rPr>
              <a:t>    return (</a:t>
            </a:r>
          </a:p>
          <a:p>
            <a:r>
              <a:rPr lang="en-IN" sz="1000" b="0" dirty="0">
                <a:solidFill>
                  <a:schemeClr val="tx1"/>
                </a:solidFill>
                <a:effectLst/>
                <a:latin typeface="Cascadia code" panose="020B0609020000020004" pitchFamily="49" charset="0"/>
              </a:rPr>
              <a:t>      // Wrapping under </a:t>
            </a:r>
            <a:r>
              <a:rPr lang="en-IN" sz="1000" b="0" dirty="0" err="1">
                <a:solidFill>
                  <a:schemeClr val="tx1"/>
                </a:solidFill>
                <a:effectLst/>
                <a:latin typeface="Cascadia code" panose="020B0609020000020004" pitchFamily="49" charset="0"/>
              </a:rPr>
              <a:t>styleroot</a:t>
            </a:r>
            <a:r>
              <a:rPr lang="en-IN" sz="1000" b="0" dirty="0">
                <a:solidFill>
                  <a:schemeClr val="tx1"/>
                </a:solidFill>
                <a:effectLst/>
                <a:latin typeface="Cascadia code" panose="020B0609020000020004" pitchFamily="49" charset="0"/>
              </a:rPr>
              <a:t>.</a:t>
            </a:r>
          </a:p>
          <a:p>
            <a:r>
              <a:rPr lang="en-IN" sz="1000" b="0" dirty="0">
                <a:solidFill>
                  <a:schemeClr val="tx1"/>
                </a:solidFill>
                <a:effectLst/>
                <a:latin typeface="Cascadia code" panose="020B0609020000020004" pitchFamily="49" charset="0"/>
              </a:rPr>
              <a:t>      &lt;</a:t>
            </a:r>
            <a:r>
              <a:rPr lang="en-IN" sz="1000" b="0" dirty="0" err="1">
                <a:solidFill>
                  <a:schemeClr val="tx1"/>
                </a:solidFill>
                <a:effectLst/>
                <a:latin typeface="Cascadia code" panose="020B0609020000020004" pitchFamily="49" charset="0"/>
              </a:rPr>
              <a:t>StyleRoot</a:t>
            </a:r>
            <a:r>
              <a:rPr lang="en-IN" sz="1000" b="0" dirty="0">
                <a:solidFill>
                  <a:schemeClr val="tx1"/>
                </a:solidFill>
                <a:effectLst/>
                <a:latin typeface="Cascadia code" panose="020B0609020000020004" pitchFamily="49" charset="0"/>
              </a:rPr>
              <a:t>&gt;</a:t>
            </a:r>
          </a:p>
          <a:p>
            <a:r>
              <a:rPr lang="en-IN" sz="1000" b="0" dirty="0">
                <a:solidFill>
                  <a:schemeClr val="tx1"/>
                </a:solidFill>
                <a:effectLst/>
                <a:latin typeface="Cascadia code" panose="020B0609020000020004" pitchFamily="49" charset="0"/>
              </a:rPr>
              <a:t>        &lt;div </a:t>
            </a:r>
            <a:r>
              <a:rPr lang="en-IN" sz="1000" b="0" dirty="0" err="1">
                <a:solidFill>
                  <a:schemeClr val="tx1"/>
                </a:solidFill>
                <a:effectLst/>
                <a:latin typeface="Cascadia code" panose="020B0609020000020004" pitchFamily="49" charset="0"/>
              </a:rPr>
              <a:t>className</a:t>
            </a:r>
            <a:r>
              <a:rPr lang="en-IN" sz="1000" b="0" dirty="0">
                <a:solidFill>
                  <a:schemeClr val="tx1"/>
                </a:solidFill>
                <a:effectLst/>
                <a:latin typeface="Cascadia code" panose="020B0609020000020004" pitchFamily="49" charset="0"/>
              </a:rPr>
              <a:t>="App"&gt;</a:t>
            </a:r>
          </a:p>
          <a:p>
            <a:r>
              <a:rPr lang="en-IN" sz="1000" b="0" dirty="0">
                <a:solidFill>
                  <a:schemeClr val="tx1"/>
                </a:solidFill>
                <a:effectLst/>
                <a:latin typeface="Cascadia code" panose="020B0609020000020004" pitchFamily="49" charset="0"/>
              </a:rPr>
              <a:t>          &lt;h1 style={style}&gt;</a:t>
            </a:r>
          </a:p>
          <a:p>
            <a:r>
              <a:rPr lang="en-IN" sz="1000" b="0" dirty="0">
                <a:solidFill>
                  <a:schemeClr val="tx1"/>
                </a:solidFill>
                <a:effectLst/>
                <a:latin typeface="Cascadia code" panose="020B0609020000020004" pitchFamily="49" charset="0"/>
              </a:rPr>
              <a:t>            This text will </a:t>
            </a:r>
            <a:r>
              <a:rPr lang="en-IN" sz="1000" b="0" dirty="0" err="1">
                <a:solidFill>
                  <a:schemeClr val="tx1"/>
                </a:solidFill>
                <a:effectLst/>
                <a:latin typeface="Cascadia code" panose="020B0609020000020004" pitchFamily="49" charset="0"/>
              </a:rPr>
              <a:t>disapper</a:t>
            </a:r>
            <a:r>
              <a:rPr lang="en-IN" sz="1000" b="0" dirty="0">
                <a:solidFill>
                  <a:schemeClr val="tx1"/>
                </a:solidFill>
                <a:effectLst/>
                <a:latin typeface="Cascadia code" panose="020B0609020000020004" pitchFamily="49" charset="0"/>
              </a:rPr>
              <a:t> if width of screen is less than 500px.</a:t>
            </a:r>
          </a:p>
          <a:p>
            <a:r>
              <a:rPr lang="en-IN" sz="1000" b="0" dirty="0">
                <a:solidFill>
                  <a:schemeClr val="tx1"/>
                </a:solidFill>
                <a:effectLst/>
                <a:latin typeface="Cascadia code" panose="020B0609020000020004" pitchFamily="49" charset="0"/>
              </a:rPr>
              <a:t>          &lt;/h1&gt;</a:t>
            </a:r>
          </a:p>
          <a:p>
            <a:r>
              <a:rPr lang="en-IN" sz="1000" b="0" dirty="0">
                <a:solidFill>
                  <a:schemeClr val="tx1"/>
                </a:solidFill>
                <a:effectLst/>
                <a:latin typeface="Cascadia code" panose="020B0609020000020004" pitchFamily="49" charset="0"/>
              </a:rPr>
              <a:t>        &lt;/div&gt;</a:t>
            </a:r>
          </a:p>
          <a:p>
            <a:r>
              <a:rPr lang="en-IN" sz="1000" b="0" dirty="0">
                <a:solidFill>
                  <a:schemeClr val="tx1"/>
                </a:solidFill>
                <a:effectLst/>
                <a:latin typeface="Cascadia code" panose="020B0609020000020004" pitchFamily="49" charset="0"/>
              </a:rPr>
              <a:t>      &lt;/</a:t>
            </a:r>
            <a:r>
              <a:rPr lang="en-IN" sz="1000" b="0" dirty="0" err="1">
                <a:solidFill>
                  <a:schemeClr val="tx1"/>
                </a:solidFill>
                <a:effectLst/>
                <a:latin typeface="Cascadia code" panose="020B0609020000020004" pitchFamily="49" charset="0"/>
              </a:rPr>
              <a:t>StyleRoot</a:t>
            </a:r>
            <a:r>
              <a:rPr lang="en-IN" sz="1000" b="0" dirty="0">
                <a:solidFill>
                  <a:schemeClr val="tx1"/>
                </a:solidFill>
                <a:effectLst/>
                <a:latin typeface="Cascadia code" panose="020B0609020000020004" pitchFamily="49" charset="0"/>
              </a:rPr>
              <a:t>&gt;</a:t>
            </a:r>
          </a:p>
          <a:p>
            <a:r>
              <a:rPr lang="en-IN" sz="1000" b="0" dirty="0">
                <a:solidFill>
                  <a:schemeClr val="tx1"/>
                </a:solidFill>
                <a:effectLst/>
                <a:latin typeface="Cascadia code" panose="020B0609020000020004" pitchFamily="49" charset="0"/>
              </a:rPr>
              <a:t>    );</a:t>
            </a:r>
          </a:p>
          <a:p>
            <a:r>
              <a:rPr lang="en-IN" sz="1000" b="0" dirty="0">
                <a:solidFill>
                  <a:schemeClr val="tx1"/>
                </a:solidFill>
                <a:effectLst/>
                <a:latin typeface="Cascadia code" panose="020B0609020000020004" pitchFamily="49" charset="0"/>
              </a:rPr>
              <a:t>  }</a:t>
            </a:r>
          </a:p>
          <a:p>
            <a:r>
              <a:rPr lang="en-IN" sz="1000" b="0" dirty="0">
                <a:solidFill>
                  <a:schemeClr val="tx1"/>
                </a:solidFill>
                <a:effectLst/>
                <a:latin typeface="Cascadia code" panose="020B0609020000020004" pitchFamily="49" charset="0"/>
              </a:rPr>
              <a:t>}</a:t>
            </a:r>
          </a:p>
          <a:p>
            <a:endParaRPr lang="en-IN" sz="1000" b="0" dirty="0">
              <a:solidFill>
                <a:schemeClr val="tx1"/>
              </a:solidFill>
              <a:effectLst/>
              <a:latin typeface="Cascadia code" panose="020B0609020000020004" pitchFamily="49" charset="0"/>
            </a:endParaRPr>
          </a:p>
          <a:p>
            <a:r>
              <a:rPr lang="en-IN" sz="1000" b="0" dirty="0">
                <a:solidFill>
                  <a:schemeClr val="tx1"/>
                </a:solidFill>
                <a:effectLst/>
                <a:latin typeface="Cascadia code" panose="020B0609020000020004" pitchFamily="49" charset="0"/>
              </a:rPr>
              <a:t>export default Radium(App);</a:t>
            </a:r>
          </a:p>
        </p:txBody>
      </p:sp>
    </p:spTree>
    <p:extLst>
      <p:ext uri="{BB962C8B-B14F-4D97-AF65-F5344CB8AC3E}">
        <p14:creationId xmlns:p14="http://schemas.microsoft.com/office/powerpoint/2010/main" val="3734945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9"/>
          <p:cNvSpPr txBox="1">
            <a:spLocks noGrp="1"/>
          </p:cNvSpPr>
          <p:nvPr>
            <p:ph type="ctrTitle"/>
          </p:nvPr>
        </p:nvSpPr>
        <p:spPr>
          <a:xfrm>
            <a:off x="214325" y="0"/>
            <a:ext cx="5873700" cy="595200"/>
          </a:xfrm>
          <a:prstGeom prst="rect">
            <a:avLst/>
          </a:prstGeom>
        </p:spPr>
        <p:txBody>
          <a:bodyPr spcFirstLastPara="1" wrap="square" lIns="68575" tIns="34275" rIns="68575" bIns="34275" anchor="ctr" anchorCtr="0">
            <a:noAutofit/>
          </a:bodyPr>
          <a:lstStyle/>
          <a:p>
            <a:pPr marL="0" lvl="0" indent="0" algn="ctr" rtl="0">
              <a:spcBef>
                <a:spcPts val="0"/>
              </a:spcBef>
              <a:spcAft>
                <a:spcPts val="0"/>
              </a:spcAft>
              <a:buNone/>
            </a:pPr>
            <a:r>
              <a:rPr lang="en"/>
              <a:t>Combining multiple types in media query</a:t>
            </a:r>
            <a:endParaRPr/>
          </a:p>
        </p:txBody>
      </p:sp>
      <p:sp>
        <p:nvSpPr>
          <p:cNvPr id="72" name="Google Shape;72;p9"/>
          <p:cNvSpPr txBox="1">
            <a:spLocks noGrp="1"/>
          </p:cNvSpPr>
          <p:nvPr>
            <p:ph type="subTitle" idx="1"/>
          </p:nvPr>
        </p:nvSpPr>
        <p:spPr>
          <a:xfrm>
            <a:off x="533400" y="1028700"/>
            <a:ext cx="8153400" cy="717600"/>
          </a:xfrm>
          <a:prstGeom prst="rect">
            <a:avLst/>
          </a:prstGeom>
        </p:spPr>
        <p:txBody>
          <a:bodyPr spcFirstLastPara="1" wrap="square" lIns="68575" tIns="34275" rIns="68575" bIns="34275" anchor="t" anchorCtr="0">
            <a:noAutofit/>
          </a:bodyPr>
          <a:lstStyle/>
          <a:p>
            <a:pPr marL="0" lvl="0" indent="0" algn="l" rtl="0">
              <a:spcBef>
                <a:spcPts val="500"/>
              </a:spcBef>
              <a:spcAft>
                <a:spcPts val="0"/>
              </a:spcAft>
              <a:buNone/>
            </a:pPr>
            <a:r>
              <a:rPr lang="en" sz="1600">
                <a:solidFill>
                  <a:schemeClr val="dk1"/>
                </a:solidFill>
                <a:highlight>
                  <a:schemeClr val="lt1"/>
                </a:highlight>
                <a:latin typeface="Roboto"/>
                <a:ea typeface="Roboto"/>
                <a:cs typeface="Roboto"/>
                <a:sym typeface="Roboto"/>
              </a:rPr>
              <a:t>The </a:t>
            </a:r>
            <a:r>
              <a:rPr lang="en" sz="1600">
                <a:solidFill>
                  <a:schemeClr val="dk1"/>
                </a:solidFill>
                <a:highlight>
                  <a:schemeClr val="lt2"/>
                </a:highlight>
                <a:latin typeface="Arial"/>
                <a:ea typeface="Arial"/>
                <a:cs typeface="Arial"/>
                <a:sym typeface="Arial"/>
              </a:rPr>
              <a:t>and</a:t>
            </a:r>
            <a:r>
              <a:rPr lang="en" sz="1600">
                <a:solidFill>
                  <a:schemeClr val="dk1"/>
                </a:solidFill>
                <a:highlight>
                  <a:schemeClr val="lt1"/>
                </a:highlight>
                <a:latin typeface="Roboto"/>
                <a:ea typeface="Roboto"/>
                <a:cs typeface="Roboto"/>
                <a:sym typeface="Roboto"/>
              </a:rPr>
              <a:t> keyword combines a media feature with a media type </a:t>
            </a:r>
            <a:r>
              <a:rPr lang="en" sz="1600" i="1">
                <a:solidFill>
                  <a:schemeClr val="dk1"/>
                </a:solidFill>
                <a:highlight>
                  <a:schemeClr val="lt1"/>
                </a:highlight>
                <a:latin typeface="Roboto"/>
                <a:ea typeface="Roboto"/>
                <a:cs typeface="Roboto"/>
                <a:sym typeface="Roboto"/>
              </a:rPr>
              <a:t>or</a:t>
            </a:r>
            <a:r>
              <a:rPr lang="en" sz="1600">
                <a:solidFill>
                  <a:schemeClr val="dk1"/>
                </a:solidFill>
                <a:highlight>
                  <a:schemeClr val="lt1"/>
                </a:highlight>
                <a:latin typeface="Roboto"/>
                <a:ea typeface="Roboto"/>
                <a:cs typeface="Roboto"/>
                <a:sym typeface="Roboto"/>
              </a:rPr>
              <a:t> other media features. This example combines two media features to restrict styles to landscape-oriented devices with a width of at least 768px.</a:t>
            </a:r>
            <a:endParaRPr sz="1600">
              <a:solidFill>
                <a:schemeClr val="dk1"/>
              </a:solidFill>
              <a:highlight>
                <a:schemeClr val="lt1"/>
              </a:highlight>
              <a:latin typeface="Roboto"/>
              <a:ea typeface="Roboto"/>
              <a:cs typeface="Roboto"/>
              <a:sym typeface="Roboto"/>
            </a:endParaRPr>
          </a:p>
          <a:p>
            <a:pPr marL="0" lvl="0" indent="0" algn="l" rtl="0">
              <a:spcBef>
                <a:spcPts val="500"/>
              </a:spcBef>
              <a:spcAft>
                <a:spcPts val="0"/>
              </a:spcAft>
              <a:buNone/>
            </a:pPr>
            <a:endParaRPr sz="1200">
              <a:solidFill>
                <a:schemeClr val="dk1"/>
              </a:solidFill>
              <a:highlight>
                <a:schemeClr val="lt1"/>
              </a:highlight>
              <a:latin typeface="Roboto"/>
              <a:ea typeface="Roboto"/>
              <a:cs typeface="Roboto"/>
              <a:sym typeface="Roboto"/>
            </a:endParaRPr>
          </a:p>
        </p:txBody>
      </p:sp>
      <p:sp>
        <p:nvSpPr>
          <p:cNvPr id="73" name="Google Shape;73;p9"/>
          <p:cNvSpPr txBox="1"/>
          <p:nvPr/>
        </p:nvSpPr>
        <p:spPr>
          <a:xfrm>
            <a:off x="619125" y="2008200"/>
            <a:ext cx="72786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a:highlight>
                  <a:srgbClr val="F3F3F3"/>
                </a:highlight>
                <a:latin typeface="Calibri"/>
                <a:ea typeface="Calibri"/>
                <a:cs typeface="Calibri"/>
                <a:sym typeface="Calibri"/>
              </a:rPr>
              <a:t>@media (min-width: 768px) and (orientation: landscape) { ... }</a:t>
            </a:r>
            <a:endParaRPr sz="1500">
              <a:highlight>
                <a:srgbClr val="F3F3F3"/>
              </a:highlight>
              <a:latin typeface="Calibri"/>
              <a:ea typeface="Calibri"/>
              <a:cs typeface="Calibri"/>
              <a:sym typeface="Calibri"/>
            </a:endParaRPr>
          </a:p>
        </p:txBody>
      </p:sp>
      <p:sp>
        <p:nvSpPr>
          <p:cNvPr id="74" name="Google Shape;74;p9"/>
          <p:cNvSpPr txBox="1"/>
          <p:nvPr/>
        </p:nvSpPr>
        <p:spPr>
          <a:xfrm>
            <a:off x="563575" y="2555875"/>
            <a:ext cx="7897800" cy="67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a:solidFill>
                  <a:schemeClr val="dk1"/>
                </a:solidFill>
                <a:highlight>
                  <a:srgbClr val="FFFFFF"/>
                </a:highlight>
                <a:latin typeface="Verdana"/>
                <a:ea typeface="Verdana"/>
                <a:cs typeface="Verdana"/>
                <a:sym typeface="Verdana"/>
              </a:rPr>
              <a:t>You can have a set of CSS properties that will only apply when the browser window is wider than its height, a so called "Landscape" orientation.</a:t>
            </a:r>
            <a:endParaRPr sz="1600">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MODULES</a:t>
            </a:r>
          </a:p>
        </p:txBody>
      </p:sp>
      <p:sp>
        <p:nvSpPr>
          <p:cNvPr id="3" name="Text Placeholder 2"/>
          <p:cNvSpPr>
            <a:spLocks noGrp="1"/>
          </p:cNvSpPr>
          <p:nvPr>
            <p:ph type="body" idx="1"/>
          </p:nvPr>
        </p:nvSpPr>
        <p:spPr/>
        <p:txBody>
          <a:bodyPr/>
          <a:lstStyle/>
          <a:p>
            <a:pPr>
              <a:lnSpc>
                <a:spcPct val="150000"/>
              </a:lnSpc>
            </a:pPr>
            <a:r>
              <a:rPr lang="en-US" dirty="0"/>
              <a:t>What is CSS Modules?</a:t>
            </a:r>
          </a:p>
          <a:p>
            <a:pPr>
              <a:lnSpc>
                <a:spcPct val="150000"/>
              </a:lnSpc>
            </a:pPr>
            <a:r>
              <a:rPr lang="en-US" dirty="0"/>
              <a:t>CSS Modules in React</a:t>
            </a:r>
          </a:p>
          <a:p>
            <a:pPr>
              <a:lnSpc>
                <a:spcPct val="150000"/>
              </a:lnSpc>
            </a:pPr>
            <a:r>
              <a:rPr lang="en-US" dirty="0"/>
              <a:t>If you have some experience dealing with stylesheets in large web applications, then you likely know that, sometimes, naming classes can be challenging and conflicts are not only possible, but probable if you’re not careful enough. Have you ever asked yourself: How can I make CSS classes locally scoped to a component? In this article, you’ll find an excellent way of doing so, CSS Modules. Just keep reading!</a:t>
            </a:r>
          </a:p>
        </p:txBody>
      </p:sp>
    </p:spTree>
    <p:extLst>
      <p:ext uri="{BB962C8B-B14F-4D97-AF65-F5344CB8AC3E}">
        <p14:creationId xmlns:p14="http://schemas.microsoft.com/office/powerpoint/2010/main" val="6752903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pPr marL="120650" indent="0">
              <a:buNone/>
            </a:pPr>
            <a:endParaRPr lang="en-US" sz="1800" dirty="0"/>
          </a:p>
          <a:p>
            <a:r>
              <a:rPr lang="en-US" sz="2000" dirty="0"/>
              <a:t>A CSS module is, in simple words, a CSS file. But with a key difference: by default, when imported, every class name and animation inside a CSS module is scoped locally to the component that is importing it. This allows you to use virtually any valid name for your classes, without worrying about conflicts with other class names in your application. CSS modules also allow you to extend one or more classes, inheriting their styles. This concept is called class composition</a:t>
            </a:r>
            <a:r>
              <a:rPr lang="en-US" sz="1800" dirty="0"/>
              <a:t>.</a:t>
            </a:r>
          </a:p>
        </p:txBody>
      </p:sp>
      <p:sp>
        <p:nvSpPr>
          <p:cNvPr id="4" name="TextBox 3">
            <a:extLst>
              <a:ext uri="{FF2B5EF4-FFF2-40B4-BE49-F238E27FC236}">
                <a16:creationId xmlns:a16="http://schemas.microsoft.com/office/drawing/2014/main" id="{242BB38A-035C-02FE-615C-F0363E104900}"/>
              </a:ext>
            </a:extLst>
          </p:cNvPr>
          <p:cNvSpPr txBox="1"/>
          <p:nvPr/>
        </p:nvSpPr>
        <p:spPr>
          <a:xfrm>
            <a:off x="1407318" y="78581"/>
            <a:ext cx="3843338" cy="461665"/>
          </a:xfrm>
          <a:prstGeom prst="rect">
            <a:avLst/>
          </a:prstGeom>
          <a:noFill/>
        </p:spPr>
        <p:txBody>
          <a:bodyPr wrap="square" rtlCol="0">
            <a:spAutoFit/>
          </a:bodyPr>
          <a:lstStyle/>
          <a:p>
            <a:r>
              <a:rPr lang="en-US" sz="2400" b="1" dirty="0"/>
              <a:t>What is CSS module?</a:t>
            </a:r>
            <a:endParaRPr lang="en-IN" sz="2400" b="1" dirty="0"/>
          </a:p>
        </p:txBody>
      </p:sp>
    </p:spTree>
    <p:extLst>
      <p:ext uri="{BB962C8B-B14F-4D97-AF65-F5344CB8AC3E}">
        <p14:creationId xmlns:p14="http://schemas.microsoft.com/office/powerpoint/2010/main" val="29526830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en-US" dirty="0"/>
              <a:t>How to use CSS Modules?</a:t>
            </a:r>
          </a:p>
          <a:p>
            <a:r>
              <a:rPr lang="en-US" dirty="0"/>
              <a:t>Using CSS modules is really, really simple:</a:t>
            </a:r>
          </a:p>
          <a:p>
            <a:endParaRPr lang="en-US" dirty="0"/>
          </a:p>
          <a:p>
            <a:r>
              <a:rPr lang="en-US" dirty="0"/>
              <a:t>First, create a normal CSS file. If your application uses create-react-app v2+, you need to name this file following the [name].module.css convention.</a:t>
            </a:r>
          </a:p>
          <a:p>
            <a:r>
              <a:rPr lang="en-US" dirty="0"/>
              <a:t>Add CSS classes to this file. Any valid CSS class name is acceptable, but it’s recommend to use </a:t>
            </a:r>
            <a:r>
              <a:rPr lang="en-US" dirty="0" err="1"/>
              <a:t>camelCase</a:t>
            </a:r>
            <a:r>
              <a:rPr lang="en-US" dirty="0"/>
              <a:t> for classes with more than one word. The reason for this is that you’ll access these classes later as properties of a JS object and, if you want to use the dot notation (e.g. </a:t>
            </a:r>
            <a:r>
              <a:rPr lang="en-US" dirty="0" err="1"/>
              <a:t>yourObj.someProperty</a:t>
            </a:r>
            <a:r>
              <a:rPr lang="en-US" dirty="0"/>
              <a:t>), hyphens are not syntactically allowed. You could also use the brackets notation (e.g. </a:t>
            </a:r>
            <a:r>
              <a:rPr lang="en-US" dirty="0" err="1"/>
              <a:t>yourObj</a:t>
            </a:r>
            <a:r>
              <a:rPr lang="en-US" dirty="0"/>
              <a:t>[‘some-property-</a:t>
            </a:r>
            <a:r>
              <a:rPr lang="en-US" dirty="0" err="1"/>
              <a:t>with_a</a:t>
            </a:r>
            <a:r>
              <a:rPr lang="en-US" dirty="0"/>
              <a:t>-</a:t>
            </a:r>
            <a:r>
              <a:rPr lang="en-US" dirty="0" err="1"/>
              <a:t>peculiar_name</a:t>
            </a:r>
            <a:r>
              <a:rPr lang="en-US" dirty="0"/>
              <a:t>’]), but this additional verbosity can be avoided by simply naming your classes using </a:t>
            </a:r>
            <a:r>
              <a:rPr lang="en-US" dirty="0" err="1"/>
              <a:t>plainOldCamelCase</a:t>
            </a:r>
            <a:r>
              <a:rPr lang="en-US" dirty="0"/>
              <a:t>.</a:t>
            </a:r>
          </a:p>
        </p:txBody>
      </p:sp>
    </p:spTree>
    <p:extLst>
      <p:ext uri="{BB962C8B-B14F-4D97-AF65-F5344CB8AC3E}">
        <p14:creationId xmlns:p14="http://schemas.microsoft.com/office/powerpoint/2010/main" val="33740651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en-US" dirty="0"/>
              <a:t>Import the module you’ve just created from within your component, like this:</a:t>
            </a:r>
          </a:p>
          <a:p>
            <a:r>
              <a:rPr lang="en-US" dirty="0"/>
              <a:t>import styles from ‘./data-grid.module.css’;</a:t>
            </a:r>
          </a:p>
          <a:p>
            <a:r>
              <a:rPr lang="en-US" dirty="0"/>
              <a:t>To use a class defined in your module, just refer to it as a normal property from the styles object, like:</a:t>
            </a:r>
          </a:p>
          <a:p>
            <a:r>
              <a:rPr lang="en-US" dirty="0"/>
              <a:t>&lt;header </a:t>
            </a:r>
            <a:r>
              <a:rPr lang="en-US" dirty="0" err="1"/>
              <a:t>className</a:t>
            </a:r>
            <a:r>
              <a:rPr lang="en-US" dirty="0"/>
              <a:t>={</a:t>
            </a:r>
            <a:r>
              <a:rPr lang="en-US" dirty="0" err="1"/>
              <a:t>styles.header</a:t>
            </a:r>
            <a:r>
              <a:rPr lang="en-US" dirty="0"/>
              <a:t>}&gt;…&lt;/header&gt;</a:t>
            </a:r>
          </a:p>
          <a:p>
            <a:r>
              <a:rPr lang="en-US" dirty="0"/>
              <a:t>When your application runs, the class names in the rendered DOM will be automatically mangled to prevent global conflicts. The runtime name will be something like data-grid_cell__3ZxsR instead of just cell, for example.</a:t>
            </a:r>
          </a:p>
          <a:p>
            <a:endParaRPr lang="en-US" dirty="0"/>
          </a:p>
        </p:txBody>
      </p:sp>
    </p:spTree>
    <p:extLst>
      <p:ext uri="{BB962C8B-B14F-4D97-AF65-F5344CB8AC3E}">
        <p14:creationId xmlns:p14="http://schemas.microsoft.com/office/powerpoint/2010/main" val="1953219469"/>
      </p:ext>
    </p:extLst>
  </p:cSld>
  <p:clrMapOvr>
    <a:masterClrMapping/>
  </p:clrMapOvr>
</p:sld>
</file>

<file path=ppt/theme/theme1.xml><?xml version="1.0" encoding="utf-8"?>
<a:theme xmlns:a="http://schemas.openxmlformats.org/drawingml/2006/main"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107</TotalTime>
  <Words>1087</Words>
  <Application>Microsoft Office PowerPoint</Application>
  <PresentationFormat>On-screen Show (16:9)</PresentationFormat>
  <Paragraphs>127</Paragraphs>
  <Slides>16</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Arial</vt:lpstr>
      <vt:lpstr>urw-din</vt:lpstr>
      <vt:lpstr>Cascadia Code</vt:lpstr>
      <vt:lpstr>Inter</vt:lpstr>
      <vt:lpstr>Calibri</vt:lpstr>
      <vt:lpstr>Roboto</vt:lpstr>
      <vt:lpstr>Times New Roman</vt:lpstr>
      <vt:lpstr>Verdana</vt:lpstr>
      <vt:lpstr>1_Office Theme</vt:lpstr>
      <vt:lpstr>PowerPoint Presentation</vt:lpstr>
      <vt:lpstr>Media-query-react</vt:lpstr>
      <vt:lpstr>App.js file -&gt;</vt:lpstr>
      <vt:lpstr>Example.js file-&gt;</vt:lpstr>
      <vt:lpstr>Combining multiple types in media query</vt:lpstr>
      <vt:lpstr>CSS MODULES</vt:lpstr>
      <vt:lpstr>PowerPoint Presentation</vt:lpstr>
      <vt:lpstr>PowerPoint Presentation</vt:lpstr>
      <vt:lpstr>PowerPoint Presentation</vt:lpstr>
      <vt:lpstr>PowerPoint Presentation</vt:lpstr>
      <vt:lpstr>PowerPoint Presentation</vt:lpstr>
      <vt:lpstr>PowerPoint Presentation</vt:lpstr>
      <vt:lpstr>MODULES AND MEDIA QUERIES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Aditya Birdy</dc:creator>
  <cp:lastModifiedBy>Aneesh Aggarwal</cp:lastModifiedBy>
  <cp:revision>3</cp:revision>
  <dcterms:modified xsi:type="dcterms:W3CDTF">2022-05-24T12:51:15Z</dcterms:modified>
</cp:coreProperties>
</file>