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</p:sldMasterIdLst>
  <p:notesMasterIdLst>
    <p:notesMasterId r:id="rId35"/>
  </p:notesMasterIdLst>
  <p:sldIdLst>
    <p:sldId id="258" r:id="rId5"/>
    <p:sldId id="440" r:id="rId6"/>
    <p:sldId id="376" r:id="rId7"/>
    <p:sldId id="479" r:id="rId8"/>
    <p:sldId id="438" r:id="rId9"/>
    <p:sldId id="439" r:id="rId10"/>
    <p:sldId id="393" r:id="rId11"/>
    <p:sldId id="405" r:id="rId12"/>
    <p:sldId id="486" r:id="rId13"/>
    <p:sldId id="407" r:id="rId14"/>
    <p:sldId id="404" r:id="rId15"/>
    <p:sldId id="406" r:id="rId16"/>
    <p:sldId id="408" r:id="rId17"/>
    <p:sldId id="409" r:id="rId18"/>
    <p:sldId id="411" r:id="rId19"/>
    <p:sldId id="410" r:id="rId20"/>
    <p:sldId id="412" r:id="rId21"/>
    <p:sldId id="413" r:id="rId22"/>
    <p:sldId id="416" r:id="rId23"/>
    <p:sldId id="431" r:id="rId24"/>
    <p:sldId id="441" r:id="rId25"/>
    <p:sldId id="442" r:id="rId26"/>
    <p:sldId id="414" r:id="rId27"/>
    <p:sldId id="415" r:id="rId28"/>
    <p:sldId id="420" r:id="rId29"/>
    <p:sldId id="421" r:id="rId30"/>
    <p:sldId id="443" r:id="rId31"/>
    <p:sldId id="488" r:id="rId32"/>
    <p:sldId id="444" r:id="rId33"/>
    <p:sldId id="44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85306"/>
  </p:normalViewPr>
  <p:slideViewPr>
    <p:cSldViewPr snapToGrid="0">
      <p:cViewPr varScale="1">
        <p:scale>
          <a:sx n="54" d="100"/>
          <a:sy n="54" d="100"/>
        </p:scale>
        <p:origin x="72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, Nicola" userId="af456176-5d23-48d0-bc70-87b93eb82427" providerId="ADAL" clId="{3801BF4F-5843-47EB-8E79-05FA19ED781D}"/>
    <pc:docChg chg="delSld">
      <pc:chgData name="Harris, Nicola" userId="af456176-5d23-48d0-bc70-87b93eb82427" providerId="ADAL" clId="{3801BF4F-5843-47EB-8E79-05FA19ED781D}" dt="2025-02-04T18:19:41.681" v="0" actId="47"/>
      <pc:docMkLst>
        <pc:docMk/>
      </pc:docMkLst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2835225859" sldId="394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635375099" sldId="395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1683492557" sldId="396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2524143692" sldId="397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43770480" sldId="398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2958422627" sldId="403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2823273999" sldId="419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2189889226" sldId="422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1129450220" sldId="423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2245139562" sldId="424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3515877683" sldId="426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3638402349" sldId="427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32429115" sldId="428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3394699717" sldId="432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669174716" sldId="433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3557128931" sldId="434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1288447847" sldId="435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1997133486" sldId="436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4158294413" sldId="437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4097657360" sldId="446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1305185663" sldId="447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3708807470" sldId="452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4279135366" sldId="453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1800395425" sldId="454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3506263021" sldId="456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4217421820" sldId="457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801354419" sldId="458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2363769000" sldId="459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1178737360" sldId="460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2322047268" sldId="461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3836663345" sldId="462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4220663910" sldId="463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2111085666" sldId="464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2452330828" sldId="465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3345954873" sldId="469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461603033" sldId="470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2216006265" sldId="471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1428620883" sldId="472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3383568316" sldId="473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2647451551" sldId="474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3478334194" sldId="475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3238705901" sldId="477"/>
        </pc:sldMkLst>
      </pc:sldChg>
      <pc:sldChg chg="del">
        <pc:chgData name="Harris, Nicola" userId="af456176-5d23-48d0-bc70-87b93eb82427" providerId="ADAL" clId="{3801BF4F-5843-47EB-8E79-05FA19ED781D}" dt="2025-02-04T18:19:41.681" v="0" actId="47"/>
        <pc:sldMkLst>
          <pc:docMk/>
          <pc:sldMk cId="277255600" sldId="47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Technical Writing Survey Results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99-44B1-A0D7-8A2EB4C858F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99-44B1-A0D7-8A2EB4C858F3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99-44B1-A0D7-8A2EB4C858F3}"/>
              </c:ext>
            </c:extLst>
          </c:dPt>
          <c:cat>
            <c:strRef>
              <c:f>Sheet1!$A$2:$A$4</c:f>
              <c:strCache>
                <c:ptCount val="3"/>
                <c:pt idx="0">
                  <c:v>grammar &amp; mechanics</c:v>
                </c:pt>
                <c:pt idx="1">
                  <c:v>references &amp; citations</c:v>
                </c:pt>
                <c:pt idx="2">
                  <c:v>organizing ideas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0.32</c:v>
                </c:pt>
                <c:pt idx="1">
                  <c:v>0.48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E0-484C-9A3B-D617E2911E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Aspects of Technical Writing 87 Students found most difficult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Grammar &amp; Mechanics</c:v>
                </c:pt>
                <c:pt idx="1">
                  <c:v>References &amp; Citations</c:v>
                </c:pt>
                <c:pt idx="2">
                  <c:v>Organizing Ideas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0.32</c:v>
                </c:pt>
                <c:pt idx="1">
                  <c:v>0.48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88-4EB4-9297-A87871D19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577824"/>
        <c:axId val="151625360"/>
      </c:barChart>
      <c:catAx>
        <c:axId val="45957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25360"/>
        <c:crosses val="autoZero"/>
        <c:auto val="1"/>
        <c:lblAlgn val="ctr"/>
        <c:lblOffset val="100"/>
        <c:noMultiLvlLbl val="0"/>
      </c:catAx>
      <c:valAx>
        <c:axId val="15162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57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6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4" Type="http://schemas.openxmlformats.org/officeDocument/2006/relationships/image" Target="../media/image6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6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4" Type="http://schemas.openxmlformats.org/officeDocument/2006/relationships/image" Target="../media/image6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58FC52-D0D4-4244-8A80-95653F01B989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7CC742-8E9D-4F5B-A6CA-F6D04E9C44A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Email feedback</a:t>
          </a:r>
        </a:p>
      </dgm:t>
    </dgm:pt>
    <dgm:pt modelId="{B8577482-8509-462F-84C4-DE82FE66A0F6}" type="parTrans" cxnId="{A9AF3183-6A6B-4261-956D-71A1C772999B}">
      <dgm:prSet/>
      <dgm:spPr/>
      <dgm:t>
        <a:bodyPr/>
        <a:lstStyle/>
        <a:p>
          <a:endParaRPr lang="en-US"/>
        </a:p>
      </dgm:t>
    </dgm:pt>
    <dgm:pt modelId="{C3EC97D2-8CED-4DC2-98CB-64FB38D348AC}" type="sibTrans" cxnId="{A9AF3183-6A6B-4261-956D-71A1C772999B}">
      <dgm:prSet/>
      <dgm:spPr/>
      <dgm:t>
        <a:bodyPr/>
        <a:lstStyle/>
        <a:p>
          <a:endParaRPr lang="en-US"/>
        </a:p>
      </dgm:t>
    </dgm:pt>
    <dgm:pt modelId="{62012683-6CAE-4017-B1F3-7C65CD7CD93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Visual communication</a:t>
          </a:r>
        </a:p>
      </dgm:t>
    </dgm:pt>
    <dgm:pt modelId="{9CE7D153-B467-4929-AE47-021CB533FB3A}" type="parTrans" cxnId="{A4D4AD71-16DB-431D-8EA3-D6F94D852517}">
      <dgm:prSet/>
      <dgm:spPr/>
      <dgm:t>
        <a:bodyPr/>
        <a:lstStyle/>
        <a:p>
          <a:endParaRPr lang="en-US"/>
        </a:p>
      </dgm:t>
    </dgm:pt>
    <dgm:pt modelId="{76285911-1956-4D7B-B3E0-28AF19E3A3E8}" type="sibTrans" cxnId="{A4D4AD71-16DB-431D-8EA3-D6F94D852517}">
      <dgm:prSet/>
      <dgm:spPr/>
      <dgm:t>
        <a:bodyPr/>
        <a:lstStyle/>
        <a:p>
          <a:endParaRPr lang="en-US"/>
        </a:p>
      </dgm:t>
    </dgm:pt>
    <dgm:pt modelId="{A1EA34D2-20C3-4978-A97B-749FF32220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 and definition</a:t>
          </a:r>
        </a:p>
      </dgm:t>
    </dgm:pt>
    <dgm:pt modelId="{5F9D8C04-70EB-4121-A0E8-C00D73D6980A}" type="parTrans" cxnId="{205274E1-3A2E-4FB9-BC9E-14E18C4DB544}">
      <dgm:prSet/>
      <dgm:spPr/>
      <dgm:t>
        <a:bodyPr/>
        <a:lstStyle/>
        <a:p>
          <a:endParaRPr lang="en-US"/>
        </a:p>
      </dgm:t>
    </dgm:pt>
    <dgm:pt modelId="{E961108D-D4BB-41AB-8482-AF2BF69A994E}" type="sibTrans" cxnId="{205274E1-3A2E-4FB9-BC9E-14E18C4DB544}">
      <dgm:prSet/>
      <dgm:spPr/>
      <dgm:t>
        <a:bodyPr/>
        <a:lstStyle/>
        <a:p>
          <a:endParaRPr lang="en-US"/>
        </a:p>
      </dgm:t>
    </dgm:pt>
    <dgm:pt modelId="{E0783CB1-FC1C-4748-BD6D-CF7B8078F0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Types of visualizations</a:t>
          </a:r>
        </a:p>
      </dgm:t>
    </dgm:pt>
    <dgm:pt modelId="{FFA5DD7E-9BEF-467A-A9F1-6D5A540DD18A}" type="parTrans" cxnId="{D32BEB28-2A4F-467E-85DD-A7794EAC8BB9}">
      <dgm:prSet/>
      <dgm:spPr/>
      <dgm:t>
        <a:bodyPr/>
        <a:lstStyle/>
        <a:p>
          <a:endParaRPr lang="en-US"/>
        </a:p>
      </dgm:t>
    </dgm:pt>
    <dgm:pt modelId="{05978844-69E7-44F4-BF6E-4470AF342826}" type="sibTrans" cxnId="{D32BEB28-2A4F-467E-85DD-A7794EAC8BB9}">
      <dgm:prSet/>
      <dgm:spPr/>
      <dgm:t>
        <a:bodyPr/>
        <a:lstStyle/>
        <a:p>
          <a:endParaRPr lang="en-US"/>
        </a:p>
      </dgm:t>
    </dgm:pt>
    <dgm:pt modelId="{707EF7A6-3C99-4B81-941D-3AFBFFFD81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Practice creating a visualization</a:t>
          </a:r>
        </a:p>
      </dgm:t>
    </dgm:pt>
    <dgm:pt modelId="{68982A78-EB7F-4307-BD0F-44D243C0B0AE}" type="parTrans" cxnId="{C15FA875-D925-4354-BDA9-C113A5A767A5}">
      <dgm:prSet/>
      <dgm:spPr/>
      <dgm:t>
        <a:bodyPr/>
        <a:lstStyle/>
        <a:p>
          <a:endParaRPr lang="en-US"/>
        </a:p>
      </dgm:t>
    </dgm:pt>
    <dgm:pt modelId="{A9BEED90-2293-4B21-B949-DC0698DB2B68}" type="sibTrans" cxnId="{C15FA875-D925-4354-BDA9-C113A5A767A5}">
      <dgm:prSet/>
      <dgm:spPr/>
      <dgm:t>
        <a:bodyPr/>
        <a:lstStyle/>
        <a:p>
          <a:endParaRPr lang="en-US"/>
        </a:p>
      </dgm:t>
    </dgm:pt>
    <dgm:pt modelId="{DF35CEBC-3DB4-4BC3-877C-592D97B709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Flowcharts</a:t>
          </a:r>
        </a:p>
      </dgm:t>
    </dgm:pt>
    <dgm:pt modelId="{790D3B06-D092-4935-9842-860CDDB7473B}" type="parTrans" cxnId="{91D4BC24-C6A4-48A7-8E7A-CF1DA96893E2}">
      <dgm:prSet/>
      <dgm:spPr/>
      <dgm:t>
        <a:bodyPr/>
        <a:lstStyle/>
        <a:p>
          <a:endParaRPr lang="en-US"/>
        </a:p>
      </dgm:t>
    </dgm:pt>
    <dgm:pt modelId="{5D814134-D1B0-41EC-9183-6A4B0B5E8B01}" type="sibTrans" cxnId="{91D4BC24-C6A4-48A7-8E7A-CF1DA96893E2}">
      <dgm:prSet/>
      <dgm:spPr/>
      <dgm:t>
        <a:bodyPr/>
        <a:lstStyle/>
        <a:p>
          <a:endParaRPr lang="en-US"/>
        </a:p>
      </dgm:t>
    </dgm:pt>
    <dgm:pt modelId="{028D859A-2A45-4FCD-9595-DA037F7E4C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Purpose</a:t>
          </a:r>
        </a:p>
      </dgm:t>
    </dgm:pt>
    <dgm:pt modelId="{94697B21-2CD0-4106-8423-1C45379B0064}" type="parTrans" cxnId="{13705712-8C7A-4516-AE84-E88D6FB482D3}">
      <dgm:prSet/>
      <dgm:spPr/>
      <dgm:t>
        <a:bodyPr/>
        <a:lstStyle/>
        <a:p>
          <a:endParaRPr lang="en-US"/>
        </a:p>
      </dgm:t>
    </dgm:pt>
    <dgm:pt modelId="{E054C725-8C5C-476D-92B4-2F4CAE4677D8}" type="sibTrans" cxnId="{13705712-8C7A-4516-AE84-E88D6FB482D3}">
      <dgm:prSet/>
      <dgm:spPr/>
      <dgm:t>
        <a:bodyPr/>
        <a:lstStyle/>
        <a:p>
          <a:endParaRPr lang="en-US"/>
        </a:p>
      </dgm:t>
    </dgm:pt>
    <dgm:pt modelId="{B59E3124-BF94-4D89-A6A2-C297EB1E5F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Principles and characteristics</a:t>
          </a:r>
        </a:p>
      </dgm:t>
    </dgm:pt>
    <dgm:pt modelId="{0E602D81-8B70-4AEC-9FD5-3927DF97D861}" type="parTrans" cxnId="{95FB5B8D-1D79-4AB0-A24E-57C8BD72F93F}">
      <dgm:prSet/>
      <dgm:spPr/>
      <dgm:t>
        <a:bodyPr/>
        <a:lstStyle/>
        <a:p>
          <a:endParaRPr lang="en-US"/>
        </a:p>
      </dgm:t>
    </dgm:pt>
    <dgm:pt modelId="{F91504A6-8ADA-4AF7-8859-53C9A152C0E5}" type="sibTrans" cxnId="{95FB5B8D-1D79-4AB0-A24E-57C8BD72F93F}">
      <dgm:prSet/>
      <dgm:spPr/>
      <dgm:t>
        <a:bodyPr/>
        <a:lstStyle/>
        <a:p>
          <a:endParaRPr lang="en-US"/>
        </a:p>
      </dgm:t>
    </dgm:pt>
    <dgm:pt modelId="{E0E2FD18-197B-4104-B682-440ED3E1D6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Practice creating a flowchart</a:t>
          </a:r>
        </a:p>
      </dgm:t>
    </dgm:pt>
    <dgm:pt modelId="{95FDB207-5789-4106-BDB9-D532D50C153C}" type="parTrans" cxnId="{3E8FAE38-F6E4-4660-901A-8CC21F1DBD0C}">
      <dgm:prSet/>
      <dgm:spPr/>
      <dgm:t>
        <a:bodyPr/>
        <a:lstStyle/>
        <a:p>
          <a:endParaRPr lang="en-US"/>
        </a:p>
      </dgm:t>
    </dgm:pt>
    <dgm:pt modelId="{E0083F07-3365-4FF7-875A-518C17BC75B9}" type="sibTrans" cxnId="{3E8FAE38-F6E4-4660-901A-8CC21F1DBD0C}">
      <dgm:prSet/>
      <dgm:spPr/>
      <dgm:t>
        <a:bodyPr/>
        <a:lstStyle/>
        <a:p>
          <a:endParaRPr lang="en-US"/>
        </a:p>
      </dgm:t>
    </dgm:pt>
    <dgm:pt modelId="{EAF96E21-4AF2-43B5-AF79-1B58496733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Assignment </a:t>
          </a:r>
        </a:p>
      </dgm:t>
    </dgm:pt>
    <dgm:pt modelId="{BDEA2966-8515-4878-8C8F-86E934078BFF}" type="parTrans" cxnId="{918E849A-7EA0-4AAB-B77D-196150E1B13A}">
      <dgm:prSet/>
      <dgm:spPr/>
      <dgm:t>
        <a:bodyPr/>
        <a:lstStyle/>
        <a:p>
          <a:endParaRPr lang="en-US"/>
        </a:p>
      </dgm:t>
    </dgm:pt>
    <dgm:pt modelId="{553AA837-1355-41A9-9008-D610E0624FF1}" type="sibTrans" cxnId="{918E849A-7EA0-4AAB-B77D-196150E1B13A}">
      <dgm:prSet/>
      <dgm:spPr/>
      <dgm:t>
        <a:bodyPr/>
        <a:lstStyle/>
        <a:p>
          <a:endParaRPr lang="en-US"/>
        </a:p>
      </dgm:t>
    </dgm:pt>
    <dgm:pt modelId="{68871032-1BC0-4227-A122-25328AB527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Assignment breakdown</a:t>
          </a:r>
        </a:p>
      </dgm:t>
    </dgm:pt>
    <dgm:pt modelId="{641BB252-BA0A-44A3-AD4D-2AAE93442E27}" type="parTrans" cxnId="{C1608365-F035-48A0-B1DA-7C0854D3FAA1}">
      <dgm:prSet/>
      <dgm:spPr/>
      <dgm:t>
        <a:bodyPr/>
        <a:lstStyle/>
        <a:p>
          <a:endParaRPr lang="en-US"/>
        </a:p>
      </dgm:t>
    </dgm:pt>
    <dgm:pt modelId="{4E3ACA97-E3FD-4115-BE56-0E0072BC99BE}" type="sibTrans" cxnId="{C1608365-F035-48A0-B1DA-7C0854D3FAA1}">
      <dgm:prSet/>
      <dgm:spPr/>
      <dgm:t>
        <a:bodyPr/>
        <a:lstStyle/>
        <a:p>
          <a:endParaRPr lang="en-US"/>
        </a:p>
      </dgm:t>
    </dgm:pt>
    <dgm:pt modelId="{CAEB758E-8E87-492D-B49D-EAFAF94B50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Start planning</a:t>
          </a:r>
        </a:p>
      </dgm:t>
    </dgm:pt>
    <dgm:pt modelId="{AC06C808-7564-4165-8D38-FE073C0EFE9B}" type="parTrans" cxnId="{374DD7B2-CE5B-44C7-B161-E62BBB36BC54}">
      <dgm:prSet/>
      <dgm:spPr/>
      <dgm:t>
        <a:bodyPr/>
        <a:lstStyle/>
        <a:p>
          <a:endParaRPr lang="en-US"/>
        </a:p>
      </dgm:t>
    </dgm:pt>
    <dgm:pt modelId="{E916DAD3-7EDE-4C93-98B9-AF74971734DE}" type="sibTrans" cxnId="{374DD7B2-CE5B-44C7-B161-E62BBB36BC54}">
      <dgm:prSet/>
      <dgm:spPr/>
      <dgm:t>
        <a:bodyPr/>
        <a:lstStyle/>
        <a:p>
          <a:endParaRPr lang="en-US"/>
        </a:p>
      </dgm:t>
    </dgm:pt>
    <dgm:pt modelId="{C7336B47-4535-4DEA-9BD1-A1E9D65F0D98}" type="pres">
      <dgm:prSet presAssocID="{7658FC52-D0D4-4244-8A80-95653F01B989}" presName="root" presStyleCnt="0">
        <dgm:presLayoutVars>
          <dgm:dir/>
          <dgm:resizeHandles val="exact"/>
        </dgm:presLayoutVars>
      </dgm:prSet>
      <dgm:spPr/>
    </dgm:pt>
    <dgm:pt modelId="{A99C55AE-FABB-4A82-9CAF-408EF31F44E7}" type="pres">
      <dgm:prSet presAssocID="{B47CC742-8E9D-4F5B-A6CA-F6D04E9C44AD}" presName="compNode" presStyleCnt="0"/>
      <dgm:spPr/>
    </dgm:pt>
    <dgm:pt modelId="{A87457DA-ECA9-4246-B93F-E06E1150777D}" type="pres">
      <dgm:prSet presAssocID="{B47CC742-8E9D-4F5B-A6CA-F6D04E9C44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65FA3243-4DF2-4264-A03B-9DC0D5F6103D}" type="pres">
      <dgm:prSet presAssocID="{B47CC742-8E9D-4F5B-A6CA-F6D04E9C44AD}" presName="iconSpace" presStyleCnt="0"/>
      <dgm:spPr/>
    </dgm:pt>
    <dgm:pt modelId="{DE9B5860-1401-45B9-8FE5-0005674881EA}" type="pres">
      <dgm:prSet presAssocID="{B47CC742-8E9D-4F5B-A6CA-F6D04E9C44AD}" presName="parTx" presStyleLbl="revTx" presStyleIdx="0" presStyleCnt="8">
        <dgm:presLayoutVars>
          <dgm:chMax val="0"/>
          <dgm:chPref val="0"/>
        </dgm:presLayoutVars>
      </dgm:prSet>
      <dgm:spPr/>
    </dgm:pt>
    <dgm:pt modelId="{10EDC234-EDA6-45F5-8A91-6A39D624417F}" type="pres">
      <dgm:prSet presAssocID="{B47CC742-8E9D-4F5B-A6CA-F6D04E9C44AD}" presName="txSpace" presStyleCnt="0"/>
      <dgm:spPr/>
    </dgm:pt>
    <dgm:pt modelId="{A6AACE58-06EC-41AE-A4BA-C657FB2BFD52}" type="pres">
      <dgm:prSet presAssocID="{B47CC742-8E9D-4F5B-A6CA-F6D04E9C44AD}" presName="desTx" presStyleLbl="revTx" presStyleIdx="1" presStyleCnt="8">
        <dgm:presLayoutVars/>
      </dgm:prSet>
      <dgm:spPr/>
    </dgm:pt>
    <dgm:pt modelId="{EAE427DB-C411-44ED-BEB6-E07855C02DA4}" type="pres">
      <dgm:prSet presAssocID="{C3EC97D2-8CED-4DC2-98CB-64FB38D348AC}" presName="sibTrans" presStyleCnt="0"/>
      <dgm:spPr/>
    </dgm:pt>
    <dgm:pt modelId="{D1385D83-F23D-4D10-AD29-5C5E5C104B44}" type="pres">
      <dgm:prSet presAssocID="{62012683-6CAE-4017-B1F3-7C65CD7CD93A}" presName="compNode" presStyleCnt="0"/>
      <dgm:spPr/>
    </dgm:pt>
    <dgm:pt modelId="{7F14BB47-D6DC-477C-86B7-8A893AD0ADAD}" type="pres">
      <dgm:prSet presAssocID="{62012683-6CAE-4017-B1F3-7C65CD7CD9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3B6A4C9-793F-4691-8590-746A000A7336}" type="pres">
      <dgm:prSet presAssocID="{62012683-6CAE-4017-B1F3-7C65CD7CD93A}" presName="iconSpace" presStyleCnt="0"/>
      <dgm:spPr/>
    </dgm:pt>
    <dgm:pt modelId="{5182DA9A-3B3D-4D2D-AECE-8B04D144F53E}" type="pres">
      <dgm:prSet presAssocID="{62012683-6CAE-4017-B1F3-7C65CD7CD93A}" presName="parTx" presStyleLbl="revTx" presStyleIdx="2" presStyleCnt="8">
        <dgm:presLayoutVars>
          <dgm:chMax val="0"/>
          <dgm:chPref val="0"/>
        </dgm:presLayoutVars>
      </dgm:prSet>
      <dgm:spPr/>
    </dgm:pt>
    <dgm:pt modelId="{4627D2E9-C6B4-4C44-8492-48AFC804294F}" type="pres">
      <dgm:prSet presAssocID="{62012683-6CAE-4017-B1F3-7C65CD7CD93A}" presName="txSpace" presStyleCnt="0"/>
      <dgm:spPr/>
    </dgm:pt>
    <dgm:pt modelId="{57CF2D33-22E7-40E4-B651-1872A6C7A6CB}" type="pres">
      <dgm:prSet presAssocID="{62012683-6CAE-4017-B1F3-7C65CD7CD93A}" presName="desTx" presStyleLbl="revTx" presStyleIdx="3" presStyleCnt="8">
        <dgm:presLayoutVars/>
      </dgm:prSet>
      <dgm:spPr/>
    </dgm:pt>
    <dgm:pt modelId="{BEE1985A-68B6-4C51-98E6-EED95BD61FA8}" type="pres">
      <dgm:prSet presAssocID="{76285911-1956-4D7B-B3E0-28AF19E3A3E8}" presName="sibTrans" presStyleCnt="0"/>
      <dgm:spPr/>
    </dgm:pt>
    <dgm:pt modelId="{817157AA-81F1-4A8E-AD14-47BC78325118}" type="pres">
      <dgm:prSet presAssocID="{DF35CEBC-3DB4-4BC3-877C-592D97B709B8}" presName="compNode" presStyleCnt="0"/>
      <dgm:spPr/>
    </dgm:pt>
    <dgm:pt modelId="{34568C76-CD63-4B5F-9BD0-DDC4346CD319}" type="pres">
      <dgm:prSet presAssocID="{DF35CEBC-3DB4-4BC3-877C-592D97B709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FA43FE2-30BA-4938-9BEB-E9B4EE3D38F7}" type="pres">
      <dgm:prSet presAssocID="{DF35CEBC-3DB4-4BC3-877C-592D97B709B8}" presName="iconSpace" presStyleCnt="0"/>
      <dgm:spPr/>
    </dgm:pt>
    <dgm:pt modelId="{29543830-F937-4928-B1BC-6D3311E75896}" type="pres">
      <dgm:prSet presAssocID="{DF35CEBC-3DB4-4BC3-877C-592D97B709B8}" presName="parTx" presStyleLbl="revTx" presStyleIdx="4" presStyleCnt="8">
        <dgm:presLayoutVars>
          <dgm:chMax val="0"/>
          <dgm:chPref val="0"/>
        </dgm:presLayoutVars>
      </dgm:prSet>
      <dgm:spPr/>
    </dgm:pt>
    <dgm:pt modelId="{2791272F-0843-4227-A7F5-3512FE56A3DA}" type="pres">
      <dgm:prSet presAssocID="{DF35CEBC-3DB4-4BC3-877C-592D97B709B8}" presName="txSpace" presStyleCnt="0"/>
      <dgm:spPr/>
    </dgm:pt>
    <dgm:pt modelId="{914C8CFB-923E-49FD-A486-03953B33B7A9}" type="pres">
      <dgm:prSet presAssocID="{DF35CEBC-3DB4-4BC3-877C-592D97B709B8}" presName="desTx" presStyleLbl="revTx" presStyleIdx="5" presStyleCnt="8">
        <dgm:presLayoutVars/>
      </dgm:prSet>
      <dgm:spPr/>
    </dgm:pt>
    <dgm:pt modelId="{8906CDC7-2258-427C-97F3-532B1CD63FB9}" type="pres">
      <dgm:prSet presAssocID="{5D814134-D1B0-41EC-9183-6A4B0B5E8B01}" presName="sibTrans" presStyleCnt="0"/>
      <dgm:spPr/>
    </dgm:pt>
    <dgm:pt modelId="{358682AB-15E6-4946-AC6D-A5A2989FEA16}" type="pres">
      <dgm:prSet presAssocID="{EAF96E21-4AF2-43B5-AF79-1B58496733F3}" presName="compNode" presStyleCnt="0"/>
      <dgm:spPr/>
    </dgm:pt>
    <dgm:pt modelId="{115ED263-2349-464A-8DDC-B983F51B07F8}" type="pres">
      <dgm:prSet presAssocID="{EAF96E21-4AF2-43B5-AF79-1B58496733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5348141-72B8-42EA-B9A3-CA22D281D30A}" type="pres">
      <dgm:prSet presAssocID="{EAF96E21-4AF2-43B5-AF79-1B58496733F3}" presName="iconSpace" presStyleCnt="0"/>
      <dgm:spPr/>
    </dgm:pt>
    <dgm:pt modelId="{9330416B-39C2-42EE-99DE-897776F6610C}" type="pres">
      <dgm:prSet presAssocID="{EAF96E21-4AF2-43B5-AF79-1B58496733F3}" presName="parTx" presStyleLbl="revTx" presStyleIdx="6" presStyleCnt="8">
        <dgm:presLayoutVars>
          <dgm:chMax val="0"/>
          <dgm:chPref val="0"/>
        </dgm:presLayoutVars>
      </dgm:prSet>
      <dgm:spPr/>
    </dgm:pt>
    <dgm:pt modelId="{9F70568A-FCC6-4E4B-B51E-1299D4A910A5}" type="pres">
      <dgm:prSet presAssocID="{EAF96E21-4AF2-43B5-AF79-1B58496733F3}" presName="txSpace" presStyleCnt="0"/>
      <dgm:spPr/>
    </dgm:pt>
    <dgm:pt modelId="{606DB012-1C4B-4B9E-89F3-49A12D4D0B94}" type="pres">
      <dgm:prSet presAssocID="{EAF96E21-4AF2-43B5-AF79-1B58496733F3}" presName="desTx" presStyleLbl="revTx" presStyleIdx="7" presStyleCnt="8">
        <dgm:presLayoutVars/>
      </dgm:prSet>
      <dgm:spPr/>
    </dgm:pt>
  </dgm:ptLst>
  <dgm:cxnLst>
    <dgm:cxn modelId="{DD96E20C-38A5-4A60-AA5E-562A3269EFB5}" type="presOf" srcId="{707EF7A6-3C99-4B81-941D-3AFBFFFD8166}" destId="{57CF2D33-22E7-40E4-B651-1872A6C7A6CB}" srcOrd="0" destOrd="2" presId="urn:microsoft.com/office/officeart/2018/5/layout/CenteredIconLabelDescriptionList"/>
    <dgm:cxn modelId="{13705712-8C7A-4516-AE84-E88D6FB482D3}" srcId="{DF35CEBC-3DB4-4BC3-877C-592D97B709B8}" destId="{028D859A-2A45-4FCD-9595-DA037F7E4C30}" srcOrd="0" destOrd="0" parTransId="{94697B21-2CD0-4106-8423-1C45379B0064}" sibTransId="{E054C725-8C5C-476D-92B4-2F4CAE4677D8}"/>
    <dgm:cxn modelId="{F61F1D18-0298-4ED1-BC02-1B215BF6BFE1}" type="presOf" srcId="{CAEB758E-8E87-492D-B49D-EAFAF94B50A0}" destId="{606DB012-1C4B-4B9E-89F3-49A12D4D0B94}" srcOrd="0" destOrd="1" presId="urn:microsoft.com/office/officeart/2018/5/layout/CenteredIconLabelDescriptionList"/>
    <dgm:cxn modelId="{0E49021B-FD25-4FB7-8BA7-3E57B63B357C}" type="presOf" srcId="{E0E2FD18-197B-4104-B682-440ED3E1D6F2}" destId="{914C8CFB-923E-49FD-A486-03953B33B7A9}" srcOrd="0" destOrd="2" presId="urn:microsoft.com/office/officeart/2018/5/layout/CenteredIconLabelDescriptionList"/>
    <dgm:cxn modelId="{E3393522-76C3-4B09-B45E-FDC12F15E5C1}" type="presOf" srcId="{028D859A-2A45-4FCD-9595-DA037F7E4C30}" destId="{914C8CFB-923E-49FD-A486-03953B33B7A9}" srcOrd="0" destOrd="0" presId="urn:microsoft.com/office/officeart/2018/5/layout/CenteredIconLabelDescriptionList"/>
    <dgm:cxn modelId="{91D4BC24-C6A4-48A7-8E7A-CF1DA96893E2}" srcId="{7658FC52-D0D4-4244-8A80-95653F01B989}" destId="{DF35CEBC-3DB4-4BC3-877C-592D97B709B8}" srcOrd="2" destOrd="0" parTransId="{790D3B06-D092-4935-9842-860CDDB7473B}" sibTransId="{5D814134-D1B0-41EC-9183-6A4B0B5E8B01}"/>
    <dgm:cxn modelId="{D32BEB28-2A4F-467E-85DD-A7794EAC8BB9}" srcId="{62012683-6CAE-4017-B1F3-7C65CD7CD93A}" destId="{E0783CB1-FC1C-4748-BD6D-CF7B8078F09C}" srcOrd="1" destOrd="0" parTransId="{FFA5DD7E-9BEF-467A-A9F1-6D5A540DD18A}" sibTransId="{05978844-69E7-44F4-BF6E-4470AF342826}"/>
    <dgm:cxn modelId="{3E8FAE38-F6E4-4660-901A-8CC21F1DBD0C}" srcId="{DF35CEBC-3DB4-4BC3-877C-592D97B709B8}" destId="{E0E2FD18-197B-4104-B682-440ED3E1D6F2}" srcOrd="2" destOrd="0" parTransId="{95FDB207-5789-4106-BDB9-D532D50C153C}" sibTransId="{E0083F07-3365-4FF7-875A-518C17BC75B9}"/>
    <dgm:cxn modelId="{ED9C1664-0581-468D-8B81-F251FCA69AE7}" type="presOf" srcId="{A1EA34D2-20C3-4978-A97B-749FF3222000}" destId="{57CF2D33-22E7-40E4-B651-1872A6C7A6CB}" srcOrd="0" destOrd="0" presId="urn:microsoft.com/office/officeart/2018/5/layout/CenteredIconLabelDescriptionList"/>
    <dgm:cxn modelId="{C1608365-F035-48A0-B1DA-7C0854D3FAA1}" srcId="{EAF96E21-4AF2-43B5-AF79-1B58496733F3}" destId="{68871032-1BC0-4227-A122-25328AB52710}" srcOrd="0" destOrd="0" parTransId="{641BB252-BA0A-44A3-AD4D-2AAE93442E27}" sibTransId="{4E3ACA97-E3FD-4115-BE56-0E0072BC99BE}"/>
    <dgm:cxn modelId="{F3244246-7FA7-4EE1-BD69-576BC132CCFC}" type="presOf" srcId="{62012683-6CAE-4017-B1F3-7C65CD7CD93A}" destId="{5182DA9A-3B3D-4D2D-AECE-8B04D144F53E}" srcOrd="0" destOrd="0" presId="urn:microsoft.com/office/officeart/2018/5/layout/CenteredIconLabelDescriptionList"/>
    <dgm:cxn modelId="{F0A28E6B-43AC-40E0-A5FB-77ED8EFB979B}" type="presOf" srcId="{B59E3124-BF94-4D89-A6A2-C297EB1E5FAD}" destId="{914C8CFB-923E-49FD-A486-03953B33B7A9}" srcOrd="0" destOrd="1" presId="urn:microsoft.com/office/officeart/2018/5/layout/CenteredIconLabelDescriptionList"/>
    <dgm:cxn modelId="{A4D4AD71-16DB-431D-8EA3-D6F94D852517}" srcId="{7658FC52-D0D4-4244-8A80-95653F01B989}" destId="{62012683-6CAE-4017-B1F3-7C65CD7CD93A}" srcOrd="1" destOrd="0" parTransId="{9CE7D153-B467-4929-AE47-021CB533FB3A}" sibTransId="{76285911-1956-4D7B-B3E0-28AF19E3A3E8}"/>
    <dgm:cxn modelId="{5ABC5772-EB38-45A0-AB13-4EB2D80A4E9C}" type="presOf" srcId="{E0783CB1-FC1C-4748-BD6D-CF7B8078F09C}" destId="{57CF2D33-22E7-40E4-B651-1872A6C7A6CB}" srcOrd="0" destOrd="1" presId="urn:microsoft.com/office/officeart/2018/5/layout/CenteredIconLabelDescriptionList"/>
    <dgm:cxn modelId="{C15FA875-D925-4354-BDA9-C113A5A767A5}" srcId="{62012683-6CAE-4017-B1F3-7C65CD7CD93A}" destId="{707EF7A6-3C99-4B81-941D-3AFBFFFD8166}" srcOrd="2" destOrd="0" parTransId="{68982A78-EB7F-4307-BD0F-44D243C0B0AE}" sibTransId="{A9BEED90-2293-4B21-B949-DC0698DB2B68}"/>
    <dgm:cxn modelId="{8E255C7F-A9ED-4A06-9A7B-7E5EB67E35D6}" type="presOf" srcId="{DF35CEBC-3DB4-4BC3-877C-592D97B709B8}" destId="{29543830-F937-4928-B1BC-6D3311E75896}" srcOrd="0" destOrd="0" presId="urn:microsoft.com/office/officeart/2018/5/layout/CenteredIconLabelDescriptionList"/>
    <dgm:cxn modelId="{A9AF3183-6A6B-4261-956D-71A1C772999B}" srcId="{7658FC52-D0D4-4244-8A80-95653F01B989}" destId="{B47CC742-8E9D-4F5B-A6CA-F6D04E9C44AD}" srcOrd="0" destOrd="0" parTransId="{B8577482-8509-462F-84C4-DE82FE66A0F6}" sibTransId="{C3EC97D2-8CED-4DC2-98CB-64FB38D348AC}"/>
    <dgm:cxn modelId="{95FB5B8D-1D79-4AB0-A24E-57C8BD72F93F}" srcId="{DF35CEBC-3DB4-4BC3-877C-592D97B709B8}" destId="{B59E3124-BF94-4D89-A6A2-C297EB1E5FAD}" srcOrd="1" destOrd="0" parTransId="{0E602D81-8B70-4AEC-9FD5-3927DF97D861}" sibTransId="{F91504A6-8ADA-4AF7-8859-53C9A152C0E5}"/>
    <dgm:cxn modelId="{918E849A-7EA0-4AAB-B77D-196150E1B13A}" srcId="{7658FC52-D0D4-4244-8A80-95653F01B989}" destId="{EAF96E21-4AF2-43B5-AF79-1B58496733F3}" srcOrd="3" destOrd="0" parTransId="{BDEA2966-8515-4878-8C8F-86E934078BFF}" sibTransId="{553AA837-1355-41A9-9008-D610E0624FF1}"/>
    <dgm:cxn modelId="{374DD7B2-CE5B-44C7-B161-E62BBB36BC54}" srcId="{EAF96E21-4AF2-43B5-AF79-1B58496733F3}" destId="{CAEB758E-8E87-492D-B49D-EAFAF94B50A0}" srcOrd="1" destOrd="0" parTransId="{AC06C808-7564-4165-8D38-FE073C0EFE9B}" sibTransId="{E916DAD3-7EDE-4C93-98B9-AF74971734DE}"/>
    <dgm:cxn modelId="{6CAFDAD5-AF05-4E88-A5FF-D4C7EDF41EA1}" type="presOf" srcId="{EAF96E21-4AF2-43B5-AF79-1B58496733F3}" destId="{9330416B-39C2-42EE-99DE-897776F6610C}" srcOrd="0" destOrd="0" presId="urn:microsoft.com/office/officeart/2018/5/layout/CenteredIconLabelDescriptionList"/>
    <dgm:cxn modelId="{205274E1-3A2E-4FB9-BC9E-14E18C4DB544}" srcId="{62012683-6CAE-4017-B1F3-7C65CD7CD93A}" destId="{A1EA34D2-20C3-4978-A97B-749FF3222000}" srcOrd="0" destOrd="0" parTransId="{5F9D8C04-70EB-4121-A0E8-C00D73D6980A}" sibTransId="{E961108D-D4BB-41AB-8482-AF2BF69A994E}"/>
    <dgm:cxn modelId="{7FD29AE6-593F-4964-A097-0A73E47DB60C}" type="presOf" srcId="{B47CC742-8E9D-4F5B-A6CA-F6D04E9C44AD}" destId="{DE9B5860-1401-45B9-8FE5-0005674881EA}" srcOrd="0" destOrd="0" presId="urn:microsoft.com/office/officeart/2018/5/layout/CenteredIconLabelDescriptionList"/>
    <dgm:cxn modelId="{A959AAEF-BFA1-4007-9907-D409B3945515}" type="presOf" srcId="{68871032-1BC0-4227-A122-25328AB52710}" destId="{606DB012-1C4B-4B9E-89F3-49A12D4D0B94}" srcOrd="0" destOrd="0" presId="urn:microsoft.com/office/officeart/2018/5/layout/CenteredIconLabelDescriptionList"/>
    <dgm:cxn modelId="{E0894AFF-680F-4AF0-9A23-5A57FD63C1F9}" type="presOf" srcId="{7658FC52-D0D4-4244-8A80-95653F01B989}" destId="{C7336B47-4535-4DEA-9BD1-A1E9D65F0D98}" srcOrd="0" destOrd="0" presId="urn:microsoft.com/office/officeart/2018/5/layout/CenteredIconLabelDescriptionList"/>
    <dgm:cxn modelId="{D7028774-6AC9-4245-981B-412366A7B837}" type="presParOf" srcId="{C7336B47-4535-4DEA-9BD1-A1E9D65F0D98}" destId="{A99C55AE-FABB-4A82-9CAF-408EF31F44E7}" srcOrd="0" destOrd="0" presId="urn:microsoft.com/office/officeart/2018/5/layout/CenteredIconLabelDescriptionList"/>
    <dgm:cxn modelId="{A63B7078-049D-4C71-94AD-C8FD3DED6473}" type="presParOf" srcId="{A99C55AE-FABB-4A82-9CAF-408EF31F44E7}" destId="{A87457DA-ECA9-4246-B93F-E06E1150777D}" srcOrd="0" destOrd="0" presId="urn:microsoft.com/office/officeart/2018/5/layout/CenteredIconLabelDescriptionList"/>
    <dgm:cxn modelId="{4140DE15-8D62-449E-B114-1451B8B8E926}" type="presParOf" srcId="{A99C55AE-FABB-4A82-9CAF-408EF31F44E7}" destId="{65FA3243-4DF2-4264-A03B-9DC0D5F6103D}" srcOrd="1" destOrd="0" presId="urn:microsoft.com/office/officeart/2018/5/layout/CenteredIconLabelDescriptionList"/>
    <dgm:cxn modelId="{10DE6794-9CC7-42C5-8D43-F14A3D50CA5C}" type="presParOf" srcId="{A99C55AE-FABB-4A82-9CAF-408EF31F44E7}" destId="{DE9B5860-1401-45B9-8FE5-0005674881EA}" srcOrd="2" destOrd="0" presId="urn:microsoft.com/office/officeart/2018/5/layout/CenteredIconLabelDescriptionList"/>
    <dgm:cxn modelId="{8C71610A-2C91-4191-9D26-601A74F54459}" type="presParOf" srcId="{A99C55AE-FABB-4A82-9CAF-408EF31F44E7}" destId="{10EDC234-EDA6-45F5-8A91-6A39D624417F}" srcOrd="3" destOrd="0" presId="urn:microsoft.com/office/officeart/2018/5/layout/CenteredIconLabelDescriptionList"/>
    <dgm:cxn modelId="{BCFDC285-C5B4-4EB8-AC5F-7A78CD779A1D}" type="presParOf" srcId="{A99C55AE-FABB-4A82-9CAF-408EF31F44E7}" destId="{A6AACE58-06EC-41AE-A4BA-C657FB2BFD52}" srcOrd="4" destOrd="0" presId="urn:microsoft.com/office/officeart/2018/5/layout/CenteredIconLabelDescriptionList"/>
    <dgm:cxn modelId="{A5DDAAD9-69AF-492E-B16B-031BB87C5219}" type="presParOf" srcId="{C7336B47-4535-4DEA-9BD1-A1E9D65F0D98}" destId="{EAE427DB-C411-44ED-BEB6-E07855C02DA4}" srcOrd="1" destOrd="0" presId="urn:microsoft.com/office/officeart/2018/5/layout/CenteredIconLabelDescriptionList"/>
    <dgm:cxn modelId="{98D25444-1098-4A7A-9C95-A34E5F5E2630}" type="presParOf" srcId="{C7336B47-4535-4DEA-9BD1-A1E9D65F0D98}" destId="{D1385D83-F23D-4D10-AD29-5C5E5C104B44}" srcOrd="2" destOrd="0" presId="urn:microsoft.com/office/officeart/2018/5/layout/CenteredIconLabelDescriptionList"/>
    <dgm:cxn modelId="{A79AB4E9-0F8B-4373-B140-0C45567165CE}" type="presParOf" srcId="{D1385D83-F23D-4D10-AD29-5C5E5C104B44}" destId="{7F14BB47-D6DC-477C-86B7-8A893AD0ADAD}" srcOrd="0" destOrd="0" presId="urn:microsoft.com/office/officeart/2018/5/layout/CenteredIconLabelDescriptionList"/>
    <dgm:cxn modelId="{A897461C-3292-4BEE-8A7B-A0E3EF1960BA}" type="presParOf" srcId="{D1385D83-F23D-4D10-AD29-5C5E5C104B44}" destId="{03B6A4C9-793F-4691-8590-746A000A7336}" srcOrd="1" destOrd="0" presId="urn:microsoft.com/office/officeart/2018/5/layout/CenteredIconLabelDescriptionList"/>
    <dgm:cxn modelId="{B804A599-0A73-4D44-8A0E-74BD1BD6EB37}" type="presParOf" srcId="{D1385D83-F23D-4D10-AD29-5C5E5C104B44}" destId="{5182DA9A-3B3D-4D2D-AECE-8B04D144F53E}" srcOrd="2" destOrd="0" presId="urn:microsoft.com/office/officeart/2018/5/layout/CenteredIconLabelDescriptionList"/>
    <dgm:cxn modelId="{544ADBCC-8582-40C4-881F-DDDA9F19FAE0}" type="presParOf" srcId="{D1385D83-F23D-4D10-AD29-5C5E5C104B44}" destId="{4627D2E9-C6B4-4C44-8492-48AFC804294F}" srcOrd="3" destOrd="0" presId="urn:microsoft.com/office/officeart/2018/5/layout/CenteredIconLabelDescriptionList"/>
    <dgm:cxn modelId="{2C934308-D441-477D-81B4-D50A7BA065C1}" type="presParOf" srcId="{D1385D83-F23D-4D10-AD29-5C5E5C104B44}" destId="{57CF2D33-22E7-40E4-B651-1872A6C7A6CB}" srcOrd="4" destOrd="0" presId="urn:microsoft.com/office/officeart/2018/5/layout/CenteredIconLabelDescriptionList"/>
    <dgm:cxn modelId="{4CB272C2-9179-485D-A836-7A5C8D8DABD5}" type="presParOf" srcId="{C7336B47-4535-4DEA-9BD1-A1E9D65F0D98}" destId="{BEE1985A-68B6-4C51-98E6-EED95BD61FA8}" srcOrd="3" destOrd="0" presId="urn:microsoft.com/office/officeart/2018/5/layout/CenteredIconLabelDescriptionList"/>
    <dgm:cxn modelId="{AC3820C2-1F15-42B9-9F84-F25EC83B063E}" type="presParOf" srcId="{C7336B47-4535-4DEA-9BD1-A1E9D65F0D98}" destId="{817157AA-81F1-4A8E-AD14-47BC78325118}" srcOrd="4" destOrd="0" presId="urn:microsoft.com/office/officeart/2018/5/layout/CenteredIconLabelDescriptionList"/>
    <dgm:cxn modelId="{76248518-6345-4642-8059-4566DCCD5ACF}" type="presParOf" srcId="{817157AA-81F1-4A8E-AD14-47BC78325118}" destId="{34568C76-CD63-4B5F-9BD0-DDC4346CD319}" srcOrd="0" destOrd="0" presId="urn:microsoft.com/office/officeart/2018/5/layout/CenteredIconLabelDescriptionList"/>
    <dgm:cxn modelId="{A0D5D5DF-AB09-4E22-AA93-BB5B2DB3B204}" type="presParOf" srcId="{817157AA-81F1-4A8E-AD14-47BC78325118}" destId="{9FA43FE2-30BA-4938-9BEB-E9B4EE3D38F7}" srcOrd="1" destOrd="0" presId="urn:microsoft.com/office/officeart/2018/5/layout/CenteredIconLabelDescriptionList"/>
    <dgm:cxn modelId="{F8B897B3-A14C-4436-95DF-3FB350FEA68A}" type="presParOf" srcId="{817157AA-81F1-4A8E-AD14-47BC78325118}" destId="{29543830-F937-4928-B1BC-6D3311E75896}" srcOrd="2" destOrd="0" presId="urn:microsoft.com/office/officeart/2018/5/layout/CenteredIconLabelDescriptionList"/>
    <dgm:cxn modelId="{CE8344A3-894E-465E-AB3F-EC04F7CA0042}" type="presParOf" srcId="{817157AA-81F1-4A8E-AD14-47BC78325118}" destId="{2791272F-0843-4227-A7F5-3512FE56A3DA}" srcOrd="3" destOrd="0" presId="urn:microsoft.com/office/officeart/2018/5/layout/CenteredIconLabelDescriptionList"/>
    <dgm:cxn modelId="{D4394100-0E76-4C3E-A91A-6D81A9ECD3A6}" type="presParOf" srcId="{817157AA-81F1-4A8E-AD14-47BC78325118}" destId="{914C8CFB-923E-49FD-A486-03953B33B7A9}" srcOrd="4" destOrd="0" presId="urn:microsoft.com/office/officeart/2018/5/layout/CenteredIconLabelDescriptionList"/>
    <dgm:cxn modelId="{1050FED7-3500-49E4-87CE-256C2504341F}" type="presParOf" srcId="{C7336B47-4535-4DEA-9BD1-A1E9D65F0D98}" destId="{8906CDC7-2258-427C-97F3-532B1CD63FB9}" srcOrd="5" destOrd="0" presId="urn:microsoft.com/office/officeart/2018/5/layout/CenteredIconLabelDescriptionList"/>
    <dgm:cxn modelId="{0E698CC1-792B-4B7B-ADA5-40A9D9D8310D}" type="presParOf" srcId="{C7336B47-4535-4DEA-9BD1-A1E9D65F0D98}" destId="{358682AB-15E6-4946-AC6D-A5A2989FEA16}" srcOrd="6" destOrd="0" presId="urn:microsoft.com/office/officeart/2018/5/layout/CenteredIconLabelDescriptionList"/>
    <dgm:cxn modelId="{38046DE0-ABCC-4FDF-A548-6BC52172AA91}" type="presParOf" srcId="{358682AB-15E6-4946-AC6D-A5A2989FEA16}" destId="{115ED263-2349-464A-8DDC-B983F51B07F8}" srcOrd="0" destOrd="0" presId="urn:microsoft.com/office/officeart/2018/5/layout/CenteredIconLabelDescriptionList"/>
    <dgm:cxn modelId="{F588DB1B-D675-420F-8A2D-1625741A2F75}" type="presParOf" srcId="{358682AB-15E6-4946-AC6D-A5A2989FEA16}" destId="{E5348141-72B8-42EA-B9A3-CA22D281D30A}" srcOrd="1" destOrd="0" presId="urn:microsoft.com/office/officeart/2018/5/layout/CenteredIconLabelDescriptionList"/>
    <dgm:cxn modelId="{1EF2496C-BDC8-460A-8AE6-F66F68E89566}" type="presParOf" srcId="{358682AB-15E6-4946-AC6D-A5A2989FEA16}" destId="{9330416B-39C2-42EE-99DE-897776F6610C}" srcOrd="2" destOrd="0" presId="urn:microsoft.com/office/officeart/2018/5/layout/CenteredIconLabelDescriptionList"/>
    <dgm:cxn modelId="{617A9ECD-95B6-485A-A206-4C40F437A218}" type="presParOf" srcId="{358682AB-15E6-4946-AC6D-A5A2989FEA16}" destId="{9F70568A-FCC6-4E4B-B51E-1299D4A910A5}" srcOrd="3" destOrd="0" presId="urn:microsoft.com/office/officeart/2018/5/layout/CenteredIconLabelDescriptionList"/>
    <dgm:cxn modelId="{18033CC4-2432-4BC0-B6C5-AE3233C53153}" type="presParOf" srcId="{358682AB-15E6-4946-AC6D-A5A2989FEA16}" destId="{606DB012-1C4B-4B9E-89F3-49A12D4D0B9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5E3086-8BFC-4A96-9328-316F3D3686FD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663718-FB66-4598-B9D4-F7B644BF4059}">
      <dgm:prSet/>
      <dgm:spPr/>
      <dgm:t>
        <a:bodyPr/>
        <a:lstStyle/>
        <a:p>
          <a:r>
            <a:rPr lang="en-US" dirty="0"/>
            <a:t>Email  feedback</a:t>
          </a:r>
        </a:p>
      </dgm:t>
    </dgm:pt>
    <dgm:pt modelId="{1D21EED2-8A13-4339-9C43-EC472148A8A5}" type="parTrans" cxnId="{4040F1FD-04DA-4E3C-B6E7-3DA4762202EA}">
      <dgm:prSet/>
      <dgm:spPr/>
      <dgm:t>
        <a:bodyPr/>
        <a:lstStyle/>
        <a:p>
          <a:endParaRPr lang="en-US"/>
        </a:p>
      </dgm:t>
    </dgm:pt>
    <dgm:pt modelId="{7FB05F7A-0C59-45B4-9549-40CB2F43DC7E}" type="sibTrans" cxnId="{4040F1FD-04DA-4E3C-B6E7-3DA4762202EA}">
      <dgm:prSet/>
      <dgm:spPr/>
      <dgm:t>
        <a:bodyPr/>
        <a:lstStyle/>
        <a:p>
          <a:endParaRPr lang="en-US"/>
        </a:p>
      </dgm:t>
    </dgm:pt>
    <dgm:pt modelId="{C490DBF6-C089-4AA4-9286-08DA3D1C1EF2}">
      <dgm:prSet/>
      <dgm:spPr/>
      <dgm:t>
        <a:bodyPr/>
        <a:lstStyle/>
        <a:p>
          <a:r>
            <a:rPr lang="en-US"/>
            <a:t>Visual communication</a:t>
          </a:r>
        </a:p>
      </dgm:t>
    </dgm:pt>
    <dgm:pt modelId="{677DC281-4D6D-4983-AC29-30CE21C0270C}" type="parTrans" cxnId="{4BD09AB1-F4E4-4966-94B5-F789E725E13B}">
      <dgm:prSet/>
      <dgm:spPr/>
      <dgm:t>
        <a:bodyPr/>
        <a:lstStyle/>
        <a:p>
          <a:endParaRPr lang="en-US"/>
        </a:p>
      </dgm:t>
    </dgm:pt>
    <dgm:pt modelId="{8DD6A551-8837-48C3-B719-5C90EF9608AD}" type="sibTrans" cxnId="{4BD09AB1-F4E4-4966-94B5-F789E725E13B}">
      <dgm:prSet/>
      <dgm:spPr/>
      <dgm:t>
        <a:bodyPr/>
        <a:lstStyle/>
        <a:p>
          <a:endParaRPr lang="en-US"/>
        </a:p>
      </dgm:t>
    </dgm:pt>
    <dgm:pt modelId="{876F465D-5255-4365-B3A1-9E4C8DAA12E1}">
      <dgm:prSet/>
      <dgm:spPr/>
      <dgm:t>
        <a:bodyPr/>
        <a:lstStyle/>
        <a:p>
          <a:r>
            <a:rPr lang="en-US"/>
            <a:t>Intro and definition</a:t>
          </a:r>
        </a:p>
      </dgm:t>
    </dgm:pt>
    <dgm:pt modelId="{B5C62CEB-5DC6-40EC-A8AF-8DAB594FD36B}" type="parTrans" cxnId="{4B77D1F3-E741-449E-99D2-B1CF82BAB415}">
      <dgm:prSet/>
      <dgm:spPr/>
      <dgm:t>
        <a:bodyPr/>
        <a:lstStyle/>
        <a:p>
          <a:endParaRPr lang="en-US"/>
        </a:p>
      </dgm:t>
    </dgm:pt>
    <dgm:pt modelId="{CB520B54-FB23-4766-8E53-4C115EF4AF25}" type="sibTrans" cxnId="{4B77D1F3-E741-449E-99D2-B1CF82BAB415}">
      <dgm:prSet/>
      <dgm:spPr/>
      <dgm:t>
        <a:bodyPr/>
        <a:lstStyle/>
        <a:p>
          <a:endParaRPr lang="en-US"/>
        </a:p>
      </dgm:t>
    </dgm:pt>
    <dgm:pt modelId="{069C9D8A-74F9-46DB-B412-46347DBFFA84}">
      <dgm:prSet/>
      <dgm:spPr/>
      <dgm:t>
        <a:bodyPr/>
        <a:lstStyle/>
        <a:p>
          <a:r>
            <a:rPr lang="en-US"/>
            <a:t>Types of visualizations</a:t>
          </a:r>
        </a:p>
      </dgm:t>
    </dgm:pt>
    <dgm:pt modelId="{2CD7F0D9-C859-4FB2-BDBE-C6643AC6083B}" type="parTrans" cxnId="{771E3F93-5F47-48CB-94D1-DD6BF7B074C5}">
      <dgm:prSet/>
      <dgm:spPr/>
      <dgm:t>
        <a:bodyPr/>
        <a:lstStyle/>
        <a:p>
          <a:endParaRPr lang="en-US"/>
        </a:p>
      </dgm:t>
    </dgm:pt>
    <dgm:pt modelId="{FFB527A1-9558-4CE6-92C8-B01F21C3B0EC}" type="sibTrans" cxnId="{771E3F93-5F47-48CB-94D1-DD6BF7B074C5}">
      <dgm:prSet/>
      <dgm:spPr/>
      <dgm:t>
        <a:bodyPr/>
        <a:lstStyle/>
        <a:p>
          <a:endParaRPr lang="en-US"/>
        </a:p>
      </dgm:t>
    </dgm:pt>
    <dgm:pt modelId="{9374EAF3-5B74-4C85-A9B3-0E48531F49B9}">
      <dgm:prSet/>
      <dgm:spPr/>
      <dgm:t>
        <a:bodyPr/>
        <a:lstStyle/>
        <a:p>
          <a:r>
            <a:rPr lang="en-US" dirty="0"/>
            <a:t>Practice creating a visualization</a:t>
          </a:r>
        </a:p>
      </dgm:t>
    </dgm:pt>
    <dgm:pt modelId="{D79A4AE9-344A-406C-B905-79BD360EEEBD}" type="parTrans" cxnId="{F7BAABA2-E71A-44DB-8271-05BFB27CE54A}">
      <dgm:prSet/>
      <dgm:spPr/>
      <dgm:t>
        <a:bodyPr/>
        <a:lstStyle/>
        <a:p>
          <a:endParaRPr lang="en-US"/>
        </a:p>
      </dgm:t>
    </dgm:pt>
    <dgm:pt modelId="{ED494961-FBC7-448A-B0A9-2A9F793BE7A8}" type="sibTrans" cxnId="{F7BAABA2-E71A-44DB-8271-05BFB27CE54A}">
      <dgm:prSet/>
      <dgm:spPr/>
      <dgm:t>
        <a:bodyPr/>
        <a:lstStyle/>
        <a:p>
          <a:endParaRPr lang="en-US"/>
        </a:p>
      </dgm:t>
    </dgm:pt>
    <dgm:pt modelId="{F231C24B-7850-4463-B42C-E344B77B55BE}">
      <dgm:prSet/>
      <dgm:spPr/>
      <dgm:t>
        <a:bodyPr/>
        <a:lstStyle/>
        <a:p>
          <a:r>
            <a:rPr lang="en-US"/>
            <a:t>BREAK</a:t>
          </a:r>
        </a:p>
      </dgm:t>
    </dgm:pt>
    <dgm:pt modelId="{240A762A-FC3E-4404-9DF0-AD74C41B24F4}" type="parTrans" cxnId="{605C2125-5FA1-453F-9BB7-6A15FDAA40EB}">
      <dgm:prSet/>
      <dgm:spPr/>
      <dgm:t>
        <a:bodyPr/>
        <a:lstStyle/>
        <a:p>
          <a:endParaRPr lang="en-US"/>
        </a:p>
      </dgm:t>
    </dgm:pt>
    <dgm:pt modelId="{3F1FB35E-1381-4C95-A609-09888F93A4E5}" type="sibTrans" cxnId="{605C2125-5FA1-453F-9BB7-6A15FDAA40EB}">
      <dgm:prSet/>
      <dgm:spPr/>
      <dgm:t>
        <a:bodyPr/>
        <a:lstStyle/>
        <a:p>
          <a:endParaRPr lang="en-US"/>
        </a:p>
      </dgm:t>
    </dgm:pt>
    <dgm:pt modelId="{88EDA2DE-0C0C-4993-8E29-7A3D354672A3}">
      <dgm:prSet/>
      <dgm:spPr/>
      <dgm:t>
        <a:bodyPr/>
        <a:lstStyle/>
        <a:p>
          <a:r>
            <a:rPr lang="en-US"/>
            <a:t>Flowcharts</a:t>
          </a:r>
        </a:p>
      </dgm:t>
    </dgm:pt>
    <dgm:pt modelId="{6C59D39C-D93B-4C8A-A784-AD3EE2FB7821}" type="parTrans" cxnId="{7F57E10A-5B6C-4452-AD0A-0BC45B80E865}">
      <dgm:prSet/>
      <dgm:spPr/>
      <dgm:t>
        <a:bodyPr/>
        <a:lstStyle/>
        <a:p>
          <a:endParaRPr lang="en-US"/>
        </a:p>
      </dgm:t>
    </dgm:pt>
    <dgm:pt modelId="{09E01E32-988B-4D62-BE1A-25715E4835B7}" type="sibTrans" cxnId="{7F57E10A-5B6C-4452-AD0A-0BC45B80E865}">
      <dgm:prSet/>
      <dgm:spPr/>
      <dgm:t>
        <a:bodyPr/>
        <a:lstStyle/>
        <a:p>
          <a:endParaRPr lang="en-US"/>
        </a:p>
      </dgm:t>
    </dgm:pt>
    <dgm:pt modelId="{9D81F8A7-767D-4281-9FB0-A1379D2A964A}">
      <dgm:prSet/>
      <dgm:spPr/>
      <dgm:t>
        <a:bodyPr/>
        <a:lstStyle/>
        <a:p>
          <a:r>
            <a:rPr lang="en-US"/>
            <a:t>Purpose</a:t>
          </a:r>
        </a:p>
      </dgm:t>
    </dgm:pt>
    <dgm:pt modelId="{061B00B9-0C99-4762-9236-846E557E121B}" type="parTrans" cxnId="{88BD25A5-6AAE-4A1D-A087-023ED65F3734}">
      <dgm:prSet/>
      <dgm:spPr/>
      <dgm:t>
        <a:bodyPr/>
        <a:lstStyle/>
        <a:p>
          <a:endParaRPr lang="en-US"/>
        </a:p>
      </dgm:t>
    </dgm:pt>
    <dgm:pt modelId="{4B7A2E0D-EBEB-4817-AC5C-74C19435ACAE}" type="sibTrans" cxnId="{88BD25A5-6AAE-4A1D-A087-023ED65F3734}">
      <dgm:prSet/>
      <dgm:spPr/>
      <dgm:t>
        <a:bodyPr/>
        <a:lstStyle/>
        <a:p>
          <a:endParaRPr lang="en-US"/>
        </a:p>
      </dgm:t>
    </dgm:pt>
    <dgm:pt modelId="{0065D8DE-5E02-4DA2-81ED-22BEAFF535C6}">
      <dgm:prSet/>
      <dgm:spPr/>
      <dgm:t>
        <a:bodyPr/>
        <a:lstStyle/>
        <a:p>
          <a:r>
            <a:rPr lang="en-US"/>
            <a:t>Principles and characteristics</a:t>
          </a:r>
        </a:p>
      </dgm:t>
    </dgm:pt>
    <dgm:pt modelId="{084BFF86-1C2A-4EC3-AD17-8C0AD82E06D4}" type="parTrans" cxnId="{EFEF4176-8D1B-4D05-BBAE-084AA656D908}">
      <dgm:prSet/>
      <dgm:spPr/>
      <dgm:t>
        <a:bodyPr/>
        <a:lstStyle/>
        <a:p>
          <a:endParaRPr lang="en-US"/>
        </a:p>
      </dgm:t>
    </dgm:pt>
    <dgm:pt modelId="{0BC586FC-AFE5-4A05-8A4E-81C8C4E1D5F5}" type="sibTrans" cxnId="{EFEF4176-8D1B-4D05-BBAE-084AA656D908}">
      <dgm:prSet/>
      <dgm:spPr/>
      <dgm:t>
        <a:bodyPr/>
        <a:lstStyle/>
        <a:p>
          <a:endParaRPr lang="en-US"/>
        </a:p>
      </dgm:t>
    </dgm:pt>
    <dgm:pt modelId="{DE745058-0FC2-43A5-859E-EE34F1994F10}">
      <dgm:prSet/>
      <dgm:spPr/>
      <dgm:t>
        <a:bodyPr/>
        <a:lstStyle/>
        <a:p>
          <a:r>
            <a:rPr lang="en-US"/>
            <a:t>Practice creating a flowchart</a:t>
          </a:r>
        </a:p>
      </dgm:t>
    </dgm:pt>
    <dgm:pt modelId="{067C3C2E-C998-470A-BB62-D08E1F9C4454}" type="parTrans" cxnId="{3D3C48FE-85B0-4FBE-9FE2-68A5BD058626}">
      <dgm:prSet/>
      <dgm:spPr/>
      <dgm:t>
        <a:bodyPr/>
        <a:lstStyle/>
        <a:p>
          <a:endParaRPr lang="en-US"/>
        </a:p>
      </dgm:t>
    </dgm:pt>
    <dgm:pt modelId="{18BFF46B-718B-438D-A7FA-CA44B13D8F6A}" type="sibTrans" cxnId="{3D3C48FE-85B0-4FBE-9FE2-68A5BD058626}">
      <dgm:prSet/>
      <dgm:spPr/>
      <dgm:t>
        <a:bodyPr/>
        <a:lstStyle/>
        <a:p>
          <a:endParaRPr lang="en-US"/>
        </a:p>
      </dgm:t>
    </dgm:pt>
    <dgm:pt modelId="{0FC5FFFA-5666-441E-8F44-CFF8F95376E2}">
      <dgm:prSet/>
      <dgm:spPr/>
      <dgm:t>
        <a:bodyPr/>
        <a:lstStyle/>
        <a:p>
          <a:r>
            <a:rPr lang="en-US"/>
            <a:t>Practice creating a visualization</a:t>
          </a:r>
        </a:p>
      </dgm:t>
    </dgm:pt>
    <dgm:pt modelId="{95B064E2-5E11-4008-83A8-D0A1E39F8DEC}" type="parTrans" cxnId="{B1CD1CE9-DDB0-423F-8137-50930F871F9A}">
      <dgm:prSet/>
      <dgm:spPr/>
      <dgm:t>
        <a:bodyPr/>
        <a:lstStyle/>
        <a:p>
          <a:endParaRPr lang="en-US"/>
        </a:p>
      </dgm:t>
    </dgm:pt>
    <dgm:pt modelId="{924C8555-6551-43C0-94DE-CA67B15E3FCC}" type="sibTrans" cxnId="{B1CD1CE9-DDB0-423F-8137-50930F871F9A}">
      <dgm:prSet/>
      <dgm:spPr/>
      <dgm:t>
        <a:bodyPr/>
        <a:lstStyle/>
        <a:p>
          <a:endParaRPr lang="en-US"/>
        </a:p>
      </dgm:t>
    </dgm:pt>
    <dgm:pt modelId="{BB0A270E-2555-4B60-BCF9-318D848FEE9A}">
      <dgm:prSet/>
      <dgm:spPr/>
      <dgm:t>
        <a:bodyPr/>
        <a:lstStyle/>
        <a:p>
          <a:r>
            <a:rPr lang="en-US"/>
            <a:t>BREAK</a:t>
          </a:r>
        </a:p>
      </dgm:t>
    </dgm:pt>
    <dgm:pt modelId="{F1955D3A-BB4B-41A5-B4AF-0BD901C1DD93}" type="parTrans" cxnId="{922232F4-A9D0-4AFE-974C-3C4BE80F8E54}">
      <dgm:prSet/>
      <dgm:spPr/>
      <dgm:t>
        <a:bodyPr/>
        <a:lstStyle/>
        <a:p>
          <a:endParaRPr lang="en-US"/>
        </a:p>
      </dgm:t>
    </dgm:pt>
    <dgm:pt modelId="{865EFD37-03C6-4780-80DB-D4ED51862617}" type="sibTrans" cxnId="{922232F4-A9D0-4AFE-974C-3C4BE80F8E54}">
      <dgm:prSet/>
      <dgm:spPr/>
      <dgm:t>
        <a:bodyPr/>
        <a:lstStyle/>
        <a:p>
          <a:endParaRPr lang="en-US"/>
        </a:p>
      </dgm:t>
    </dgm:pt>
    <dgm:pt modelId="{75731866-4EA1-4768-9E01-FBF94DB49CEB}">
      <dgm:prSet/>
      <dgm:spPr/>
      <dgm:t>
        <a:bodyPr/>
        <a:lstStyle/>
        <a:p>
          <a:r>
            <a:rPr lang="en-US"/>
            <a:t>Assignment </a:t>
          </a:r>
        </a:p>
      </dgm:t>
    </dgm:pt>
    <dgm:pt modelId="{DD369285-6D5B-47D9-B89D-F0109C074145}" type="parTrans" cxnId="{83CAA71D-F388-4810-BB8B-2B8F5A8071BE}">
      <dgm:prSet/>
      <dgm:spPr/>
      <dgm:t>
        <a:bodyPr/>
        <a:lstStyle/>
        <a:p>
          <a:endParaRPr lang="en-US"/>
        </a:p>
      </dgm:t>
    </dgm:pt>
    <dgm:pt modelId="{42BB3235-A9FE-46AA-AD1E-FAF0AF8719E1}" type="sibTrans" cxnId="{83CAA71D-F388-4810-BB8B-2B8F5A8071BE}">
      <dgm:prSet/>
      <dgm:spPr/>
      <dgm:t>
        <a:bodyPr/>
        <a:lstStyle/>
        <a:p>
          <a:endParaRPr lang="en-US"/>
        </a:p>
      </dgm:t>
    </dgm:pt>
    <dgm:pt modelId="{367EF77D-C513-4733-A409-6F4A851BB0DB}">
      <dgm:prSet/>
      <dgm:spPr/>
      <dgm:t>
        <a:bodyPr/>
        <a:lstStyle/>
        <a:p>
          <a:r>
            <a:rPr lang="en-US"/>
            <a:t>Assignment breakdown</a:t>
          </a:r>
        </a:p>
      </dgm:t>
    </dgm:pt>
    <dgm:pt modelId="{B129D85B-CF96-4D0E-AB74-17B874020CF5}" type="parTrans" cxnId="{C9A3ED53-E4CA-4CF5-9D48-BC59332ABB60}">
      <dgm:prSet/>
      <dgm:spPr/>
      <dgm:t>
        <a:bodyPr/>
        <a:lstStyle/>
        <a:p>
          <a:endParaRPr lang="en-US"/>
        </a:p>
      </dgm:t>
    </dgm:pt>
    <dgm:pt modelId="{E23EDCA1-DE40-4BF8-BBB4-CB413170BE9D}" type="sibTrans" cxnId="{C9A3ED53-E4CA-4CF5-9D48-BC59332ABB60}">
      <dgm:prSet/>
      <dgm:spPr/>
      <dgm:t>
        <a:bodyPr/>
        <a:lstStyle/>
        <a:p>
          <a:endParaRPr lang="en-US"/>
        </a:p>
      </dgm:t>
    </dgm:pt>
    <dgm:pt modelId="{AC228453-D792-4255-BDA0-10CF43FD721A}">
      <dgm:prSet/>
      <dgm:spPr/>
      <dgm:t>
        <a:bodyPr/>
        <a:lstStyle/>
        <a:p>
          <a:r>
            <a:rPr lang="en-US"/>
            <a:t>Start planning</a:t>
          </a:r>
        </a:p>
      </dgm:t>
    </dgm:pt>
    <dgm:pt modelId="{FD27FFA9-D15C-4704-B363-0F8B19D8E748}" type="parTrans" cxnId="{CB2298A0-7F0A-478B-A1E5-8DCC05CD52DA}">
      <dgm:prSet/>
      <dgm:spPr/>
      <dgm:t>
        <a:bodyPr/>
        <a:lstStyle/>
        <a:p>
          <a:endParaRPr lang="en-US"/>
        </a:p>
      </dgm:t>
    </dgm:pt>
    <dgm:pt modelId="{A7B1B23D-E2AD-4E5D-85F1-A0840DAD0B6A}" type="sibTrans" cxnId="{CB2298A0-7F0A-478B-A1E5-8DCC05CD52DA}">
      <dgm:prSet/>
      <dgm:spPr/>
      <dgm:t>
        <a:bodyPr/>
        <a:lstStyle/>
        <a:p>
          <a:endParaRPr lang="en-US"/>
        </a:p>
      </dgm:t>
    </dgm:pt>
    <dgm:pt modelId="{5F49C113-A899-4E84-8DD6-50F23F138983}" type="pres">
      <dgm:prSet presAssocID="{8A5E3086-8BFC-4A96-9328-316F3D3686FD}" presName="diagram" presStyleCnt="0">
        <dgm:presLayoutVars>
          <dgm:dir/>
          <dgm:resizeHandles/>
        </dgm:presLayoutVars>
      </dgm:prSet>
      <dgm:spPr/>
    </dgm:pt>
    <dgm:pt modelId="{324F86DF-827B-429C-8F3D-E61FA6FFCEAA}" type="pres">
      <dgm:prSet presAssocID="{40663718-FB66-4598-B9D4-F7B644BF4059}" presName="firstNode" presStyleLbl="node1" presStyleIdx="0" presStyleCnt="6">
        <dgm:presLayoutVars>
          <dgm:bulletEnabled val="1"/>
        </dgm:presLayoutVars>
      </dgm:prSet>
      <dgm:spPr/>
    </dgm:pt>
    <dgm:pt modelId="{776ABA11-C9BB-4A2F-8706-818A2DBBF6B3}" type="pres">
      <dgm:prSet presAssocID="{7FB05F7A-0C59-45B4-9549-40CB2F43DC7E}" presName="sibTrans" presStyleLbl="sibTrans2D1" presStyleIdx="0" presStyleCnt="5"/>
      <dgm:spPr/>
    </dgm:pt>
    <dgm:pt modelId="{B4E6CC0E-C73C-4634-B80A-4585CC614641}" type="pres">
      <dgm:prSet presAssocID="{C490DBF6-C089-4AA4-9286-08DA3D1C1EF2}" presName="middleNode" presStyleCnt="0"/>
      <dgm:spPr/>
    </dgm:pt>
    <dgm:pt modelId="{4D6D00AE-0A2C-451A-9F5E-976F390E0302}" type="pres">
      <dgm:prSet presAssocID="{C490DBF6-C089-4AA4-9286-08DA3D1C1EF2}" presName="padding" presStyleLbl="node1" presStyleIdx="0" presStyleCnt="6"/>
      <dgm:spPr/>
    </dgm:pt>
    <dgm:pt modelId="{7EC8F2CE-DF50-43C5-8CBF-43DC508521B6}" type="pres">
      <dgm:prSet presAssocID="{C490DBF6-C089-4AA4-9286-08DA3D1C1EF2}" presName="shape" presStyleLbl="node1" presStyleIdx="1" presStyleCnt="6">
        <dgm:presLayoutVars>
          <dgm:bulletEnabled val="1"/>
        </dgm:presLayoutVars>
      </dgm:prSet>
      <dgm:spPr/>
    </dgm:pt>
    <dgm:pt modelId="{DF4FFB87-C4B6-4A1B-83EE-3DFA08F5B11C}" type="pres">
      <dgm:prSet presAssocID="{8DD6A551-8837-48C3-B719-5C90EF9608AD}" presName="sibTrans" presStyleLbl="sibTrans2D1" presStyleIdx="1" presStyleCnt="5"/>
      <dgm:spPr/>
    </dgm:pt>
    <dgm:pt modelId="{EE8300CF-970E-433A-BCEF-49A61FBBD559}" type="pres">
      <dgm:prSet presAssocID="{F231C24B-7850-4463-B42C-E344B77B55BE}" presName="middleNode" presStyleCnt="0"/>
      <dgm:spPr/>
    </dgm:pt>
    <dgm:pt modelId="{1D38EDBF-5F39-4C4C-B89E-90CC0530F7D6}" type="pres">
      <dgm:prSet presAssocID="{F231C24B-7850-4463-B42C-E344B77B55BE}" presName="padding" presStyleLbl="node1" presStyleIdx="1" presStyleCnt="6"/>
      <dgm:spPr/>
    </dgm:pt>
    <dgm:pt modelId="{193B3508-BDC7-441C-B8D3-4F2E5A4AEE42}" type="pres">
      <dgm:prSet presAssocID="{F231C24B-7850-4463-B42C-E344B77B55BE}" presName="shape" presStyleLbl="node1" presStyleIdx="2" presStyleCnt="6">
        <dgm:presLayoutVars>
          <dgm:bulletEnabled val="1"/>
        </dgm:presLayoutVars>
      </dgm:prSet>
      <dgm:spPr/>
    </dgm:pt>
    <dgm:pt modelId="{5763A249-F21B-4985-96B3-C5CFED9DAD5C}" type="pres">
      <dgm:prSet presAssocID="{3F1FB35E-1381-4C95-A609-09888F93A4E5}" presName="sibTrans" presStyleLbl="sibTrans2D1" presStyleIdx="2" presStyleCnt="5"/>
      <dgm:spPr/>
    </dgm:pt>
    <dgm:pt modelId="{0ECFD6C7-6821-4A11-BC95-7B63AE4B24FB}" type="pres">
      <dgm:prSet presAssocID="{88EDA2DE-0C0C-4993-8E29-7A3D354672A3}" presName="middleNode" presStyleCnt="0"/>
      <dgm:spPr/>
    </dgm:pt>
    <dgm:pt modelId="{54D6FDD6-D471-494E-B7D3-0764B348ECDA}" type="pres">
      <dgm:prSet presAssocID="{88EDA2DE-0C0C-4993-8E29-7A3D354672A3}" presName="padding" presStyleLbl="node1" presStyleIdx="2" presStyleCnt="6"/>
      <dgm:spPr/>
    </dgm:pt>
    <dgm:pt modelId="{87696777-B12E-4EB7-AACA-A925A6ABABBB}" type="pres">
      <dgm:prSet presAssocID="{88EDA2DE-0C0C-4993-8E29-7A3D354672A3}" presName="shape" presStyleLbl="node1" presStyleIdx="3" presStyleCnt="6">
        <dgm:presLayoutVars>
          <dgm:bulletEnabled val="1"/>
        </dgm:presLayoutVars>
      </dgm:prSet>
      <dgm:spPr/>
    </dgm:pt>
    <dgm:pt modelId="{5E49BAC7-85BB-4392-A3DC-FCD597956C89}" type="pres">
      <dgm:prSet presAssocID="{09E01E32-988B-4D62-BE1A-25715E4835B7}" presName="sibTrans" presStyleLbl="sibTrans2D1" presStyleIdx="3" presStyleCnt="5"/>
      <dgm:spPr/>
    </dgm:pt>
    <dgm:pt modelId="{75DB6A58-B852-4533-B7E1-26B162B4C5AD}" type="pres">
      <dgm:prSet presAssocID="{BB0A270E-2555-4B60-BCF9-318D848FEE9A}" presName="middleNode" presStyleCnt="0"/>
      <dgm:spPr/>
    </dgm:pt>
    <dgm:pt modelId="{024C8F5F-451F-440D-B2B3-6395EE615130}" type="pres">
      <dgm:prSet presAssocID="{BB0A270E-2555-4B60-BCF9-318D848FEE9A}" presName="padding" presStyleLbl="node1" presStyleIdx="3" presStyleCnt="6"/>
      <dgm:spPr/>
    </dgm:pt>
    <dgm:pt modelId="{374BD20D-463E-49FC-A45A-E7D3CAE9985B}" type="pres">
      <dgm:prSet presAssocID="{BB0A270E-2555-4B60-BCF9-318D848FEE9A}" presName="shape" presStyleLbl="node1" presStyleIdx="4" presStyleCnt="6">
        <dgm:presLayoutVars>
          <dgm:bulletEnabled val="1"/>
        </dgm:presLayoutVars>
      </dgm:prSet>
      <dgm:spPr/>
    </dgm:pt>
    <dgm:pt modelId="{2ED03698-48A8-49B1-A6F8-984A9FBE1B33}" type="pres">
      <dgm:prSet presAssocID="{865EFD37-03C6-4780-80DB-D4ED51862617}" presName="sibTrans" presStyleLbl="sibTrans2D1" presStyleIdx="4" presStyleCnt="5"/>
      <dgm:spPr/>
    </dgm:pt>
    <dgm:pt modelId="{B585F84F-EA5A-4AE2-85F7-CFDA2BCC4512}" type="pres">
      <dgm:prSet presAssocID="{75731866-4EA1-4768-9E01-FBF94DB49CEB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BE72F800-9DDD-4C52-9822-4387984FCB45}" type="presOf" srcId="{0FC5FFFA-5666-441E-8F44-CFF8F95376E2}" destId="{87696777-B12E-4EB7-AACA-A925A6ABABBB}" srcOrd="0" destOrd="4" presId="urn:microsoft.com/office/officeart/2005/8/layout/bProcess2"/>
    <dgm:cxn modelId="{141A0905-B662-4C38-98B8-7B3F95CDCA26}" type="presOf" srcId="{0065D8DE-5E02-4DA2-81ED-22BEAFF535C6}" destId="{87696777-B12E-4EB7-AACA-A925A6ABABBB}" srcOrd="0" destOrd="2" presId="urn:microsoft.com/office/officeart/2005/8/layout/bProcess2"/>
    <dgm:cxn modelId="{CC5E9107-EE7E-4BD0-A83B-9C75CADFAE4B}" type="presOf" srcId="{367EF77D-C513-4733-A409-6F4A851BB0DB}" destId="{B585F84F-EA5A-4AE2-85F7-CFDA2BCC4512}" srcOrd="0" destOrd="1" presId="urn:microsoft.com/office/officeart/2005/8/layout/bProcess2"/>
    <dgm:cxn modelId="{988D9F08-6006-4ADC-A753-17CB01E2B1E7}" type="presOf" srcId="{09E01E32-988B-4D62-BE1A-25715E4835B7}" destId="{5E49BAC7-85BB-4392-A3DC-FCD597956C89}" srcOrd="0" destOrd="0" presId="urn:microsoft.com/office/officeart/2005/8/layout/bProcess2"/>
    <dgm:cxn modelId="{7F57E10A-5B6C-4452-AD0A-0BC45B80E865}" srcId="{8A5E3086-8BFC-4A96-9328-316F3D3686FD}" destId="{88EDA2DE-0C0C-4993-8E29-7A3D354672A3}" srcOrd="3" destOrd="0" parTransId="{6C59D39C-D93B-4C8A-A784-AD3EE2FB7821}" sibTransId="{09E01E32-988B-4D62-BE1A-25715E4835B7}"/>
    <dgm:cxn modelId="{3D0D391A-2C60-4E41-9BEC-4726B2B8EC75}" type="presOf" srcId="{9374EAF3-5B74-4C85-A9B3-0E48531F49B9}" destId="{7EC8F2CE-DF50-43C5-8CBF-43DC508521B6}" srcOrd="0" destOrd="3" presId="urn:microsoft.com/office/officeart/2005/8/layout/bProcess2"/>
    <dgm:cxn modelId="{83CAA71D-F388-4810-BB8B-2B8F5A8071BE}" srcId="{8A5E3086-8BFC-4A96-9328-316F3D3686FD}" destId="{75731866-4EA1-4768-9E01-FBF94DB49CEB}" srcOrd="5" destOrd="0" parTransId="{DD369285-6D5B-47D9-B89D-F0109C074145}" sibTransId="{42BB3235-A9FE-46AA-AD1E-FAF0AF8719E1}"/>
    <dgm:cxn modelId="{35E0CC20-C9A2-4084-9271-F410EF379386}" type="presOf" srcId="{BB0A270E-2555-4B60-BCF9-318D848FEE9A}" destId="{374BD20D-463E-49FC-A45A-E7D3CAE9985B}" srcOrd="0" destOrd="0" presId="urn:microsoft.com/office/officeart/2005/8/layout/bProcess2"/>
    <dgm:cxn modelId="{605C2125-5FA1-453F-9BB7-6A15FDAA40EB}" srcId="{8A5E3086-8BFC-4A96-9328-316F3D3686FD}" destId="{F231C24B-7850-4463-B42C-E344B77B55BE}" srcOrd="2" destOrd="0" parTransId="{240A762A-FC3E-4404-9DF0-AD74C41B24F4}" sibTransId="{3F1FB35E-1381-4C95-A609-09888F93A4E5}"/>
    <dgm:cxn modelId="{A7C26934-F5CF-4868-8820-F1B6EFDFBB25}" type="presOf" srcId="{F231C24B-7850-4463-B42C-E344B77B55BE}" destId="{193B3508-BDC7-441C-B8D3-4F2E5A4AEE42}" srcOrd="0" destOrd="0" presId="urn:microsoft.com/office/officeart/2005/8/layout/bProcess2"/>
    <dgm:cxn modelId="{9650D734-E423-4838-8AF8-7C0D6DAA53C0}" type="presOf" srcId="{876F465D-5255-4365-B3A1-9E4C8DAA12E1}" destId="{7EC8F2CE-DF50-43C5-8CBF-43DC508521B6}" srcOrd="0" destOrd="1" presId="urn:microsoft.com/office/officeart/2005/8/layout/bProcess2"/>
    <dgm:cxn modelId="{A8099738-7D2C-4BB0-A451-96E69DC23F9B}" type="presOf" srcId="{C490DBF6-C089-4AA4-9286-08DA3D1C1EF2}" destId="{7EC8F2CE-DF50-43C5-8CBF-43DC508521B6}" srcOrd="0" destOrd="0" presId="urn:microsoft.com/office/officeart/2005/8/layout/bProcess2"/>
    <dgm:cxn modelId="{14E7EC43-D050-49E2-B445-48F94C309F90}" type="presOf" srcId="{3F1FB35E-1381-4C95-A609-09888F93A4E5}" destId="{5763A249-F21B-4985-96B3-C5CFED9DAD5C}" srcOrd="0" destOrd="0" presId="urn:microsoft.com/office/officeart/2005/8/layout/bProcess2"/>
    <dgm:cxn modelId="{46FE394A-B8E2-44ED-B1E0-567AD8931BB8}" type="presOf" srcId="{8A5E3086-8BFC-4A96-9328-316F3D3686FD}" destId="{5F49C113-A899-4E84-8DD6-50F23F138983}" srcOrd="0" destOrd="0" presId="urn:microsoft.com/office/officeart/2005/8/layout/bProcess2"/>
    <dgm:cxn modelId="{C9A3ED53-E4CA-4CF5-9D48-BC59332ABB60}" srcId="{75731866-4EA1-4768-9E01-FBF94DB49CEB}" destId="{367EF77D-C513-4733-A409-6F4A851BB0DB}" srcOrd="0" destOrd="0" parTransId="{B129D85B-CF96-4D0E-AB74-17B874020CF5}" sibTransId="{E23EDCA1-DE40-4BF8-BBB4-CB413170BE9D}"/>
    <dgm:cxn modelId="{F1EACC74-9AC8-44CF-B898-2358B074CAFD}" type="presOf" srcId="{7FB05F7A-0C59-45B4-9549-40CB2F43DC7E}" destId="{776ABA11-C9BB-4A2F-8706-818A2DBBF6B3}" srcOrd="0" destOrd="0" presId="urn:microsoft.com/office/officeart/2005/8/layout/bProcess2"/>
    <dgm:cxn modelId="{EFEF4176-8D1B-4D05-BBAE-084AA656D908}" srcId="{88EDA2DE-0C0C-4993-8E29-7A3D354672A3}" destId="{0065D8DE-5E02-4DA2-81ED-22BEAFF535C6}" srcOrd="1" destOrd="0" parTransId="{084BFF86-1C2A-4EC3-AD17-8C0AD82E06D4}" sibTransId="{0BC586FC-AFE5-4A05-8A4E-81C8C4E1D5F5}"/>
    <dgm:cxn modelId="{CF0D678E-FEDF-4218-B2F8-25DFDD1F69E7}" type="presOf" srcId="{069C9D8A-74F9-46DB-B412-46347DBFFA84}" destId="{7EC8F2CE-DF50-43C5-8CBF-43DC508521B6}" srcOrd="0" destOrd="2" presId="urn:microsoft.com/office/officeart/2005/8/layout/bProcess2"/>
    <dgm:cxn modelId="{771E3F93-5F47-48CB-94D1-DD6BF7B074C5}" srcId="{C490DBF6-C089-4AA4-9286-08DA3D1C1EF2}" destId="{069C9D8A-74F9-46DB-B412-46347DBFFA84}" srcOrd="1" destOrd="0" parTransId="{2CD7F0D9-C859-4FB2-BDBE-C6643AC6083B}" sibTransId="{FFB527A1-9558-4CE6-92C8-B01F21C3B0EC}"/>
    <dgm:cxn modelId="{CB2298A0-7F0A-478B-A1E5-8DCC05CD52DA}" srcId="{75731866-4EA1-4768-9E01-FBF94DB49CEB}" destId="{AC228453-D792-4255-BDA0-10CF43FD721A}" srcOrd="1" destOrd="0" parTransId="{FD27FFA9-D15C-4704-B363-0F8B19D8E748}" sibTransId="{A7B1B23D-E2AD-4E5D-85F1-A0840DAD0B6A}"/>
    <dgm:cxn modelId="{F7BAABA2-E71A-44DB-8271-05BFB27CE54A}" srcId="{C490DBF6-C089-4AA4-9286-08DA3D1C1EF2}" destId="{9374EAF3-5B74-4C85-A9B3-0E48531F49B9}" srcOrd="2" destOrd="0" parTransId="{D79A4AE9-344A-406C-B905-79BD360EEEBD}" sibTransId="{ED494961-FBC7-448A-B0A9-2A9F793BE7A8}"/>
    <dgm:cxn modelId="{88BD25A5-6AAE-4A1D-A087-023ED65F3734}" srcId="{88EDA2DE-0C0C-4993-8E29-7A3D354672A3}" destId="{9D81F8A7-767D-4281-9FB0-A1379D2A964A}" srcOrd="0" destOrd="0" parTransId="{061B00B9-0C99-4762-9236-846E557E121B}" sibTransId="{4B7A2E0D-EBEB-4817-AC5C-74C19435ACAE}"/>
    <dgm:cxn modelId="{4BD09AB1-F4E4-4966-94B5-F789E725E13B}" srcId="{8A5E3086-8BFC-4A96-9328-316F3D3686FD}" destId="{C490DBF6-C089-4AA4-9286-08DA3D1C1EF2}" srcOrd="1" destOrd="0" parTransId="{677DC281-4D6D-4983-AC29-30CE21C0270C}" sibTransId="{8DD6A551-8837-48C3-B719-5C90EF9608AD}"/>
    <dgm:cxn modelId="{0E088AB4-C9E3-4859-8186-51605D49F213}" type="presOf" srcId="{8DD6A551-8837-48C3-B719-5C90EF9608AD}" destId="{DF4FFB87-C4B6-4A1B-83EE-3DFA08F5B11C}" srcOrd="0" destOrd="0" presId="urn:microsoft.com/office/officeart/2005/8/layout/bProcess2"/>
    <dgm:cxn modelId="{477071CA-2F04-47D8-B714-BA2CFC79C6CC}" type="presOf" srcId="{9D81F8A7-767D-4281-9FB0-A1379D2A964A}" destId="{87696777-B12E-4EB7-AACA-A925A6ABABBB}" srcOrd="0" destOrd="1" presId="urn:microsoft.com/office/officeart/2005/8/layout/bProcess2"/>
    <dgm:cxn modelId="{C0E8C0CA-7C7C-4315-88FC-481404E8B33A}" type="presOf" srcId="{40663718-FB66-4598-B9D4-F7B644BF4059}" destId="{324F86DF-827B-429C-8F3D-E61FA6FFCEAA}" srcOrd="0" destOrd="0" presId="urn:microsoft.com/office/officeart/2005/8/layout/bProcess2"/>
    <dgm:cxn modelId="{72170ACD-3E46-4F3F-B9EE-5CDA9C8E0707}" type="presOf" srcId="{88EDA2DE-0C0C-4993-8E29-7A3D354672A3}" destId="{87696777-B12E-4EB7-AACA-A925A6ABABBB}" srcOrd="0" destOrd="0" presId="urn:microsoft.com/office/officeart/2005/8/layout/bProcess2"/>
    <dgm:cxn modelId="{826606DA-F634-42E4-843F-9FCD17733A13}" type="presOf" srcId="{75731866-4EA1-4768-9E01-FBF94DB49CEB}" destId="{B585F84F-EA5A-4AE2-85F7-CFDA2BCC4512}" srcOrd="0" destOrd="0" presId="urn:microsoft.com/office/officeart/2005/8/layout/bProcess2"/>
    <dgm:cxn modelId="{B1CD1CE9-DDB0-423F-8137-50930F871F9A}" srcId="{88EDA2DE-0C0C-4993-8E29-7A3D354672A3}" destId="{0FC5FFFA-5666-441E-8F44-CFF8F95376E2}" srcOrd="3" destOrd="0" parTransId="{95B064E2-5E11-4008-83A8-D0A1E39F8DEC}" sibTransId="{924C8555-6551-43C0-94DE-CA67B15E3FCC}"/>
    <dgm:cxn modelId="{C8964CEB-75AC-49E9-BE29-A0EA587220E2}" type="presOf" srcId="{AC228453-D792-4255-BDA0-10CF43FD721A}" destId="{B585F84F-EA5A-4AE2-85F7-CFDA2BCC4512}" srcOrd="0" destOrd="2" presId="urn:microsoft.com/office/officeart/2005/8/layout/bProcess2"/>
    <dgm:cxn modelId="{4B77D1F3-E741-449E-99D2-B1CF82BAB415}" srcId="{C490DBF6-C089-4AA4-9286-08DA3D1C1EF2}" destId="{876F465D-5255-4365-B3A1-9E4C8DAA12E1}" srcOrd="0" destOrd="0" parTransId="{B5C62CEB-5DC6-40EC-A8AF-8DAB594FD36B}" sibTransId="{CB520B54-FB23-4766-8E53-4C115EF4AF25}"/>
    <dgm:cxn modelId="{922232F4-A9D0-4AFE-974C-3C4BE80F8E54}" srcId="{8A5E3086-8BFC-4A96-9328-316F3D3686FD}" destId="{BB0A270E-2555-4B60-BCF9-318D848FEE9A}" srcOrd="4" destOrd="0" parTransId="{F1955D3A-BB4B-41A5-B4AF-0BD901C1DD93}" sibTransId="{865EFD37-03C6-4780-80DB-D4ED51862617}"/>
    <dgm:cxn modelId="{6E5355F8-C6C3-45FF-A1AC-1A02E619049F}" type="presOf" srcId="{865EFD37-03C6-4780-80DB-D4ED51862617}" destId="{2ED03698-48A8-49B1-A6F8-984A9FBE1B33}" srcOrd="0" destOrd="0" presId="urn:microsoft.com/office/officeart/2005/8/layout/bProcess2"/>
    <dgm:cxn modelId="{C34CCCF9-7B8A-43C7-A50C-F5F00CD0BAC1}" type="presOf" srcId="{DE745058-0FC2-43A5-859E-EE34F1994F10}" destId="{87696777-B12E-4EB7-AACA-A925A6ABABBB}" srcOrd="0" destOrd="3" presId="urn:microsoft.com/office/officeart/2005/8/layout/bProcess2"/>
    <dgm:cxn modelId="{4040F1FD-04DA-4E3C-B6E7-3DA4762202EA}" srcId="{8A5E3086-8BFC-4A96-9328-316F3D3686FD}" destId="{40663718-FB66-4598-B9D4-F7B644BF4059}" srcOrd="0" destOrd="0" parTransId="{1D21EED2-8A13-4339-9C43-EC472148A8A5}" sibTransId="{7FB05F7A-0C59-45B4-9549-40CB2F43DC7E}"/>
    <dgm:cxn modelId="{3D3C48FE-85B0-4FBE-9FE2-68A5BD058626}" srcId="{88EDA2DE-0C0C-4993-8E29-7A3D354672A3}" destId="{DE745058-0FC2-43A5-859E-EE34F1994F10}" srcOrd="2" destOrd="0" parTransId="{067C3C2E-C998-470A-BB62-D08E1F9C4454}" sibTransId="{18BFF46B-718B-438D-A7FA-CA44B13D8F6A}"/>
    <dgm:cxn modelId="{3D4A4FAE-50EA-4A7E-8FB6-E428F5C4E13D}" type="presParOf" srcId="{5F49C113-A899-4E84-8DD6-50F23F138983}" destId="{324F86DF-827B-429C-8F3D-E61FA6FFCEAA}" srcOrd="0" destOrd="0" presId="urn:microsoft.com/office/officeart/2005/8/layout/bProcess2"/>
    <dgm:cxn modelId="{FD030880-77D2-47D7-A864-B84BE9027698}" type="presParOf" srcId="{5F49C113-A899-4E84-8DD6-50F23F138983}" destId="{776ABA11-C9BB-4A2F-8706-818A2DBBF6B3}" srcOrd="1" destOrd="0" presId="urn:microsoft.com/office/officeart/2005/8/layout/bProcess2"/>
    <dgm:cxn modelId="{536063C7-CEAE-4ABD-B207-40AD0DE781E1}" type="presParOf" srcId="{5F49C113-A899-4E84-8DD6-50F23F138983}" destId="{B4E6CC0E-C73C-4634-B80A-4585CC614641}" srcOrd="2" destOrd="0" presId="urn:microsoft.com/office/officeart/2005/8/layout/bProcess2"/>
    <dgm:cxn modelId="{0FDE52F9-7DF9-4E92-A07E-83466671C732}" type="presParOf" srcId="{B4E6CC0E-C73C-4634-B80A-4585CC614641}" destId="{4D6D00AE-0A2C-451A-9F5E-976F390E0302}" srcOrd="0" destOrd="0" presId="urn:microsoft.com/office/officeart/2005/8/layout/bProcess2"/>
    <dgm:cxn modelId="{F1FE63AA-76A2-492C-BD27-5FF54FFCEABC}" type="presParOf" srcId="{B4E6CC0E-C73C-4634-B80A-4585CC614641}" destId="{7EC8F2CE-DF50-43C5-8CBF-43DC508521B6}" srcOrd="1" destOrd="0" presId="urn:microsoft.com/office/officeart/2005/8/layout/bProcess2"/>
    <dgm:cxn modelId="{57F86E0B-A0C3-4BB3-B4D2-5AC51987DD5B}" type="presParOf" srcId="{5F49C113-A899-4E84-8DD6-50F23F138983}" destId="{DF4FFB87-C4B6-4A1B-83EE-3DFA08F5B11C}" srcOrd="3" destOrd="0" presId="urn:microsoft.com/office/officeart/2005/8/layout/bProcess2"/>
    <dgm:cxn modelId="{F8F834D3-F182-4845-A526-622E0F01E3AD}" type="presParOf" srcId="{5F49C113-A899-4E84-8DD6-50F23F138983}" destId="{EE8300CF-970E-433A-BCEF-49A61FBBD559}" srcOrd="4" destOrd="0" presId="urn:microsoft.com/office/officeart/2005/8/layout/bProcess2"/>
    <dgm:cxn modelId="{631DB4BE-4F88-4F81-8251-4967643FAF20}" type="presParOf" srcId="{EE8300CF-970E-433A-BCEF-49A61FBBD559}" destId="{1D38EDBF-5F39-4C4C-B89E-90CC0530F7D6}" srcOrd="0" destOrd="0" presId="urn:microsoft.com/office/officeart/2005/8/layout/bProcess2"/>
    <dgm:cxn modelId="{C02265F7-3020-4C24-9AA9-6685F0BCC8E2}" type="presParOf" srcId="{EE8300CF-970E-433A-BCEF-49A61FBBD559}" destId="{193B3508-BDC7-441C-B8D3-4F2E5A4AEE42}" srcOrd="1" destOrd="0" presId="urn:microsoft.com/office/officeart/2005/8/layout/bProcess2"/>
    <dgm:cxn modelId="{2DC0C644-C767-4262-9F37-A4C4352270E1}" type="presParOf" srcId="{5F49C113-A899-4E84-8DD6-50F23F138983}" destId="{5763A249-F21B-4985-96B3-C5CFED9DAD5C}" srcOrd="5" destOrd="0" presId="urn:microsoft.com/office/officeart/2005/8/layout/bProcess2"/>
    <dgm:cxn modelId="{714A2378-DE35-470A-BC53-522FB81DD546}" type="presParOf" srcId="{5F49C113-A899-4E84-8DD6-50F23F138983}" destId="{0ECFD6C7-6821-4A11-BC95-7B63AE4B24FB}" srcOrd="6" destOrd="0" presId="urn:microsoft.com/office/officeart/2005/8/layout/bProcess2"/>
    <dgm:cxn modelId="{51E91148-CB14-4DF5-9DE6-D91BF83AE243}" type="presParOf" srcId="{0ECFD6C7-6821-4A11-BC95-7B63AE4B24FB}" destId="{54D6FDD6-D471-494E-B7D3-0764B348ECDA}" srcOrd="0" destOrd="0" presId="urn:microsoft.com/office/officeart/2005/8/layout/bProcess2"/>
    <dgm:cxn modelId="{4A9E08FF-6687-4479-B324-22B033EF7D60}" type="presParOf" srcId="{0ECFD6C7-6821-4A11-BC95-7B63AE4B24FB}" destId="{87696777-B12E-4EB7-AACA-A925A6ABABBB}" srcOrd="1" destOrd="0" presId="urn:microsoft.com/office/officeart/2005/8/layout/bProcess2"/>
    <dgm:cxn modelId="{591BC779-E15A-4F96-9B50-80A733DD89C7}" type="presParOf" srcId="{5F49C113-A899-4E84-8DD6-50F23F138983}" destId="{5E49BAC7-85BB-4392-A3DC-FCD597956C89}" srcOrd="7" destOrd="0" presId="urn:microsoft.com/office/officeart/2005/8/layout/bProcess2"/>
    <dgm:cxn modelId="{96F05999-56AA-4141-8368-04F3DF285C6E}" type="presParOf" srcId="{5F49C113-A899-4E84-8DD6-50F23F138983}" destId="{75DB6A58-B852-4533-B7E1-26B162B4C5AD}" srcOrd="8" destOrd="0" presId="urn:microsoft.com/office/officeart/2005/8/layout/bProcess2"/>
    <dgm:cxn modelId="{5F2B95FB-204B-4A50-A20B-85D2FFA3258C}" type="presParOf" srcId="{75DB6A58-B852-4533-B7E1-26B162B4C5AD}" destId="{024C8F5F-451F-440D-B2B3-6395EE615130}" srcOrd="0" destOrd="0" presId="urn:microsoft.com/office/officeart/2005/8/layout/bProcess2"/>
    <dgm:cxn modelId="{70EF9EEC-8EC2-42FD-B440-7CF43ECB8172}" type="presParOf" srcId="{75DB6A58-B852-4533-B7E1-26B162B4C5AD}" destId="{374BD20D-463E-49FC-A45A-E7D3CAE9985B}" srcOrd="1" destOrd="0" presId="urn:microsoft.com/office/officeart/2005/8/layout/bProcess2"/>
    <dgm:cxn modelId="{E36E1880-AB34-4AB7-8C82-B6FD292CB18C}" type="presParOf" srcId="{5F49C113-A899-4E84-8DD6-50F23F138983}" destId="{2ED03698-48A8-49B1-A6F8-984A9FBE1B33}" srcOrd="9" destOrd="0" presId="urn:microsoft.com/office/officeart/2005/8/layout/bProcess2"/>
    <dgm:cxn modelId="{FBEF5A7E-FDDD-46DE-8F3C-F15173E9D3F4}" type="presParOf" srcId="{5F49C113-A899-4E84-8DD6-50F23F138983}" destId="{B585F84F-EA5A-4AE2-85F7-CFDA2BCC4512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8C2044-87C8-4370-B645-1F3F18DDDFD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C74341-3362-4973-8DC4-AD11E8EA9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What is </a:t>
          </a:r>
          <a:r>
            <a:rPr lang="en-US" b="1" i="1"/>
            <a:t>visual communication? </a:t>
          </a:r>
          <a:endParaRPr lang="en-US"/>
        </a:p>
      </dgm:t>
    </dgm:pt>
    <dgm:pt modelId="{9AAA3C75-21E7-4B94-9E4E-27CB210F2FFB}" type="parTrans" cxnId="{4D8973DC-699E-42BF-9E1B-475B10A2A28E}">
      <dgm:prSet/>
      <dgm:spPr/>
      <dgm:t>
        <a:bodyPr/>
        <a:lstStyle/>
        <a:p>
          <a:endParaRPr lang="en-US"/>
        </a:p>
      </dgm:t>
    </dgm:pt>
    <dgm:pt modelId="{1EF1F81C-9ACB-4924-9924-7D1B5A212CCC}" type="sibTrans" cxnId="{4D8973DC-699E-42BF-9E1B-475B10A2A28E}">
      <dgm:prSet/>
      <dgm:spPr/>
      <dgm:t>
        <a:bodyPr/>
        <a:lstStyle/>
        <a:p>
          <a:endParaRPr lang="en-US"/>
        </a:p>
      </dgm:t>
    </dgm:pt>
    <dgm:pt modelId="{C2EEA06E-6470-4185-8704-4CC20C7F46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 what ways is it similar to written communication? In what ways is it different?</a:t>
          </a:r>
          <a:endParaRPr lang="en-US"/>
        </a:p>
      </dgm:t>
    </dgm:pt>
    <dgm:pt modelId="{B00D906C-A3F6-45F6-8783-3E1C5E130335}" type="parTrans" cxnId="{63988276-03C7-4B39-879C-FE9FD7EE20B9}">
      <dgm:prSet/>
      <dgm:spPr/>
      <dgm:t>
        <a:bodyPr/>
        <a:lstStyle/>
        <a:p>
          <a:endParaRPr lang="en-US"/>
        </a:p>
      </dgm:t>
    </dgm:pt>
    <dgm:pt modelId="{BF945D72-F763-46FA-9FA9-1A67BFBCD9B5}" type="sibTrans" cxnId="{63988276-03C7-4B39-879C-FE9FD7EE20B9}">
      <dgm:prSet/>
      <dgm:spPr/>
      <dgm:t>
        <a:bodyPr/>
        <a:lstStyle/>
        <a:p>
          <a:endParaRPr lang="en-US"/>
        </a:p>
      </dgm:t>
    </dgm:pt>
    <dgm:pt modelId="{79529B7D-2D32-4410-BA12-EABB83C2E0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Why will you want to use </a:t>
          </a:r>
          <a:r>
            <a:rPr lang="en-US" b="1" i="1"/>
            <a:t>visual communication </a:t>
          </a:r>
          <a:r>
            <a:rPr lang="en-US" b="1"/>
            <a:t>tools in your future work?</a:t>
          </a:r>
          <a:endParaRPr lang="en-US"/>
        </a:p>
      </dgm:t>
    </dgm:pt>
    <dgm:pt modelId="{43067286-3F77-485A-BBF8-B8AD9B44F71A}" type="parTrans" cxnId="{9BC67146-201D-47EE-A534-DE4138027D15}">
      <dgm:prSet/>
      <dgm:spPr/>
      <dgm:t>
        <a:bodyPr/>
        <a:lstStyle/>
        <a:p>
          <a:endParaRPr lang="en-US"/>
        </a:p>
      </dgm:t>
    </dgm:pt>
    <dgm:pt modelId="{0FC0ADA7-FE7D-4C58-8A54-A2C5D42331CC}" type="sibTrans" cxnId="{9BC67146-201D-47EE-A534-DE4138027D15}">
      <dgm:prSet/>
      <dgm:spPr/>
      <dgm:t>
        <a:bodyPr/>
        <a:lstStyle/>
        <a:p>
          <a:endParaRPr lang="en-US"/>
        </a:p>
      </dgm:t>
    </dgm:pt>
    <dgm:pt modelId="{329A79EE-1F1B-4A12-A077-1A4DBFE05E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What types of </a:t>
          </a:r>
          <a:r>
            <a:rPr lang="en-US" b="1" i="1"/>
            <a:t>visual communication </a:t>
          </a:r>
          <a:r>
            <a:rPr lang="en-US" b="1"/>
            <a:t>might you use? </a:t>
          </a:r>
          <a:endParaRPr lang="en-US"/>
        </a:p>
      </dgm:t>
    </dgm:pt>
    <dgm:pt modelId="{49363CDD-70A6-4854-A02E-DCE2A10CC1D4}" type="parTrans" cxnId="{4A54BDF0-0745-42D2-B8CC-9DBBC9CAD98E}">
      <dgm:prSet/>
      <dgm:spPr/>
      <dgm:t>
        <a:bodyPr/>
        <a:lstStyle/>
        <a:p>
          <a:endParaRPr lang="en-US"/>
        </a:p>
      </dgm:t>
    </dgm:pt>
    <dgm:pt modelId="{11BD044C-EDBC-4257-A768-2A22F7E2E9AA}" type="sibTrans" cxnId="{4A54BDF0-0745-42D2-B8CC-9DBBC9CAD98E}">
      <dgm:prSet/>
      <dgm:spPr/>
      <dgm:t>
        <a:bodyPr/>
        <a:lstStyle/>
        <a:p>
          <a:endParaRPr lang="en-US"/>
        </a:p>
      </dgm:t>
    </dgm:pt>
    <dgm:pt modelId="{E044A0A3-066D-4E1D-97A9-B7A395129075}" type="pres">
      <dgm:prSet presAssocID="{3E8C2044-87C8-4370-B645-1F3F18DDDFD3}" presName="root" presStyleCnt="0">
        <dgm:presLayoutVars>
          <dgm:dir/>
          <dgm:resizeHandles val="exact"/>
        </dgm:presLayoutVars>
      </dgm:prSet>
      <dgm:spPr/>
    </dgm:pt>
    <dgm:pt modelId="{F573A54D-AD32-43FF-B343-7EDB7325873B}" type="pres">
      <dgm:prSet presAssocID="{AFC74341-3362-4973-8DC4-AD11E8EA92AD}" presName="compNode" presStyleCnt="0"/>
      <dgm:spPr/>
    </dgm:pt>
    <dgm:pt modelId="{59AC28EB-ACFD-446D-9B55-3BBADDA1AF92}" type="pres">
      <dgm:prSet presAssocID="{AFC74341-3362-4973-8DC4-AD11E8EA92AD}" presName="bgRect" presStyleLbl="bgShp" presStyleIdx="0" presStyleCnt="3"/>
      <dgm:spPr/>
    </dgm:pt>
    <dgm:pt modelId="{D230BE24-0D28-4E9C-B6CE-C1C0B56FF720}" type="pres">
      <dgm:prSet presAssocID="{AFC74341-3362-4973-8DC4-AD11E8EA92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50D7252-BF69-43DC-AA8B-4AB622E34173}" type="pres">
      <dgm:prSet presAssocID="{AFC74341-3362-4973-8DC4-AD11E8EA92AD}" presName="spaceRect" presStyleCnt="0"/>
      <dgm:spPr/>
    </dgm:pt>
    <dgm:pt modelId="{647A93A8-160C-4468-B8AB-4E14C9B64FAA}" type="pres">
      <dgm:prSet presAssocID="{AFC74341-3362-4973-8DC4-AD11E8EA92AD}" presName="parTx" presStyleLbl="revTx" presStyleIdx="0" presStyleCnt="4">
        <dgm:presLayoutVars>
          <dgm:chMax val="0"/>
          <dgm:chPref val="0"/>
        </dgm:presLayoutVars>
      </dgm:prSet>
      <dgm:spPr/>
    </dgm:pt>
    <dgm:pt modelId="{25331412-E925-4230-B889-254811C114AC}" type="pres">
      <dgm:prSet presAssocID="{AFC74341-3362-4973-8DC4-AD11E8EA92AD}" presName="desTx" presStyleLbl="revTx" presStyleIdx="1" presStyleCnt="4">
        <dgm:presLayoutVars/>
      </dgm:prSet>
      <dgm:spPr/>
    </dgm:pt>
    <dgm:pt modelId="{0CA0B637-2303-47F2-9640-704403339C41}" type="pres">
      <dgm:prSet presAssocID="{1EF1F81C-9ACB-4924-9924-7D1B5A212CCC}" presName="sibTrans" presStyleCnt="0"/>
      <dgm:spPr/>
    </dgm:pt>
    <dgm:pt modelId="{42F77122-E88D-4F6C-A364-EA3587F7C799}" type="pres">
      <dgm:prSet presAssocID="{79529B7D-2D32-4410-BA12-EABB83C2E0BB}" presName="compNode" presStyleCnt="0"/>
      <dgm:spPr/>
    </dgm:pt>
    <dgm:pt modelId="{F0A26DC0-DD21-4F35-80E3-F521B75B4E5B}" type="pres">
      <dgm:prSet presAssocID="{79529B7D-2D32-4410-BA12-EABB83C2E0BB}" presName="bgRect" presStyleLbl="bgShp" presStyleIdx="1" presStyleCnt="3"/>
      <dgm:spPr/>
    </dgm:pt>
    <dgm:pt modelId="{C6786F7D-455D-465C-BFFE-51901B631FCD}" type="pres">
      <dgm:prSet presAssocID="{79529B7D-2D32-4410-BA12-EABB83C2E0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08178AF-917D-4190-964A-16AC48D1BD1A}" type="pres">
      <dgm:prSet presAssocID="{79529B7D-2D32-4410-BA12-EABB83C2E0BB}" presName="spaceRect" presStyleCnt="0"/>
      <dgm:spPr/>
    </dgm:pt>
    <dgm:pt modelId="{592B87EF-D63C-4088-9123-A3FA5A1759F9}" type="pres">
      <dgm:prSet presAssocID="{79529B7D-2D32-4410-BA12-EABB83C2E0BB}" presName="parTx" presStyleLbl="revTx" presStyleIdx="2" presStyleCnt="4">
        <dgm:presLayoutVars>
          <dgm:chMax val="0"/>
          <dgm:chPref val="0"/>
        </dgm:presLayoutVars>
      </dgm:prSet>
      <dgm:spPr/>
    </dgm:pt>
    <dgm:pt modelId="{6989A69D-CAD0-4F26-9FD4-3FC52767F84D}" type="pres">
      <dgm:prSet presAssocID="{0FC0ADA7-FE7D-4C58-8A54-A2C5D42331CC}" presName="sibTrans" presStyleCnt="0"/>
      <dgm:spPr/>
    </dgm:pt>
    <dgm:pt modelId="{58030B15-2570-4344-917F-3A79F33CB6D5}" type="pres">
      <dgm:prSet presAssocID="{329A79EE-1F1B-4A12-A077-1A4DBFE05E76}" presName="compNode" presStyleCnt="0"/>
      <dgm:spPr/>
    </dgm:pt>
    <dgm:pt modelId="{53358156-F9EB-4A81-95DF-CD140BD468B2}" type="pres">
      <dgm:prSet presAssocID="{329A79EE-1F1B-4A12-A077-1A4DBFE05E76}" presName="bgRect" presStyleLbl="bgShp" presStyleIdx="2" presStyleCnt="3"/>
      <dgm:spPr/>
    </dgm:pt>
    <dgm:pt modelId="{F895C9F5-86EC-4CC6-8DA0-B5A90ABB7D4D}" type="pres">
      <dgm:prSet presAssocID="{329A79EE-1F1B-4A12-A077-1A4DBFE05E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E397D17B-5AB4-42B2-B343-B3E6FBFFE73D}" type="pres">
      <dgm:prSet presAssocID="{329A79EE-1F1B-4A12-A077-1A4DBFE05E76}" presName="spaceRect" presStyleCnt="0"/>
      <dgm:spPr/>
    </dgm:pt>
    <dgm:pt modelId="{70503739-DCF5-4B6B-B92C-D84D96662001}" type="pres">
      <dgm:prSet presAssocID="{329A79EE-1F1B-4A12-A077-1A4DBFE05E7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7B7A32B-EA63-4CC7-9D6C-2CAA98789216}" type="presOf" srcId="{C2EEA06E-6470-4185-8704-4CC20C7F4663}" destId="{25331412-E925-4230-B889-254811C114AC}" srcOrd="0" destOrd="0" presId="urn:microsoft.com/office/officeart/2018/2/layout/IconVerticalSolidList"/>
    <dgm:cxn modelId="{72A6EF33-F8F0-4FE3-AD0B-7A70EE8F66F4}" type="presOf" srcId="{3E8C2044-87C8-4370-B645-1F3F18DDDFD3}" destId="{E044A0A3-066D-4E1D-97A9-B7A395129075}" srcOrd="0" destOrd="0" presId="urn:microsoft.com/office/officeart/2018/2/layout/IconVerticalSolidList"/>
    <dgm:cxn modelId="{9BC67146-201D-47EE-A534-DE4138027D15}" srcId="{3E8C2044-87C8-4370-B645-1F3F18DDDFD3}" destId="{79529B7D-2D32-4410-BA12-EABB83C2E0BB}" srcOrd="1" destOrd="0" parTransId="{43067286-3F77-485A-BBF8-B8AD9B44F71A}" sibTransId="{0FC0ADA7-FE7D-4C58-8A54-A2C5D42331CC}"/>
    <dgm:cxn modelId="{63988276-03C7-4B39-879C-FE9FD7EE20B9}" srcId="{AFC74341-3362-4973-8DC4-AD11E8EA92AD}" destId="{C2EEA06E-6470-4185-8704-4CC20C7F4663}" srcOrd="0" destOrd="0" parTransId="{B00D906C-A3F6-45F6-8783-3E1C5E130335}" sibTransId="{BF945D72-F763-46FA-9FA9-1A67BFBCD9B5}"/>
    <dgm:cxn modelId="{5B11F07A-AED6-4F7C-805B-7F27CDEB2CCA}" type="presOf" srcId="{329A79EE-1F1B-4A12-A077-1A4DBFE05E76}" destId="{70503739-DCF5-4B6B-B92C-D84D96662001}" srcOrd="0" destOrd="0" presId="urn:microsoft.com/office/officeart/2018/2/layout/IconVerticalSolidList"/>
    <dgm:cxn modelId="{7AB03DD5-6BF1-4DB9-A71B-1B635F26B311}" type="presOf" srcId="{79529B7D-2D32-4410-BA12-EABB83C2E0BB}" destId="{592B87EF-D63C-4088-9123-A3FA5A1759F9}" srcOrd="0" destOrd="0" presId="urn:microsoft.com/office/officeart/2018/2/layout/IconVerticalSolidList"/>
    <dgm:cxn modelId="{4D8973DC-699E-42BF-9E1B-475B10A2A28E}" srcId="{3E8C2044-87C8-4370-B645-1F3F18DDDFD3}" destId="{AFC74341-3362-4973-8DC4-AD11E8EA92AD}" srcOrd="0" destOrd="0" parTransId="{9AAA3C75-21E7-4B94-9E4E-27CB210F2FFB}" sibTransId="{1EF1F81C-9ACB-4924-9924-7D1B5A212CCC}"/>
    <dgm:cxn modelId="{6E9AF3DF-A9C7-44B3-8884-D56AA52C1F51}" type="presOf" srcId="{AFC74341-3362-4973-8DC4-AD11E8EA92AD}" destId="{647A93A8-160C-4468-B8AB-4E14C9B64FAA}" srcOrd="0" destOrd="0" presId="urn:microsoft.com/office/officeart/2018/2/layout/IconVerticalSolidList"/>
    <dgm:cxn modelId="{4A54BDF0-0745-42D2-B8CC-9DBBC9CAD98E}" srcId="{3E8C2044-87C8-4370-B645-1F3F18DDDFD3}" destId="{329A79EE-1F1B-4A12-A077-1A4DBFE05E76}" srcOrd="2" destOrd="0" parTransId="{49363CDD-70A6-4854-A02E-DCE2A10CC1D4}" sibTransId="{11BD044C-EDBC-4257-A768-2A22F7E2E9AA}"/>
    <dgm:cxn modelId="{B788AD39-3CA9-472F-B20B-8212AF46A221}" type="presParOf" srcId="{E044A0A3-066D-4E1D-97A9-B7A395129075}" destId="{F573A54D-AD32-43FF-B343-7EDB7325873B}" srcOrd="0" destOrd="0" presId="urn:microsoft.com/office/officeart/2018/2/layout/IconVerticalSolidList"/>
    <dgm:cxn modelId="{A110D030-54BB-4694-B649-A4FDDBC3697A}" type="presParOf" srcId="{F573A54D-AD32-43FF-B343-7EDB7325873B}" destId="{59AC28EB-ACFD-446D-9B55-3BBADDA1AF92}" srcOrd="0" destOrd="0" presId="urn:microsoft.com/office/officeart/2018/2/layout/IconVerticalSolidList"/>
    <dgm:cxn modelId="{748B9A7C-DA94-4E28-B2CB-D9E24F65E28E}" type="presParOf" srcId="{F573A54D-AD32-43FF-B343-7EDB7325873B}" destId="{D230BE24-0D28-4E9C-B6CE-C1C0B56FF720}" srcOrd="1" destOrd="0" presId="urn:microsoft.com/office/officeart/2018/2/layout/IconVerticalSolidList"/>
    <dgm:cxn modelId="{CA32FA67-39C6-4772-984C-E9E11766D8C2}" type="presParOf" srcId="{F573A54D-AD32-43FF-B343-7EDB7325873B}" destId="{550D7252-BF69-43DC-AA8B-4AB622E34173}" srcOrd="2" destOrd="0" presId="urn:microsoft.com/office/officeart/2018/2/layout/IconVerticalSolidList"/>
    <dgm:cxn modelId="{803C0EF8-AA50-475B-BC98-FC9997457998}" type="presParOf" srcId="{F573A54D-AD32-43FF-B343-7EDB7325873B}" destId="{647A93A8-160C-4468-B8AB-4E14C9B64FAA}" srcOrd="3" destOrd="0" presId="urn:microsoft.com/office/officeart/2018/2/layout/IconVerticalSolidList"/>
    <dgm:cxn modelId="{DD4DCF5A-B63A-40CC-B912-C0A7A7208564}" type="presParOf" srcId="{F573A54D-AD32-43FF-B343-7EDB7325873B}" destId="{25331412-E925-4230-B889-254811C114AC}" srcOrd="4" destOrd="0" presId="urn:microsoft.com/office/officeart/2018/2/layout/IconVerticalSolidList"/>
    <dgm:cxn modelId="{84990484-A190-4744-8FE0-D1D5F51B25D4}" type="presParOf" srcId="{E044A0A3-066D-4E1D-97A9-B7A395129075}" destId="{0CA0B637-2303-47F2-9640-704403339C41}" srcOrd="1" destOrd="0" presId="urn:microsoft.com/office/officeart/2018/2/layout/IconVerticalSolidList"/>
    <dgm:cxn modelId="{B380D6E9-8D11-4365-A9DA-0CB0E44A75FE}" type="presParOf" srcId="{E044A0A3-066D-4E1D-97A9-B7A395129075}" destId="{42F77122-E88D-4F6C-A364-EA3587F7C799}" srcOrd="2" destOrd="0" presId="urn:microsoft.com/office/officeart/2018/2/layout/IconVerticalSolidList"/>
    <dgm:cxn modelId="{A8A4B1EA-732B-4F57-A23A-E6D79AD9FE31}" type="presParOf" srcId="{42F77122-E88D-4F6C-A364-EA3587F7C799}" destId="{F0A26DC0-DD21-4F35-80E3-F521B75B4E5B}" srcOrd="0" destOrd="0" presId="urn:microsoft.com/office/officeart/2018/2/layout/IconVerticalSolidList"/>
    <dgm:cxn modelId="{DB3B8D5A-C8A1-4A2C-829F-BADA109E4F44}" type="presParOf" srcId="{42F77122-E88D-4F6C-A364-EA3587F7C799}" destId="{C6786F7D-455D-465C-BFFE-51901B631FCD}" srcOrd="1" destOrd="0" presId="urn:microsoft.com/office/officeart/2018/2/layout/IconVerticalSolidList"/>
    <dgm:cxn modelId="{088A6A30-617C-4964-94AF-EC97791D0703}" type="presParOf" srcId="{42F77122-E88D-4F6C-A364-EA3587F7C799}" destId="{108178AF-917D-4190-964A-16AC48D1BD1A}" srcOrd="2" destOrd="0" presId="urn:microsoft.com/office/officeart/2018/2/layout/IconVerticalSolidList"/>
    <dgm:cxn modelId="{5288AEEE-EFE9-4289-B900-97A8D28760B0}" type="presParOf" srcId="{42F77122-E88D-4F6C-A364-EA3587F7C799}" destId="{592B87EF-D63C-4088-9123-A3FA5A1759F9}" srcOrd="3" destOrd="0" presId="urn:microsoft.com/office/officeart/2018/2/layout/IconVerticalSolidList"/>
    <dgm:cxn modelId="{5B542F7B-CA2D-473D-A411-971BA223F79B}" type="presParOf" srcId="{E044A0A3-066D-4E1D-97A9-B7A395129075}" destId="{6989A69D-CAD0-4F26-9FD4-3FC52767F84D}" srcOrd="3" destOrd="0" presId="urn:microsoft.com/office/officeart/2018/2/layout/IconVerticalSolidList"/>
    <dgm:cxn modelId="{EC2B78DC-3F60-4308-B88B-33356AC062F6}" type="presParOf" srcId="{E044A0A3-066D-4E1D-97A9-B7A395129075}" destId="{58030B15-2570-4344-917F-3A79F33CB6D5}" srcOrd="4" destOrd="0" presId="urn:microsoft.com/office/officeart/2018/2/layout/IconVerticalSolidList"/>
    <dgm:cxn modelId="{98A66959-4C12-4D13-BC64-9E526EEF9CAE}" type="presParOf" srcId="{58030B15-2570-4344-917F-3A79F33CB6D5}" destId="{53358156-F9EB-4A81-95DF-CD140BD468B2}" srcOrd="0" destOrd="0" presId="urn:microsoft.com/office/officeart/2018/2/layout/IconVerticalSolidList"/>
    <dgm:cxn modelId="{29F64E27-572B-48F5-85A0-54D7CCB47368}" type="presParOf" srcId="{58030B15-2570-4344-917F-3A79F33CB6D5}" destId="{F895C9F5-86EC-4CC6-8DA0-B5A90ABB7D4D}" srcOrd="1" destOrd="0" presId="urn:microsoft.com/office/officeart/2018/2/layout/IconVerticalSolidList"/>
    <dgm:cxn modelId="{DEAAFE46-93A9-45F3-9DF6-7B88DF8C4C69}" type="presParOf" srcId="{58030B15-2570-4344-917F-3A79F33CB6D5}" destId="{E397D17B-5AB4-42B2-B343-B3E6FBFFE73D}" srcOrd="2" destOrd="0" presId="urn:microsoft.com/office/officeart/2018/2/layout/IconVerticalSolidList"/>
    <dgm:cxn modelId="{5AE29A31-25D8-4A12-B01F-A32D827E549B}" type="presParOf" srcId="{58030B15-2570-4344-917F-3A79F33CB6D5}" destId="{70503739-DCF5-4B6B-B92C-D84D966620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EB6E5E-7E83-45D6-9CCB-BDBDA5F69DB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B5F9FBF-9456-4DAF-9B90-B0543AC3F6B8}">
      <dgm:prSet/>
      <dgm:spPr/>
      <dgm:t>
        <a:bodyPr/>
        <a:lstStyle/>
        <a:p>
          <a:r>
            <a:rPr lang="en-US"/>
            <a:t>Visual communication refers to </a:t>
          </a:r>
          <a:r>
            <a:rPr lang="en-US" i="1"/>
            <a:t>any </a:t>
          </a:r>
          <a:r>
            <a:rPr lang="en-US"/>
            <a:t>type of communication that uses </a:t>
          </a:r>
          <a:r>
            <a:rPr lang="en-US" i="1"/>
            <a:t>visual </a:t>
          </a:r>
          <a:r>
            <a:rPr lang="en-US"/>
            <a:t>elements to convey a message.</a:t>
          </a:r>
        </a:p>
      </dgm:t>
    </dgm:pt>
    <dgm:pt modelId="{8CE6040D-9CE5-4CA0-9A34-AF9BB07392AC}" type="parTrans" cxnId="{A2D0D519-8E4D-4913-862E-66EB8D9E38BF}">
      <dgm:prSet/>
      <dgm:spPr/>
      <dgm:t>
        <a:bodyPr/>
        <a:lstStyle/>
        <a:p>
          <a:endParaRPr lang="en-US"/>
        </a:p>
      </dgm:t>
    </dgm:pt>
    <dgm:pt modelId="{1CA88451-0A57-4D83-A2ED-EDADECCDB31C}" type="sibTrans" cxnId="{A2D0D519-8E4D-4913-862E-66EB8D9E38B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27FC4E7-D462-445A-8EE9-8F3B94D15D54}">
      <dgm:prSet/>
      <dgm:spPr/>
      <dgm:t>
        <a:bodyPr/>
        <a:lstStyle/>
        <a:p>
          <a:r>
            <a:rPr lang="en-US"/>
            <a:t>Visual communication helps engage audiences; </a:t>
          </a:r>
          <a:r>
            <a:rPr lang="en-US" i="1"/>
            <a:t>effective </a:t>
          </a:r>
          <a:r>
            <a:rPr lang="en-US"/>
            <a:t>visual communication improves comprehension and retention.</a:t>
          </a:r>
        </a:p>
      </dgm:t>
    </dgm:pt>
    <dgm:pt modelId="{0EB083C8-AF41-41A9-BCFD-1679C7CD815E}" type="parTrans" cxnId="{FDDFBFAE-DF13-48A5-B982-C9E7915AE22D}">
      <dgm:prSet/>
      <dgm:spPr/>
      <dgm:t>
        <a:bodyPr/>
        <a:lstStyle/>
        <a:p>
          <a:endParaRPr lang="en-US"/>
        </a:p>
      </dgm:t>
    </dgm:pt>
    <dgm:pt modelId="{CB9D640C-5A4C-4C60-B6FE-EBCA444B35AA}" type="sibTrans" cxnId="{FDDFBFAE-DF13-48A5-B982-C9E7915AE22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5CEABC2-6022-4376-B85E-3F92182DE8FB}" type="pres">
      <dgm:prSet presAssocID="{54EB6E5E-7E83-45D6-9CCB-BDBDA5F69DB8}" presName="Name0" presStyleCnt="0">
        <dgm:presLayoutVars>
          <dgm:animLvl val="lvl"/>
          <dgm:resizeHandles val="exact"/>
        </dgm:presLayoutVars>
      </dgm:prSet>
      <dgm:spPr/>
    </dgm:pt>
    <dgm:pt modelId="{209AC268-3DDB-4E32-9DFA-073AB169F572}" type="pres">
      <dgm:prSet presAssocID="{0B5F9FBF-9456-4DAF-9B90-B0543AC3F6B8}" presName="compositeNode" presStyleCnt="0">
        <dgm:presLayoutVars>
          <dgm:bulletEnabled val="1"/>
        </dgm:presLayoutVars>
      </dgm:prSet>
      <dgm:spPr/>
    </dgm:pt>
    <dgm:pt modelId="{3C3E91D7-0E0A-453E-9BDC-B026B8D2C76E}" type="pres">
      <dgm:prSet presAssocID="{0B5F9FBF-9456-4DAF-9B90-B0543AC3F6B8}" presName="bgRect" presStyleLbl="bgAccFollowNode1" presStyleIdx="0" presStyleCnt="2"/>
      <dgm:spPr/>
    </dgm:pt>
    <dgm:pt modelId="{CB2482DD-BA2D-4B33-A5F4-D1436C4F86CD}" type="pres">
      <dgm:prSet presAssocID="{1CA88451-0A57-4D83-A2ED-EDADECCDB31C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C4B35421-CCA8-4A0F-B17E-0839B20C7EBB}" type="pres">
      <dgm:prSet presAssocID="{0B5F9FBF-9456-4DAF-9B90-B0543AC3F6B8}" presName="bottomLine" presStyleLbl="alignNode1" presStyleIdx="1" presStyleCnt="4">
        <dgm:presLayoutVars/>
      </dgm:prSet>
      <dgm:spPr/>
    </dgm:pt>
    <dgm:pt modelId="{366D9864-1AF5-4595-8B48-CA7B6D7F68D3}" type="pres">
      <dgm:prSet presAssocID="{0B5F9FBF-9456-4DAF-9B90-B0543AC3F6B8}" presName="nodeText" presStyleLbl="bgAccFollowNode1" presStyleIdx="0" presStyleCnt="2">
        <dgm:presLayoutVars>
          <dgm:bulletEnabled val="1"/>
        </dgm:presLayoutVars>
      </dgm:prSet>
      <dgm:spPr/>
    </dgm:pt>
    <dgm:pt modelId="{6929F981-FCCE-469E-89EA-C0171F9FA71A}" type="pres">
      <dgm:prSet presAssocID="{1CA88451-0A57-4D83-A2ED-EDADECCDB31C}" presName="sibTrans" presStyleCnt="0"/>
      <dgm:spPr/>
    </dgm:pt>
    <dgm:pt modelId="{4968C0E4-81E4-4A61-9B81-0A6470696E4F}" type="pres">
      <dgm:prSet presAssocID="{027FC4E7-D462-445A-8EE9-8F3B94D15D54}" presName="compositeNode" presStyleCnt="0">
        <dgm:presLayoutVars>
          <dgm:bulletEnabled val="1"/>
        </dgm:presLayoutVars>
      </dgm:prSet>
      <dgm:spPr/>
    </dgm:pt>
    <dgm:pt modelId="{288FAA48-0B53-4380-840C-C653A1311A7E}" type="pres">
      <dgm:prSet presAssocID="{027FC4E7-D462-445A-8EE9-8F3B94D15D54}" presName="bgRect" presStyleLbl="bgAccFollowNode1" presStyleIdx="1" presStyleCnt="2"/>
      <dgm:spPr/>
    </dgm:pt>
    <dgm:pt modelId="{79087AC6-6E03-4C9A-96F6-B0F70A8472E2}" type="pres">
      <dgm:prSet presAssocID="{CB9D640C-5A4C-4C60-B6FE-EBCA444B35AA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B876575E-913D-4B34-8936-CA782815EF31}" type="pres">
      <dgm:prSet presAssocID="{027FC4E7-D462-445A-8EE9-8F3B94D15D54}" presName="bottomLine" presStyleLbl="alignNode1" presStyleIdx="3" presStyleCnt="4">
        <dgm:presLayoutVars/>
      </dgm:prSet>
      <dgm:spPr/>
    </dgm:pt>
    <dgm:pt modelId="{6E6F1F14-042E-47F3-93E0-C06943012BC9}" type="pres">
      <dgm:prSet presAssocID="{027FC4E7-D462-445A-8EE9-8F3B94D15D54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8B96590C-F187-4921-BCCD-4A5B2C8159CC}" type="presOf" srcId="{CB9D640C-5A4C-4C60-B6FE-EBCA444B35AA}" destId="{79087AC6-6E03-4C9A-96F6-B0F70A8472E2}" srcOrd="0" destOrd="0" presId="urn:microsoft.com/office/officeart/2016/7/layout/BasicLinearProcessNumbered"/>
    <dgm:cxn modelId="{A2D0D519-8E4D-4913-862E-66EB8D9E38BF}" srcId="{54EB6E5E-7E83-45D6-9CCB-BDBDA5F69DB8}" destId="{0B5F9FBF-9456-4DAF-9B90-B0543AC3F6B8}" srcOrd="0" destOrd="0" parTransId="{8CE6040D-9CE5-4CA0-9A34-AF9BB07392AC}" sibTransId="{1CA88451-0A57-4D83-A2ED-EDADECCDB31C}"/>
    <dgm:cxn modelId="{EDBD5833-A91C-4FB2-AC69-AAB876CCF837}" type="presOf" srcId="{54EB6E5E-7E83-45D6-9CCB-BDBDA5F69DB8}" destId="{E5CEABC2-6022-4376-B85E-3F92182DE8FB}" srcOrd="0" destOrd="0" presId="urn:microsoft.com/office/officeart/2016/7/layout/BasicLinearProcessNumbered"/>
    <dgm:cxn modelId="{ECB03271-8B11-4C6C-A8E7-78459061B4B0}" type="presOf" srcId="{0B5F9FBF-9456-4DAF-9B90-B0543AC3F6B8}" destId="{3C3E91D7-0E0A-453E-9BDC-B026B8D2C76E}" srcOrd="0" destOrd="0" presId="urn:microsoft.com/office/officeart/2016/7/layout/BasicLinearProcessNumbered"/>
    <dgm:cxn modelId="{D510BD7D-B491-419F-A553-FD3BEB2EA7CB}" type="presOf" srcId="{027FC4E7-D462-445A-8EE9-8F3B94D15D54}" destId="{288FAA48-0B53-4380-840C-C653A1311A7E}" srcOrd="0" destOrd="0" presId="urn:microsoft.com/office/officeart/2016/7/layout/BasicLinearProcessNumbered"/>
    <dgm:cxn modelId="{A3CB7990-24AF-4DBD-AC10-0D1E6DBB9470}" type="presOf" srcId="{0B5F9FBF-9456-4DAF-9B90-B0543AC3F6B8}" destId="{366D9864-1AF5-4595-8B48-CA7B6D7F68D3}" srcOrd="1" destOrd="0" presId="urn:microsoft.com/office/officeart/2016/7/layout/BasicLinearProcessNumbered"/>
    <dgm:cxn modelId="{F5DEA399-39B7-490D-A179-33720FEC1296}" type="presOf" srcId="{027FC4E7-D462-445A-8EE9-8F3B94D15D54}" destId="{6E6F1F14-042E-47F3-93E0-C06943012BC9}" srcOrd="1" destOrd="0" presId="urn:microsoft.com/office/officeart/2016/7/layout/BasicLinearProcessNumbered"/>
    <dgm:cxn modelId="{FDDFBFAE-DF13-48A5-B982-C9E7915AE22D}" srcId="{54EB6E5E-7E83-45D6-9CCB-BDBDA5F69DB8}" destId="{027FC4E7-D462-445A-8EE9-8F3B94D15D54}" srcOrd="1" destOrd="0" parTransId="{0EB083C8-AF41-41A9-BCFD-1679C7CD815E}" sibTransId="{CB9D640C-5A4C-4C60-B6FE-EBCA444B35AA}"/>
    <dgm:cxn modelId="{7219F1F3-83E4-4DD3-BFA6-C8DDA32AAB4C}" type="presOf" srcId="{1CA88451-0A57-4D83-A2ED-EDADECCDB31C}" destId="{CB2482DD-BA2D-4B33-A5F4-D1436C4F86CD}" srcOrd="0" destOrd="0" presId="urn:microsoft.com/office/officeart/2016/7/layout/BasicLinearProcessNumbered"/>
    <dgm:cxn modelId="{98DA25F1-E759-4937-98E8-279135945ACD}" type="presParOf" srcId="{E5CEABC2-6022-4376-B85E-3F92182DE8FB}" destId="{209AC268-3DDB-4E32-9DFA-073AB169F572}" srcOrd="0" destOrd="0" presId="urn:microsoft.com/office/officeart/2016/7/layout/BasicLinearProcessNumbered"/>
    <dgm:cxn modelId="{87CF1E99-4DA4-406D-8861-4AF5EC952DBC}" type="presParOf" srcId="{209AC268-3DDB-4E32-9DFA-073AB169F572}" destId="{3C3E91D7-0E0A-453E-9BDC-B026B8D2C76E}" srcOrd="0" destOrd="0" presId="urn:microsoft.com/office/officeart/2016/7/layout/BasicLinearProcessNumbered"/>
    <dgm:cxn modelId="{8A03922E-FE99-4E4B-9624-FD2EB052AEDD}" type="presParOf" srcId="{209AC268-3DDB-4E32-9DFA-073AB169F572}" destId="{CB2482DD-BA2D-4B33-A5F4-D1436C4F86CD}" srcOrd="1" destOrd="0" presId="urn:microsoft.com/office/officeart/2016/7/layout/BasicLinearProcessNumbered"/>
    <dgm:cxn modelId="{6F137C6C-25A1-45BE-824E-AD1C4FFC045E}" type="presParOf" srcId="{209AC268-3DDB-4E32-9DFA-073AB169F572}" destId="{C4B35421-CCA8-4A0F-B17E-0839B20C7EBB}" srcOrd="2" destOrd="0" presId="urn:microsoft.com/office/officeart/2016/7/layout/BasicLinearProcessNumbered"/>
    <dgm:cxn modelId="{10CC2550-06E8-4122-8D5D-D2AD1DD6D537}" type="presParOf" srcId="{209AC268-3DDB-4E32-9DFA-073AB169F572}" destId="{366D9864-1AF5-4595-8B48-CA7B6D7F68D3}" srcOrd="3" destOrd="0" presId="urn:microsoft.com/office/officeart/2016/7/layout/BasicLinearProcessNumbered"/>
    <dgm:cxn modelId="{D01CEF43-B293-49F0-A2EE-76AE48DE510B}" type="presParOf" srcId="{E5CEABC2-6022-4376-B85E-3F92182DE8FB}" destId="{6929F981-FCCE-469E-89EA-C0171F9FA71A}" srcOrd="1" destOrd="0" presId="urn:microsoft.com/office/officeart/2016/7/layout/BasicLinearProcessNumbered"/>
    <dgm:cxn modelId="{2AACA2BD-6B54-404B-A14B-A5E565F9D874}" type="presParOf" srcId="{E5CEABC2-6022-4376-B85E-3F92182DE8FB}" destId="{4968C0E4-81E4-4A61-9B81-0A6470696E4F}" srcOrd="2" destOrd="0" presId="urn:microsoft.com/office/officeart/2016/7/layout/BasicLinearProcessNumbered"/>
    <dgm:cxn modelId="{AEDB4EE7-4FF0-4CF6-92E1-36C73BEE25D9}" type="presParOf" srcId="{4968C0E4-81E4-4A61-9B81-0A6470696E4F}" destId="{288FAA48-0B53-4380-840C-C653A1311A7E}" srcOrd="0" destOrd="0" presId="urn:microsoft.com/office/officeart/2016/7/layout/BasicLinearProcessNumbered"/>
    <dgm:cxn modelId="{CD9450C3-2BFB-46C2-9899-25E4342EDF04}" type="presParOf" srcId="{4968C0E4-81E4-4A61-9B81-0A6470696E4F}" destId="{79087AC6-6E03-4C9A-96F6-B0F70A8472E2}" srcOrd="1" destOrd="0" presId="urn:microsoft.com/office/officeart/2016/7/layout/BasicLinearProcessNumbered"/>
    <dgm:cxn modelId="{7F5B4C60-4761-4EE3-84BE-06EAFD38197C}" type="presParOf" srcId="{4968C0E4-81E4-4A61-9B81-0A6470696E4F}" destId="{B876575E-913D-4B34-8936-CA782815EF31}" srcOrd="2" destOrd="0" presId="urn:microsoft.com/office/officeart/2016/7/layout/BasicLinearProcessNumbered"/>
    <dgm:cxn modelId="{6EAAF756-CF82-484B-BDE4-DB29A18DDC17}" type="presParOf" srcId="{4968C0E4-81E4-4A61-9B81-0A6470696E4F}" destId="{6E6F1F14-042E-47F3-93E0-C06943012BC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C38AF0-5EC7-4009-A082-9CA7E453516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44B5D15-6B66-47A6-94E2-434131FBF88E}">
      <dgm:prSet/>
      <dgm:spPr/>
      <dgm:t>
        <a:bodyPr/>
        <a:lstStyle/>
        <a:p>
          <a:r>
            <a:rPr lang="en-US" b="1"/>
            <a:t>What is a data visualization? Can you think of examples of data visualization?</a:t>
          </a:r>
          <a:endParaRPr lang="en-US"/>
        </a:p>
      </dgm:t>
    </dgm:pt>
    <dgm:pt modelId="{02F3E28F-2CEA-4296-96B7-BA1F91599537}" type="parTrans" cxnId="{4686235A-4826-4BEF-B900-191B7F0381B7}">
      <dgm:prSet/>
      <dgm:spPr/>
      <dgm:t>
        <a:bodyPr/>
        <a:lstStyle/>
        <a:p>
          <a:endParaRPr lang="en-US"/>
        </a:p>
      </dgm:t>
    </dgm:pt>
    <dgm:pt modelId="{535BDF33-D1A6-4C2B-8700-DD6E2CC2B623}" type="sibTrans" cxnId="{4686235A-4826-4BEF-B900-191B7F0381B7}">
      <dgm:prSet/>
      <dgm:spPr/>
      <dgm:t>
        <a:bodyPr/>
        <a:lstStyle/>
        <a:p>
          <a:endParaRPr lang="en-US"/>
        </a:p>
      </dgm:t>
    </dgm:pt>
    <dgm:pt modelId="{2CC2424E-6776-4641-AB4E-3E02D14F1202}">
      <dgm:prSet/>
      <dgm:spPr/>
      <dgm:t>
        <a:bodyPr/>
        <a:lstStyle/>
        <a:p>
          <a:r>
            <a:rPr lang="en-US" b="1"/>
            <a:t>Why would you want to create data visualizations in your work or technical writing?</a:t>
          </a:r>
          <a:endParaRPr lang="en-US"/>
        </a:p>
      </dgm:t>
    </dgm:pt>
    <dgm:pt modelId="{1E33C6C4-F682-41FE-9348-F421EA58C4DE}" type="parTrans" cxnId="{95F5429B-E32A-4AFF-94F8-1C430241EB44}">
      <dgm:prSet/>
      <dgm:spPr/>
      <dgm:t>
        <a:bodyPr/>
        <a:lstStyle/>
        <a:p>
          <a:endParaRPr lang="en-US"/>
        </a:p>
      </dgm:t>
    </dgm:pt>
    <dgm:pt modelId="{668E536B-43F3-4002-B0ED-070E6DC9386D}" type="sibTrans" cxnId="{95F5429B-E32A-4AFF-94F8-1C430241EB44}">
      <dgm:prSet/>
      <dgm:spPr/>
      <dgm:t>
        <a:bodyPr/>
        <a:lstStyle/>
        <a:p>
          <a:endParaRPr lang="en-US"/>
        </a:p>
      </dgm:t>
    </dgm:pt>
    <dgm:pt modelId="{2BC7C406-5DF6-47F2-8581-40DBDEF68009}" type="pres">
      <dgm:prSet presAssocID="{7CC38AF0-5EC7-4009-A082-9CA7E453516F}" presName="root" presStyleCnt="0">
        <dgm:presLayoutVars>
          <dgm:dir/>
          <dgm:resizeHandles val="exact"/>
        </dgm:presLayoutVars>
      </dgm:prSet>
      <dgm:spPr/>
    </dgm:pt>
    <dgm:pt modelId="{C155CBA7-B654-4CAA-A4DA-2A786223EC8A}" type="pres">
      <dgm:prSet presAssocID="{D44B5D15-6B66-47A6-94E2-434131FBF88E}" presName="compNode" presStyleCnt="0"/>
      <dgm:spPr/>
    </dgm:pt>
    <dgm:pt modelId="{E5531F7E-A8B3-40D8-B3FE-5B6FADBEB4EE}" type="pres">
      <dgm:prSet presAssocID="{D44B5D15-6B66-47A6-94E2-434131FBF8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C218C3C-58A7-4E6C-B469-C026194A3CC5}" type="pres">
      <dgm:prSet presAssocID="{D44B5D15-6B66-47A6-94E2-434131FBF88E}" presName="spaceRect" presStyleCnt="0"/>
      <dgm:spPr/>
    </dgm:pt>
    <dgm:pt modelId="{FA6F3819-4F21-4D19-B47E-19E680FDD915}" type="pres">
      <dgm:prSet presAssocID="{D44B5D15-6B66-47A6-94E2-434131FBF88E}" presName="textRect" presStyleLbl="revTx" presStyleIdx="0" presStyleCnt="2">
        <dgm:presLayoutVars>
          <dgm:chMax val="1"/>
          <dgm:chPref val="1"/>
        </dgm:presLayoutVars>
      </dgm:prSet>
      <dgm:spPr/>
    </dgm:pt>
    <dgm:pt modelId="{F1EF5523-98EB-45EA-81A6-5710D85A3A30}" type="pres">
      <dgm:prSet presAssocID="{535BDF33-D1A6-4C2B-8700-DD6E2CC2B623}" presName="sibTrans" presStyleCnt="0"/>
      <dgm:spPr/>
    </dgm:pt>
    <dgm:pt modelId="{D3B22739-787F-45A8-A618-4A22AE52A85A}" type="pres">
      <dgm:prSet presAssocID="{2CC2424E-6776-4641-AB4E-3E02D14F1202}" presName="compNode" presStyleCnt="0"/>
      <dgm:spPr/>
    </dgm:pt>
    <dgm:pt modelId="{5E8E4684-147C-4B14-915A-758A3FE5AE3A}" type="pres">
      <dgm:prSet presAssocID="{2CC2424E-6776-4641-AB4E-3E02D14F12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570BCD7-38BF-49F4-A067-49A386690CC2}" type="pres">
      <dgm:prSet presAssocID="{2CC2424E-6776-4641-AB4E-3E02D14F1202}" presName="spaceRect" presStyleCnt="0"/>
      <dgm:spPr/>
    </dgm:pt>
    <dgm:pt modelId="{D0F4D000-4461-4272-A30F-9D4E99BEA207}" type="pres">
      <dgm:prSet presAssocID="{2CC2424E-6776-4641-AB4E-3E02D14F120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BEE1649-F89D-411E-A568-6C65F15354F9}" type="presOf" srcId="{2CC2424E-6776-4641-AB4E-3E02D14F1202}" destId="{D0F4D000-4461-4272-A30F-9D4E99BEA207}" srcOrd="0" destOrd="0" presId="urn:microsoft.com/office/officeart/2018/2/layout/IconLabelList"/>
    <dgm:cxn modelId="{8E9DE173-9298-43C3-945D-F5188AC98B41}" type="presOf" srcId="{D44B5D15-6B66-47A6-94E2-434131FBF88E}" destId="{FA6F3819-4F21-4D19-B47E-19E680FDD915}" srcOrd="0" destOrd="0" presId="urn:microsoft.com/office/officeart/2018/2/layout/IconLabelList"/>
    <dgm:cxn modelId="{4686235A-4826-4BEF-B900-191B7F0381B7}" srcId="{7CC38AF0-5EC7-4009-A082-9CA7E453516F}" destId="{D44B5D15-6B66-47A6-94E2-434131FBF88E}" srcOrd="0" destOrd="0" parTransId="{02F3E28F-2CEA-4296-96B7-BA1F91599537}" sibTransId="{535BDF33-D1A6-4C2B-8700-DD6E2CC2B623}"/>
    <dgm:cxn modelId="{95F5429B-E32A-4AFF-94F8-1C430241EB44}" srcId="{7CC38AF0-5EC7-4009-A082-9CA7E453516F}" destId="{2CC2424E-6776-4641-AB4E-3E02D14F1202}" srcOrd="1" destOrd="0" parTransId="{1E33C6C4-F682-41FE-9348-F421EA58C4DE}" sibTransId="{668E536B-43F3-4002-B0ED-070E6DC9386D}"/>
    <dgm:cxn modelId="{0904F1BB-D40C-4025-B2F9-91AB13F6079E}" type="presOf" srcId="{7CC38AF0-5EC7-4009-A082-9CA7E453516F}" destId="{2BC7C406-5DF6-47F2-8581-40DBDEF68009}" srcOrd="0" destOrd="0" presId="urn:microsoft.com/office/officeart/2018/2/layout/IconLabelList"/>
    <dgm:cxn modelId="{113FE16A-9F10-45FE-9179-848343202D31}" type="presParOf" srcId="{2BC7C406-5DF6-47F2-8581-40DBDEF68009}" destId="{C155CBA7-B654-4CAA-A4DA-2A786223EC8A}" srcOrd="0" destOrd="0" presId="urn:microsoft.com/office/officeart/2018/2/layout/IconLabelList"/>
    <dgm:cxn modelId="{0AFFD5A2-17AD-481A-8B4C-3124A29980D7}" type="presParOf" srcId="{C155CBA7-B654-4CAA-A4DA-2A786223EC8A}" destId="{E5531F7E-A8B3-40D8-B3FE-5B6FADBEB4EE}" srcOrd="0" destOrd="0" presId="urn:microsoft.com/office/officeart/2018/2/layout/IconLabelList"/>
    <dgm:cxn modelId="{61306B62-BA27-4327-A40E-618F7E8AD569}" type="presParOf" srcId="{C155CBA7-B654-4CAA-A4DA-2A786223EC8A}" destId="{DC218C3C-58A7-4E6C-B469-C026194A3CC5}" srcOrd="1" destOrd="0" presId="urn:microsoft.com/office/officeart/2018/2/layout/IconLabelList"/>
    <dgm:cxn modelId="{4113E671-764A-47D0-B94A-840565FCA079}" type="presParOf" srcId="{C155CBA7-B654-4CAA-A4DA-2A786223EC8A}" destId="{FA6F3819-4F21-4D19-B47E-19E680FDD915}" srcOrd="2" destOrd="0" presId="urn:microsoft.com/office/officeart/2018/2/layout/IconLabelList"/>
    <dgm:cxn modelId="{FB3C77A8-6B27-45E4-B06B-96E4D302E3BF}" type="presParOf" srcId="{2BC7C406-5DF6-47F2-8581-40DBDEF68009}" destId="{F1EF5523-98EB-45EA-81A6-5710D85A3A30}" srcOrd="1" destOrd="0" presId="urn:microsoft.com/office/officeart/2018/2/layout/IconLabelList"/>
    <dgm:cxn modelId="{77042FDC-18CB-47F5-913C-9EE6BC013BD9}" type="presParOf" srcId="{2BC7C406-5DF6-47F2-8581-40DBDEF68009}" destId="{D3B22739-787F-45A8-A618-4A22AE52A85A}" srcOrd="2" destOrd="0" presId="urn:microsoft.com/office/officeart/2018/2/layout/IconLabelList"/>
    <dgm:cxn modelId="{83C57C30-FF62-4BB0-B43D-0A74A18759F6}" type="presParOf" srcId="{D3B22739-787F-45A8-A618-4A22AE52A85A}" destId="{5E8E4684-147C-4B14-915A-758A3FE5AE3A}" srcOrd="0" destOrd="0" presId="urn:microsoft.com/office/officeart/2018/2/layout/IconLabelList"/>
    <dgm:cxn modelId="{95F3243D-DEF8-4770-9A3E-243023E823DD}" type="presParOf" srcId="{D3B22739-787F-45A8-A618-4A22AE52A85A}" destId="{A570BCD7-38BF-49F4-A067-49A386690CC2}" srcOrd="1" destOrd="0" presId="urn:microsoft.com/office/officeart/2018/2/layout/IconLabelList"/>
    <dgm:cxn modelId="{FD395EDD-B6A7-4114-B992-615ABBEC4A92}" type="presParOf" srcId="{D3B22739-787F-45A8-A618-4A22AE52A85A}" destId="{D0F4D000-4461-4272-A30F-9D4E99BEA2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E06DB4-18F6-4497-8975-E01A289CB8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B8695C-B2FC-43BB-8F44-A77B37B11032}">
      <dgm:prSet/>
      <dgm:spPr/>
      <dgm:t>
        <a:bodyPr/>
        <a:lstStyle/>
        <a:p>
          <a:r>
            <a:rPr lang="en-US"/>
            <a:t>Visualizations help us present complex data and numbers.</a:t>
          </a:r>
        </a:p>
      </dgm:t>
    </dgm:pt>
    <dgm:pt modelId="{9C9B9DF6-3650-4776-B990-7D95DCFF094E}" type="parTrans" cxnId="{70EABC4C-C2C8-4271-8AA6-92B0179DF51C}">
      <dgm:prSet/>
      <dgm:spPr/>
      <dgm:t>
        <a:bodyPr/>
        <a:lstStyle/>
        <a:p>
          <a:endParaRPr lang="en-US"/>
        </a:p>
      </dgm:t>
    </dgm:pt>
    <dgm:pt modelId="{351B184F-1853-4230-96C3-62EF60FDAACD}" type="sibTrans" cxnId="{70EABC4C-C2C8-4271-8AA6-92B0179DF51C}">
      <dgm:prSet/>
      <dgm:spPr/>
      <dgm:t>
        <a:bodyPr/>
        <a:lstStyle/>
        <a:p>
          <a:endParaRPr lang="en-US"/>
        </a:p>
      </dgm:t>
    </dgm:pt>
    <dgm:pt modelId="{083F388F-AB6A-4467-A2B8-28871B687EC9}">
      <dgm:prSet/>
      <dgm:spPr/>
      <dgm:t>
        <a:bodyPr/>
        <a:lstStyle/>
        <a:p>
          <a:r>
            <a:rPr lang="en-US"/>
            <a:t>They clarify data and make numerical information meaningful.</a:t>
          </a:r>
        </a:p>
      </dgm:t>
    </dgm:pt>
    <dgm:pt modelId="{C266A9AE-C561-4D95-972F-55BF82A87D71}" type="parTrans" cxnId="{082D1C55-34F7-4F87-9122-36C9AC933AF2}">
      <dgm:prSet/>
      <dgm:spPr/>
      <dgm:t>
        <a:bodyPr/>
        <a:lstStyle/>
        <a:p>
          <a:endParaRPr lang="en-US"/>
        </a:p>
      </dgm:t>
    </dgm:pt>
    <dgm:pt modelId="{C6B8A987-C14C-4DAA-8EE3-9A798C16198B}" type="sibTrans" cxnId="{082D1C55-34F7-4F87-9122-36C9AC933AF2}">
      <dgm:prSet/>
      <dgm:spPr/>
      <dgm:t>
        <a:bodyPr/>
        <a:lstStyle/>
        <a:p>
          <a:endParaRPr lang="en-US"/>
        </a:p>
      </dgm:t>
    </dgm:pt>
    <dgm:pt modelId="{73C0FCFC-40D0-4E16-8A4A-082070757F45}">
      <dgm:prSet/>
      <dgm:spPr/>
      <dgm:t>
        <a:bodyPr/>
        <a:lstStyle/>
        <a:p>
          <a:r>
            <a:rPr lang="en-US"/>
            <a:t>Well constructed visuals make data </a:t>
          </a:r>
          <a:r>
            <a:rPr lang="en-US" i="1"/>
            <a:t>easier </a:t>
          </a:r>
          <a:r>
            <a:rPr lang="en-US"/>
            <a:t>to understand and remember.</a:t>
          </a:r>
        </a:p>
      </dgm:t>
    </dgm:pt>
    <dgm:pt modelId="{7A8B7C15-8A06-47F0-BE93-787223FBBAD1}" type="parTrans" cxnId="{98D16658-E909-4B61-8A05-FEFE90AC51DC}">
      <dgm:prSet/>
      <dgm:spPr/>
      <dgm:t>
        <a:bodyPr/>
        <a:lstStyle/>
        <a:p>
          <a:endParaRPr lang="en-US"/>
        </a:p>
      </dgm:t>
    </dgm:pt>
    <dgm:pt modelId="{B7A9EB3D-F26D-441C-A942-3676EA14A7D3}" type="sibTrans" cxnId="{98D16658-E909-4B61-8A05-FEFE90AC51DC}">
      <dgm:prSet/>
      <dgm:spPr/>
      <dgm:t>
        <a:bodyPr/>
        <a:lstStyle/>
        <a:p>
          <a:endParaRPr lang="en-US"/>
        </a:p>
      </dgm:t>
    </dgm:pt>
    <dgm:pt modelId="{907F741D-6A20-4087-9316-E752C77579AF}" type="pres">
      <dgm:prSet presAssocID="{7AE06DB4-18F6-4497-8975-E01A289CB845}" presName="root" presStyleCnt="0">
        <dgm:presLayoutVars>
          <dgm:dir/>
          <dgm:resizeHandles val="exact"/>
        </dgm:presLayoutVars>
      </dgm:prSet>
      <dgm:spPr/>
    </dgm:pt>
    <dgm:pt modelId="{8E54FE37-3E0B-4508-BAEE-3A0601651851}" type="pres">
      <dgm:prSet presAssocID="{45B8695C-B2FC-43BB-8F44-A77B37B11032}" presName="compNode" presStyleCnt="0"/>
      <dgm:spPr/>
    </dgm:pt>
    <dgm:pt modelId="{B4BBACC7-2AAC-4526-8421-CDB29305835D}" type="pres">
      <dgm:prSet presAssocID="{45B8695C-B2FC-43BB-8F44-A77B37B11032}" presName="bgRect" presStyleLbl="bgShp" presStyleIdx="0" presStyleCnt="3"/>
      <dgm:spPr/>
    </dgm:pt>
    <dgm:pt modelId="{3A64A538-237D-441E-A3D7-771413BBEFB6}" type="pres">
      <dgm:prSet presAssocID="{45B8695C-B2FC-43BB-8F44-A77B37B110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BB63A82-5B48-415B-9A06-3E72D9628A31}" type="pres">
      <dgm:prSet presAssocID="{45B8695C-B2FC-43BB-8F44-A77B37B11032}" presName="spaceRect" presStyleCnt="0"/>
      <dgm:spPr/>
    </dgm:pt>
    <dgm:pt modelId="{9134E72B-EC40-436D-8B84-3A280A16FE9A}" type="pres">
      <dgm:prSet presAssocID="{45B8695C-B2FC-43BB-8F44-A77B37B11032}" presName="parTx" presStyleLbl="revTx" presStyleIdx="0" presStyleCnt="3">
        <dgm:presLayoutVars>
          <dgm:chMax val="0"/>
          <dgm:chPref val="0"/>
        </dgm:presLayoutVars>
      </dgm:prSet>
      <dgm:spPr/>
    </dgm:pt>
    <dgm:pt modelId="{184FBAD4-9D6E-498D-8DE1-CC1C9909B501}" type="pres">
      <dgm:prSet presAssocID="{351B184F-1853-4230-96C3-62EF60FDAACD}" presName="sibTrans" presStyleCnt="0"/>
      <dgm:spPr/>
    </dgm:pt>
    <dgm:pt modelId="{01C7F2B8-1ED5-49A6-B303-3C9FF3742C8B}" type="pres">
      <dgm:prSet presAssocID="{083F388F-AB6A-4467-A2B8-28871B687EC9}" presName="compNode" presStyleCnt="0"/>
      <dgm:spPr/>
    </dgm:pt>
    <dgm:pt modelId="{70AA8C5C-1FA2-45DE-B92C-883E310A67AB}" type="pres">
      <dgm:prSet presAssocID="{083F388F-AB6A-4467-A2B8-28871B687EC9}" presName="bgRect" presStyleLbl="bgShp" presStyleIdx="1" presStyleCnt="3"/>
      <dgm:spPr/>
    </dgm:pt>
    <dgm:pt modelId="{D03DAB86-30CB-4E19-9070-56C777E2D776}" type="pres">
      <dgm:prSet presAssocID="{083F388F-AB6A-4467-A2B8-28871B687E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19951A2A-31D9-476C-B992-DCD385C2C615}" type="pres">
      <dgm:prSet presAssocID="{083F388F-AB6A-4467-A2B8-28871B687EC9}" presName="spaceRect" presStyleCnt="0"/>
      <dgm:spPr/>
    </dgm:pt>
    <dgm:pt modelId="{7D466962-5BCF-4336-9D03-8989425785C5}" type="pres">
      <dgm:prSet presAssocID="{083F388F-AB6A-4467-A2B8-28871B687EC9}" presName="parTx" presStyleLbl="revTx" presStyleIdx="1" presStyleCnt="3">
        <dgm:presLayoutVars>
          <dgm:chMax val="0"/>
          <dgm:chPref val="0"/>
        </dgm:presLayoutVars>
      </dgm:prSet>
      <dgm:spPr/>
    </dgm:pt>
    <dgm:pt modelId="{EE04E9D1-1F49-4668-967E-FB228FF2A7AE}" type="pres">
      <dgm:prSet presAssocID="{C6B8A987-C14C-4DAA-8EE3-9A798C16198B}" presName="sibTrans" presStyleCnt="0"/>
      <dgm:spPr/>
    </dgm:pt>
    <dgm:pt modelId="{05066319-2041-40A7-AC35-39E899EBD657}" type="pres">
      <dgm:prSet presAssocID="{73C0FCFC-40D0-4E16-8A4A-082070757F45}" presName="compNode" presStyleCnt="0"/>
      <dgm:spPr/>
    </dgm:pt>
    <dgm:pt modelId="{A635698D-4679-47B4-898A-81E440E5DFE9}" type="pres">
      <dgm:prSet presAssocID="{73C0FCFC-40D0-4E16-8A4A-082070757F45}" presName="bgRect" presStyleLbl="bgShp" presStyleIdx="2" presStyleCnt="3"/>
      <dgm:spPr/>
    </dgm:pt>
    <dgm:pt modelId="{F71F4181-3B1D-4925-B30B-85BF791BF303}" type="pres">
      <dgm:prSet presAssocID="{73C0FCFC-40D0-4E16-8A4A-082070757F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027C8641-A6E8-4911-A0E5-5B44E8D48D1B}" type="pres">
      <dgm:prSet presAssocID="{73C0FCFC-40D0-4E16-8A4A-082070757F45}" presName="spaceRect" presStyleCnt="0"/>
      <dgm:spPr/>
    </dgm:pt>
    <dgm:pt modelId="{EEC04658-D424-4641-BA83-FBB1DB002C68}" type="pres">
      <dgm:prSet presAssocID="{73C0FCFC-40D0-4E16-8A4A-082070757F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F3BB212-FFE6-4B71-8620-BC215447EADB}" type="presOf" srcId="{73C0FCFC-40D0-4E16-8A4A-082070757F45}" destId="{EEC04658-D424-4641-BA83-FBB1DB002C68}" srcOrd="0" destOrd="0" presId="urn:microsoft.com/office/officeart/2018/2/layout/IconVerticalSolidList"/>
    <dgm:cxn modelId="{E49D5345-7DD8-40B2-BD6E-FE3CB274D9FE}" type="presOf" srcId="{083F388F-AB6A-4467-A2B8-28871B687EC9}" destId="{7D466962-5BCF-4336-9D03-8989425785C5}" srcOrd="0" destOrd="0" presId="urn:microsoft.com/office/officeart/2018/2/layout/IconVerticalSolidList"/>
    <dgm:cxn modelId="{70EABC4C-C2C8-4271-8AA6-92B0179DF51C}" srcId="{7AE06DB4-18F6-4497-8975-E01A289CB845}" destId="{45B8695C-B2FC-43BB-8F44-A77B37B11032}" srcOrd="0" destOrd="0" parTransId="{9C9B9DF6-3650-4776-B990-7D95DCFF094E}" sibTransId="{351B184F-1853-4230-96C3-62EF60FDAACD}"/>
    <dgm:cxn modelId="{082D1C55-34F7-4F87-9122-36C9AC933AF2}" srcId="{7AE06DB4-18F6-4497-8975-E01A289CB845}" destId="{083F388F-AB6A-4467-A2B8-28871B687EC9}" srcOrd="1" destOrd="0" parTransId="{C266A9AE-C561-4D95-972F-55BF82A87D71}" sibTransId="{C6B8A987-C14C-4DAA-8EE3-9A798C16198B}"/>
    <dgm:cxn modelId="{98D16658-E909-4B61-8A05-FEFE90AC51DC}" srcId="{7AE06DB4-18F6-4497-8975-E01A289CB845}" destId="{73C0FCFC-40D0-4E16-8A4A-082070757F45}" srcOrd="2" destOrd="0" parTransId="{7A8B7C15-8A06-47F0-BE93-787223FBBAD1}" sibTransId="{B7A9EB3D-F26D-441C-A942-3676EA14A7D3}"/>
    <dgm:cxn modelId="{54F639A3-7C04-4753-A517-F636BA17D077}" type="presOf" srcId="{7AE06DB4-18F6-4497-8975-E01A289CB845}" destId="{907F741D-6A20-4087-9316-E752C77579AF}" srcOrd="0" destOrd="0" presId="urn:microsoft.com/office/officeart/2018/2/layout/IconVerticalSolidList"/>
    <dgm:cxn modelId="{8CD32EC7-A5AE-4827-918E-57DE0F2855AE}" type="presOf" srcId="{45B8695C-B2FC-43BB-8F44-A77B37B11032}" destId="{9134E72B-EC40-436D-8B84-3A280A16FE9A}" srcOrd="0" destOrd="0" presId="urn:microsoft.com/office/officeart/2018/2/layout/IconVerticalSolidList"/>
    <dgm:cxn modelId="{CF3E1BC2-5E95-497E-AF95-35EC1DAE2C04}" type="presParOf" srcId="{907F741D-6A20-4087-9316-E752C77579AF}" destId="{8E54FE37-3E0B-4508-BAEE-3A0601651851}" srcOrd="0" destOrd="0" presId="urn:microsoft.com/office/officeart/2018/2/layout/IconVerticalSolidList"/>
    <dgm:cxn modelId="{5CD7B074-CC03-4B66-AD10-CBA069E021CC}" type="presParOf" srcId="{8E54FE37-3E0B-4508-BAEE-3A0601651851}" destId="{B4BBACC7-2AAC-4526-8421-CDB29305835D}" srcOrd="0" destOrd="0" presId="urn:microsoft.com/office/officeart/2018/2/layout/IconVerticalSolidList"/>
    <dgm:cxn modelId="{CA0839F4-F7FA-4CBD-84EF-D057810611FF}" type="presParOf" srcId="{8E54FE37-3E0B-4508-BAEE-3A0601651851}" destId="{3A64A538-237D-441E-A3D7-771413BBEFB6}" srcOrd="1" destOrd="0" presId="urn:microsoft.com/office/officeart/2018/2/layout/IconVerticalSolidList"/>
    <dgm:cxn modelId="{0B425376-668F-4254-9916-A016548B3474}" type="presParOf" srcId="{8E54FE37-3E0B-4508-BAEE-3A0601651851}" destId="{5BB63A82-5B48-415B-9A06-3E72D9628A31}" srcOrd="2" destOrd="0" presId="urn:microsoft.com/office/officeart/2018/2/layout/IconVerticalSolidList"/>
    <dgm:cxn modelId="{A582E07D-0626-4855-988A-32C8A460FFB5}" type="presParOf" srcId="{8E54FE37-3E0B-4508-BAEE-3A0601651851}" destId="{9134E72B-EC40-436D-8B84-3A280A16FE9A}" srcOrd="3" destOrd="0" presId="urn:microsoft.com/office/officeart/2018/2/layout/IconVerticalSolidList"/>
    <dgm:cxn modelId="{8DECAF5E-DEEF-48CE-A008-CFFDF5641AE9}" type="presParOf" srcId="{907F741D-6A20-4087-9316-E752C77579AF}" destId="{184FBAD4-9D6E-498D-8DE1-CC1C9909B501}" srcOrd="1" destOrd="0" presId="urn:microsoft.com/office/officeart/2018/2/layout/IconVerticalSolidList"/>
    <dgm:cxn modelId="{6F7FE105-08A1-40AB-AB81-85A2CE3D6400}" type="presParOf" srcId="{907F741D-6A20-4087-9316-E752C77579AF}" destId="{01C7F2B8-1ED5-49A6-B303-3C9FF3742C8B}" srcOrd="2" destOrd="0" presId="urn:microsoft.com/office/officeart/2018/2/layout/IconVerticalSolidList"/>
    <dgm:cxn modelId="{690C20A0-F3BD-4A1D-B897-8420DD4CECFA}" type="presParOf" srcId="{01C7F2B8-1ED5-49A6-B303-3C9FF3742C8B}" destId="{70AA8C5C-1FA2-45DE-B92C-883E310A67AB}" srcOrd="0" destOrd="0" presId="urn:microsoft.com/office/officeart/2018/2/layout/IconVerticalSolidList"/>
    <dgm:cxn modelId="{F3D8E932-3C0B-49B4-9817-B9F6B9F2B620}" type="presParOf" srcId="{01C7F2B8-1ED5-49A6-B303-3C9FF3742C8B}" destId="{D03DAB86-30CB-4E19-9070-56C777E2D776}" srcOrd="1" destOrd="0" presId="urn:microsoft.com/office/officeart/2018/2/layout/IconVerticalSolidList"/>
    <dgm:cxn modelId="{09B008C9-92E1-47E3-8C20-F0A22D1DC166}" type="presParOf" srcId="{01C7F2B8-1ED5-49A6-B303-3C9FF3742C8B}" destId="{19951A2A-31D9-476C-B992-DCD385C2C615}" srcOrd="2" destOrd="0" presId="urn:microsoft.com/office/officeart/2018/2/layout/IconVerticalSolidList"/>
    <dgm:cxn modelId="{23036074-9085-4188-BBC8-11018C4DC1D4}" type="presParOf" srcId="{01C7F2B8-1ED5-49A6-B303-3C9FF3742C8B}" destId="{7D466962-5BCF-4336-9D03-8989425785C5}" srcOrd="3" destOrd="0" presId="urn:microsoft.com/office/officeart/2018/2/layout/IconVerticalSolidList"/>
    <dgm:cxn modelId="{E348F4E7-9536-4C92-8236-63F320F71EEE}" type="presParOf" srcId="{907F741D-6A20-4087-9316-E752C77579AF}" destId="{EE04E9D1-1F49-4668-967E-FB228FF2A7AE}" srcOrd="3" destOrd="0" presId="urn:microsoft.com/office/officeart/2018/2/layout/IconVerticalSolidList"/>
    <dgm:cxn modelId="{0A6B56EC-2A70-4386-B31B-54CBF8135C0C}" type="presParOf" srcId="{907F741D-6A20-4087-9316-E752C77579AF}" destId="{05066319-2041-40A7-AC35-39E899EBD657}" srcOrd="4" destOrd="0" presId="urn:microsoft.com/office/officeart/2018/2/layout/IconVerticalSolidList"/>
    <dgm:cxn modelId="{3869BD98-5744-4105-A02C-BF239641A704}" type="presParOf" srcId="{05066319-2041-40A7-AC35-39E899EBD657}" destId="{A635698D-4679-47B4-898A-81E440E5DFE9}" srcOrd="0" destOrd="0" presId="urn:microsoft.com/office/officeart/2018/2/layout/IconVerticalSolidList"/>
    <dgm:cxn modelId="{2E799603-46D7-4D05-A376-604D0377BE0F}" type="presParOf" srcId="{05066319-2041-40A7-AC35-39E899EBD657}" destId="{F71F4181-3B1D-4925-B30B-85BF791BF303}" srcOrd="1" destOrd="0" presId="urn:microsoft.com/office/officeart/2018/2/layout/IconVerticalSolidList"/>
    <dgm:cxn modelId="{355B0677-E3A8-4278-B8B5-4762BDA84661}" type="presParOf" srcId="{05066319-2041-40A7-AC35-39E899EBD657}" destId="{027C8641-A6E8-4911-A0E5-5B44E8D48D1B}" srcOrd="2" destOrd="0" presId="urn:microsoft.com/office/officeart/2018/2/layout/IconVerticalSolidList"/>
    <dgm:cxn modelId="{841228A4-0403-43B4-B4D8-6862406241B3}" type="presParOf" srcId="{05066319-2041-40A7-AC35-39E899EBD657}" destId="{EEC04658-D424-4641-BA83-FBB1DB002C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64045C6-ED77-4DC3-955D-191E2EC9C1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F7DDC1-498F-405D-82A5-62F8471C9C2B}">
      <dgm:prSet/>
      <dgm:spPr/>
      <dgm:t>
        <a:bodyPr/>
        <a:lstStyle/>
        <a:p>
          <a:r>
            <a:rPr lang="en-US"/>
            <a:t>MS Word and PPT have basic tools for creating visualizations. </a:t>
          </a:r>
        </a:p>
      </dgm:t>
    </dgm:pt>
    <dgm:pt modelId="{775B47B9-2C67-4036-B830-EF4794197DED}" type="parTrans" cxnId="{1687BFC2-D5ED-4562-905E-8A506CF348A3}">
      <dgm:prSet/>
      <dgm:spPr/>
      <dgm:t>
        <a:bodyPr/>
        <a:lstStyle/>
        <a:p>
          <a:endParaRPr lang="en-US"/>
        </a:p>
      </dgm:t>
    </dgm:pt>
    <dgm:pt modelId="{AFA18E4A-0528-4861-AD7E-22B5498D62EB}" type="sibTrans" cxnId="{1687BFC2-D5ED-4562-905E-8A506CF348A3}">
      <dgm:prSet/>
      <dgm:spPr/>
      <dgm:t>
        <a:bodyPr/>
        <a:lstStyle/>
        <a:p>
          <a:endParaRPr lang="en-US"/>
        </a:p>
      </dgm:t>
    </dgm:pt>
    <dgm:pt modelId="{6A0C1A2D-5D0C-4192-BA86-A2080ADAE45D}">
      <dgm:prSet/>
      <dgm:spPr/>
      <dgm:t>
        <a:bodyPr/>
        <a:lstStyle/>
        <a:p>
          <a:r>
            <a:rPr lang="en-US" dirty="0"/>
            <a:t>Excel offers </a:t>
          </a:r>
          <a:r>
            <a:rPr lang="en-US" i="1" dirty="0"/>
            <a:t>far more </a:t>
          </a:r>
          <a:r>
            <a:rPr lang="en-US" dirty="0"/>
            <a:t>functions for creating visualizations (we will talk about this more in the next few weeks!) </a:t>
          </a:r>
        </a:p>
      </dgm:t>
    </dgm:pt>
    <dgm:pt modelId="{79E07A48-3678-4204-8B23-FECBDAD82380}" type="parTrans" cxnId="{C23793B1-FB92-45AC-A250-05181946E075}">
      <dgm:prSet/>
      <dgm:spPr/>
      <dgm:t>
        <a:bodyPr/>
        <a:lstStyle/>
        <a:p>
          <a:endParaRPr lang="en-US"/>
        </a:p>
      </dgm:t>
    </dgm:pt>
    <dgm:pt modelId="{C2F87ECF-770B-4494-A65E-6C3E926F9188}" type="sibTrans" cxnId="{C23793B1-FB92-45AC-A250-05181946E075}">
      <dgm:prSet/>
      <dgm:spPr/>
      <dgm:t>
        <a:bodyPr/>
        <a:lstStyle/>
        <a:p>
          <a:endParaRPr lang="en-US"/>
        </a:p>
      </dgm:t>
    </dgm:pt>
    <dgm:pt modelId="{06EC00C5-8DCF-4A9A-84B7-9B4461F9FF2D}" type="pres">
      <dgm:prSet presAssocID="{164045C6-ED77-4DC3-955D-191E2EC9C159}" presName="root" presStyleCnt="0">
        <dgm:presLayoutVars>
          <dgm:dir/>
          <dgm:resizeHandles val="exact"/>
        </dgm:presLayoutVars>
      </dgm:prSet>
      <dgm:spPr/>
    </dgm:pt>
    <dgm:pt modelId="{50929DD6-CFBD-46C0-85AC-604BFD36A452}" type="pres">
      <dgm:prSet presAssocID="{BEF7DDC1-498F-405D-82A5-62F8471C9C2B}" presName="compNode" presStyleCnt="0"/>
      <dgm:spPr/>
    </dgm:pt>
    <dgm:pt modelId="{A94C35A1-2EFA-4CE2-A526-EAE5F3466084}" type="pres">
      <dgm:prSet presAssocID="{BEF7DDC1-498F-405D-82A5-62F8471C9C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9C94CD9-DF6D-4E43-8BCF-F03043C7DA94}" type="pres">
      <dgm:prSet presAssocID="{BEF7DDC1-498F-405D-82A5-62F8471C9C2B}" presName="spaceRect" presStyleCnt="0"/>
      <dgm:spPr/>
    </dgm:pt>
    <dgm:pt modelId="{FE811C46-4475-44FD-90B9-1ED656190240}" type="pres">
      <dgm:prSet presAssocID="{BEF7DDC1-498F-405D-82A5-62F8471C9C2B}" presName="textRect" presStyleLbl="revTx" presStyleIdx="0" presStyleCnt="2">
        <dgm:presLayoutVars>
          <dgm:chMax val="1"/>
          <dgm:chPref val="1"/>
        </dgm:presLayoutVars>
      </dgm:prSet>
      <dgm:spPr/>
    </dgm:pt>
    <dgm:pt modelId="{B9F432AA-2B5A-4BA0-8613-32830528DB34}" type="pres">
      <dgm:prSet presAssocID="{AFA18E4A-0528-4861-AD7E-22B5498D62EB}" presName="sibTrans" presStyleCnt="0"/>
      <dgm:spPr/>
    </dgm:pt>
    <dgm:pt modelId="{1A011E6F-17A2-4D78-9DE0-F630630DD78D}" type="pres">
      <dgm:prSet presAssocID="{6A0C1A2D-5D0C-4192-BA86-A2080ADAE45D}" presName="compNode" presStyleCnt="0"/>
      <dgm:spPr/>
    </dgm:pt>
    <dgm:pt modelId="{AE70839C-6E31-4B35-BF42-C20D7C80715F}" type="pres">
      <dgm:prSet presAssocID="{6A0C1A2D-5D0C-4192-BA86-A2080ADAE45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9C1C157E-A1F7-4948-BE7B-B66E4B8255F5}" type="pres">
      <dgm:prSet presAssocID="{6A0C1A2D-5D0C-4192-BA86-A2080ADAE45D}" presName="spaceRect" presStyleCnt="0"/>
      <dgm:spPr/>
    </dgm:pt>
    <dgm:pt modelId="{E706544A-6CAE-419D-95C8-1834FCCF848D}" type="pres">
      <dgm:prSet presAssocID="{6A0C1A2D-5D0C-4192-BA86-A2080ADAE45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6BD7142-5265-4AA9-8168-C01A23BC9877}" type="presOf" srcId="{6A0C1A2D-5D0C-4192-BA86-A2080ADAE45D}" destId="{E706544A-6CAE-419D-95C8-1834FCCF848D}" srcOrd="0" destOrd="0" presId="urn:microsoft.com/office/officeart/2018/2/layout/IconLabelList"/>
    <dgm:cxn modelId="{DBC47268-2F91-469F-A6A2-53E018251DAE}" type="presOf" srcId="{BEF7DDC1-498F-405D-82A5-62F8471C9C2B}" destId="{FE811C46-4475-44FD-90B9-1ED656190240}" srcOrd="0" destOrd="0" presId="urn:microsoft.com/office/officeart/2018/2/layout/IconLabelList"/>
    <dgm:cxn modelId="{C23793B1-FB92-45AC-A250-05181946E075}" srcId="{164045C6-ED77-4DC3-955D-191E2EC9C159}" destId="{6A0C1A2D-5D0C-4192-BA86-A2080ADAE45D}" srcOrd="1" destOrd="0" parTransId="{79E07A48-3678-4204-8B23-FECBDAD82380}" sibTransId="{C2F87ECF-770B-4494-A65E-6C3E926F9188}"/>
    <dgm:cxn modelId="{1687BFC2-D5ED-4562-905E-8A506CF348A3}" srcId="{164045C6-ED77-4DC3-955D-191E2EC9C159}" destId="{BEF7DDC1-498F-405D-82A5-62F8471C9C2B}" srcOrd="0" destOrd="0" parTransId="{775B47B9-2C67-4036-B830-EF4794197DED}" sibTransId="{AFA18E4A-0528-4861-AD7E-22B5498D62EB}"/>
    <dgm:cxn modelId="{32DE35E0-1C8F-493B-8BC2-4C532D74DE0F}" type="presOf" srcId="{164045C6-ED77-4DC3-955D-191E2EC9C159}" destId="{06EC00C5-8DCF-4A9A-84B7-9B4461F9FF2D}" srcOrd="0" destOrd="0" presId="urn:microsoft.com/office/officeart/2018/2/layout/IconLabelList"/>
    <dgm:cxn modelId="{AB123FDA-2D58-4CC1-8A7C-4D11CDF8DBF6}" type="presParOf" srcId="{06EC00C5-8DCF-4A9A-84B7-9B4461F9FF2D}" destId="{50929DD6-CFBD-46C0-85AC-604BFD36A452}" srcOrd="0" destOrd="0" presId="urn:microsoft.com/office/officeart/2018/2/layout/IconLabelList"/>
    <dgm:cxn modelId="{FF212822-0213-4034-A300-8285009ECD87}" type="presParOf" srcId="{50929DD6-CFBD-46C0-85AC-604BFD36A452}" destId="{A94C35A1-2EFA-4CE2-A526-EAE5F3466084}" srcOrd="0" destOrd="0" presId="urn:microsoft.com/office/officeart/2018/2/layout/IconLabelList"/>
    <dgm:cxn modelId="{8213AD08-B5A9-48CC-909A-2DA9018DF8D2}" type="presParOf" srcId="{50929DD6-CFBD-46C0-85AC-604BFD36A452}" destId="{39C94CD9-DF6D-4E43-8BCF-F03043C7DA94}" srcOrd="1" destOrd="0" presId="urn:microsoft.com/office/officeart/2018/2/layout/IconLabelList"/>
    <dgm:cxn modelId="{AF45C394-88DE-43E4-A8A8-FA3C92F99FC5}" type="presParOf" srcId="{50929DD6-CFBD-46C0-85AC-604BFD36A452}" destId="{FE811C46-4475-44FD-90B9-1ED656190240}" srcOrd="2" destOrd="0" presId="urn:microsoft.com/office/officeart/2018/2/layout/IconLabelList"/>
    <dgm:cxn modelId="{054FF7FD-72FB-46A3-8484-AB2271068E72}" type="presParOf" srcId="{06EC00C5-8DCF-4A9A-84B7-9B4461F9FF2D}" destId="{B9F432AA-2B5A-4BA0-8613-32830528DB34}" srcOrd="1" destOrd="0" presId="urn:microsoft.com/office/officeart/2018/2/layout/IconLabelList"/>
    <dgm:cxn modelId="{6A23D28B-02BF-4FB0-8964-DC2CAD5EAA53}" type="presParOf" srcId="{06EC00C5-8DCF-4A9A-84B7-9B4461F9FF2D}" destId="{1A011E6F-17A2-4D78-9DE0-F630630DD78D}" srcOrd="2" destOrd="0" presId="urn:microsoft.com/office/officeart/2018/2/layout/IconLabelList"/>
    <dgm:cxn modelId="{4AB1715F-6009-44A9-AEB3-57DB9D1C0AAE}" type="presParOf" srcId="{1A011E6F-17A2-4D78-9DE0-F630630DD78D}" destId="{AE70839C-6E31-4B35-BF42-C20D7C80715F}" srcOrd="0" destOrd="0" presId="urn:microsoft.com/office/officeart/2018/2/layout/IconLabelList"/>
    <dgm:cxn modelId="{C33CB383-65C9-4840-BA3A-B9132753CE7F}" type="presParOf" srcId="{1A011E6F-17A2-4D78-9DE0-F630630DD78D}" destId="{9C1C157E-A1F7-4948-BE7B-B66E4B8255F5}" srcOrd="1" destOrd="0" presId="urn:microsoft.com/office/officeart/2018/2/layout/IconLabelList"/>
    <dgm:cxn modelId="{56C5EC47-4ADD-434B-8F59-B5F2B3C7A6D6}" type="presParOf" srcId="{1A011E6F-17A2-4D78-9DE0-F630630DD78D}" destId="{E706544A-6CAE-419D-95C8-1834FCCF848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C755BF-79A2-4241-B9CE-1A9D453D9D8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BBBFA4-9E5D-48F1-9ACD-C180072100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 simple visualization. </a:t>
          </a:r>
        </a:p>
      </dgm:t>
    </dgm:pt>
    <dgm:pt modelId="{771C3566-7601-44FA-9FBF-120D4E5F9F6F}" type="parTrans" cxnId="{FD266CE9-8208-478C-8921-851124C14A84}">
      <dgm:prSet/>
      <dgm:spPr/>
      <dgm:t>
        <a:bodyPr/>
        <a:lstStyle/>
        <a:p>
          <a:endParaRPr lang="en-US"/>
        </a:p>
      </dgm:t>
    </dgm:pt>
    <dgm:pt modelId="{B2C91555-7888-46FA-837D-C0E21F3E2815}" type="sibTrans" cxnId="{FD266CE9-8208-478C-8921-851124C14A84}">
      <dgm:prSet/>
      <dgm:spPr/>
      <dgm:t>
        <a:bodyPr/>
        <a:lstStyle/>
        <a:p>
          <a:endParaRPr lang="en-US"/>
        </a:p>
      </dgm:t>
    </dgm:pt>
    <dgm:pt modelId="{E4C473AB-6E18-468F-BEB3-5AC2297CF3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 the activity on Brightspace: Data Visualization Practice </a:t>
          </a:r>
        </a:p>
      </dgm:t>
    </dgm:pt>
    <dgm:pt modelId="{211FB5A6-155F-4C06-8473-978100B594DA}" type="parTrans" cxnId="{3A4893DA-A691-4713-9CE8-BC5DC1B18F32}">
      <dgm:prSet/>
      <dgm:spPr/>
      <dgm:t>
        <a:bodyPr/>
        <a:lstStyle/>
        <a:p>
          <a:endParaRPr lang="en-US"/>
        </a:p>
      </dgm:t>
    </dgm:pt>
    <dgm:pt modelId="{FF9ED7C3-84C4-4114-8CC9-7BA593983845}" type="sibTrans" cxnId="{3A4893DA-A691-4713-9CE8-BC5DC1B18F32}">
      <dgm:prSet/>
      <dgm:spPr/>
      <dgm:t>
        <a:bodyPr/>
        <a:lstStyle/>
        <a:p>
          <a:endParaRPr lang="en-US"/>
        </a:p>
      </dgm:t>
    </dgm:pt>
    <dgm:pt modelId="{3E90C257-4228-47E0-A2E7-ED845D04CC27}" type="pres">
      <dgm:prSet presAssocID="{BDC755BF-79A2-4241-B9CE-1A9D453D9D8E}" presName="root" presStyleCnt="0">
        <dgm:presLayoutVars>
          <dgm:dir/>
          <dgm:resizeHandles val="exact"/>
        </dgm:presLayoutVars>
      </dgm:prSet>
      <dgm:spPr/>
    </dgm:pt>
    <dgm:pt modelId="{D55D27B1-8200-4C58-926E-175E7935B301}" type="pres">
      <dgm:prSet presAssocID="{5EBBBFA4-9E5D-48F1-9ACD-C180072100B8}" presName="compNode" presStyleCnt="0"/>
      <dgm:spPr/>
    </dgm:pt>
    <dgm:pt modelId="{0BB7E045-C4AD-4FC8-9850-96C02C0DE0A4}" type="pres">
      <dgm:prSet presAssocID="{5EBBBFA4-9E5D-48F1-9ACD-C180072100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350497E-684C-4188-8B0E-3AD3DD955B96}" type="pres">
      <dgm:prSet presAssocID="{5EBBBFA4-9E5D-48F1-9ACD-C180072100B8}" presName="spaceRect" presStyleCnt="0"/>
      <dgm:spPr/>
    </dgm:pt>
    <dgm:pt modelId="{DC167013-D535-44DD-A571-EA2BBADBFA9D}" type="pres">
      <dgm:prSet presAssocID="{5EBBBFA4-9E5D-48F1-9ACD-C180072100B8}" presName="textRect" presStyleLbl="revTx" presStyleIdx="0" presStyleCnt="2">
        <dgm:presLayoutVars>
          <dgm:chMax val="1"/>
          <dgm:chPref val="1"/>
        </dgm:presLayoutVars>
      </dgm:prSet>
      <dgm:spPr/>
    </dgm:pt>
    <dgm:pt modelId="{3B15CBC1-7B77-4826-B531-EB406619AB47}" type="pres">
      <dgm:prSet presAssocID="{B2C91555-7888-46FA-837D-C0E21F3E2815}" presName="sibTrans" presStyleCnt="0"/>
      <dgm:spPr/>
    </dgm:pt>
    <dgm:pt modelId="{F2566CD3-0B33-4884-B821-C91A8CBE060B}" type="pres">
      <dgm:prSet presAssocID="{E4C473AB-6E18-468F-BEB3-5AC2297CF3EA}" presName="compNode" presStyleCnt="0"/>
      <dgm:spPr/>
    </dgm:pt>
    <dgm:pt modelId="{F5E64C9E-786E-4D0A-9D87-BF5AF37F3841}" type="pres">
      <dgm:prSet presAssocID="{E4C473AB-6E18-468F-BEB3-5AC2297CF3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20FAE59-B121-4BCE-8D65-B0CC8CE89AD7}" type="pres">
      <dgm:prSet presAssocID="{E4C473AB-6E18-468F-BEB3-5AC2297CF3EA}" presName="spaceRect" presStyleCnt="0"/>
      <dgm:spPr/>
    </dgm:pt>
    <dgm:pt modelId="{87472FB1-DD83-4E94-AA72-71052EFEE26E}" type="pres">
      <dgm:prSet presAssocID="{E4C473AB-6E18-468F-BEB3-5AC2297CF3E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C54E99-3768-45AB-AA79-08EF4BE310CC}" type="presOf" srcId="{E4C473AB-6E18-468F-BEB3-5AC2297CF3EA}" destId="{87472FB1-DD83-4E94-AA72-71052EFEE26E}" srcOrd="0" destOrd="0" presId="urn:microsoft.com/office/officeart/2018/2/layout/IconLabelList"/>
    <dgm:cxn modelId="{F23CA8AD-0140-4BE5-94B8-35A11E7EEF80}" type="presOf" srcId="{5EBBBFA4-9E5D-48F1-9ACD-C180072100B8}" destId="{DC167013-D535-44DD-A571-EA2BBADBFA9D}" srcOrd="0" destOrd="0" presId="urn:microsoft.com/office/officeart/2018/2/layout/IconLabelList"/>
    <dgm:cxn modelId="{3A4893DA-A691-4713-9CE8-BC5DC1B18F32}" srcId="{BDC755BF-79A2-4241-B9CE-1A9D453D9D8E}" destId="{E4C473AB-6E18-468F-BEB3-5AC2297CF3EA}" srcOrd="1" destOrd="0" parTransId="{211FB5A6-155F-4C06-8473-978100B594DA}" sibTransId="{FF9ED7C3-84C4-4114-8CC9-7BA593983845}"/>
    <dgm:cxn modelId="{FD266CE9-8208-478C-8921-851124C14A84}" srcId="{BDC755BF-79A2-4241-B9CE-1A9D453D9D8E}" destId="{5EBBBFA4-9E5D-48F1-9ACD-C180072100B8}" srcOrd="0" destOrd="0" parTransId="{771C3566-7601-44FA-9FBF-120D4E5F9F6F}" sibTransId="{B2C91555-7888-46FA-837D-C0E21F3E2815}"/>
    <dgm:cxn modelId="{CEE54AED-AC51-4840-8B8D-E141A6298943}" type="presOf" srcId="{BDC755BF-79A2-4241-B9CE-1A9D453D9D8E}" destId="{3E90C257-4228-47E0-A2E7-ED845D04CC27}" srcOrd="0" destOrd="0" presId="urn:microsoft.com/office/officeart/2018/2/layout/IconLabelList"/>
    <dgm:cxn modelId="{29DC0E82-C0A0-4D64-A939-785D0AF1FE34}" type="presParOf" srcId="{3E90C257-4228-47E0-A2E7-ED845D04CC27}" destId="{D55D27B1-8200-4C58-926E-175E7935B301}" srcOrd="0" destOrd="0" presId="urn:microsoft.com/office/officeart/2018/2/layout/IconLabelList"/>
    <dgm:cxn modelId="{934270A9-D95D-4186-ABDE-9FE8F18DCA61}" type="presParOf" srcId="{D55D27B1-8200-4C58-926E-175E7935B301}" destId="{0BB7E045-C4AD-4FC8-9850-96C02C0DE0A4}" srcOrd="0" destOrd="0" presId="urn:microsoft.com/office/officeart/2018/2/layout/IconLabelList"/>
    <dgm:cxn modelId="{C4810056-8431-46AA-B834-8FC2650B6F2D}" type="presParOf" srcId="{D55D27B1-8200-4C58-926E-175E7935B301}" destId="{F350497E-684C-4188-8B0E-3AD3DD955B96}" srcOrd="1" destOrd="0" presId="urn:microsoft.com/office/officeart/2018/2/layout/IconLabelList"/>
    <dgm:cxn modelId="{AC6913B2-9AF0-4510-B7E3-418B7DBBF3D2}" type="presParOf" srcId="{D55D27B1-8200-4C58-926E-175E7935B301}" destId="{DC167013-D535-44DD-A571-EA2BBADBFA9D}" srcOrd="2" destOrd="0" presId="urn:microsoft.com/office/officeart/2018/2/layout/IconLabelList"/>
    <dgm:cxn modelId="{75124B81-F042-4787-AA21-BBC2F5EB0FE2}" type="presParOf" srcId="{3E90C257-4228-47E0-A2E7-ED845D04CC27}" destId="{3B15CBC1-7B77-4826-B531-EB406619AB47}" srcOrd="1" destOrd="0" presId="urn:microsoft.com/office/officeart/2018/2/layout/IconLabelList"/>
    <dgm:cxn modelId="{83095E66-D244-400E-93C2-E4F9DBFDA6F8}" type="presParOf" srcId="{3E90C257-4228-47E0-A2E7-ED845D04CC27}" destId="{F2566CD3-0B33-4884-B821-C91A8CBE060B}" srcOrd="2" destOrd="0" presId="urn:microsoft.com/office/officeart/2018/2/layout/IconLabelList"/>
    <dgm:cxn modelId="{023C2607-F9B5-4AF7-B18D-B39274E4723F}" type="presParOf" srcId="{F2566CD3-0B33-4884-B821-C91A8CBE060B}" destId="{F5E64C9E-786E-4D0A-9D87-BF5AF37F3841}" srcOrd="0" destOrd="0" presId="urn:microsoft.com/office/officeart/2018/2/layout/IconLabelList"/>
    <dgm:cxn modelId="{7DD1D61A-3E55-4C7E-AB99-12CA8D5F9242}" type="presParOf" srcId="{F2566CD3-0B33-4884-B821-C91A8CBE060B}" destId="{420FAE59-B121-4BCE-8D65-B0CC8CE89AD7}" srcOrd="1" destOrd="0" presId="urn:microsoft.com/office/officeart/2018/2/layout/IconLabelList"/>
    <dgm:cxn modelId="{BA98B697-FF77-4ECF-8CB4-3BEA5EFCE939}" type="presParOf" srcId="{F2566CD3-0B33-4884-B821-C91A8CBE060B}" destId="{87472FB1-DD83-4E94-AA72-71052EFEE2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1EC528D-03F7-4B65-9393-33DCDB3C7C7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27BC0A7-776B-40E7-B1FB-9869B2E1D5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PowerPoint / insert / chart (select the type of chart from the list)</a:t>
          </a:r>
        </a:p>
      </dgm:t>
    </dgm:pt>
    <dgm:pt modelId="{3938B0D0-D9DD-4D37-B0F5-44A840E32DEB}" type="parTrans" cxnId="{926325EA-3BA8-4A56-85C3-F22BCD4B8C37}">
      <dgm:prSet/>
      <dgm:spPr/>
      <dgm:t>
        <a:bodyPr/>
        <a:lstStyle/>
        <a:p>
          <a:endParaRPr lang="en-US"/>
        </a:p>
      </dgm:t>
    </dgm:pt>
    <dgm:pt modelId="{22D61FF3-17BC-4FB1-8A2F-2A8243239E36}" type="sibTrans" cxnId="{926325EA-3BA8-4A56-85C3-F22BCD4B8C37}">
      <dgm:prSet/>
      <dgm:spPr/>
      <dgm:t>
        <a:bodyPr/>
        <a:lstStyle/>
        <a:p>
          <a:endParaRPr lang="en-US"/>
        </a:p>
      </dgm:t>
    </dgm:pt>
    <dgm:pt modelId="{12E2C5C2-D3C2-49A0-BA3E-9786EE3298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Excel </a:t>
          </a:r>
        </a:p>
      </dgm:t>
    </dgm:pt>
    <dgm:pt modelId="{6F638333-9383-4514-B34A-78B214A811CC}" type="parTrans" cxnId="{B91863A6-1954-4F7A-ADAF-C95C54CDB4BC}">
      <dgm:prSet/>
      <dgm:spPr/>
      <dgm:t>
        <a:bodyPr/>
        <a:lstStyle/>
        <a:p>
          <a:endParaRPr lang="en-US"/>
        </a:p>
      </dgm:t>
    </dgm:pt>
    <dgm:pt modelId="{4E243F95-4634-4D28-A321-D74FE0918293}" type="sibTrans" cxnId="{B91863A6-1954-4F7A-ADAF-C95C54CDB4BC}">
      <dgm:prSet/>
      <dgm:spPr/>
      <dgm:t>
        <a:bodyPr/>
        <a:lstStyle/>
        <a:p>
          <a:endParaRPr lang="en-US"/>
        </a:p>
      </dgm:t>
    </dgm:pt>
    <dgm:pt modelId="{46F8518E-F40C-42E1-ADE0-9D8456C259A6}" type="pres">
      <dgm:prSet presAssocID="{31EC528D-03F7-4B65-9393-33DCDB3C7C7F}" presName="root" presStyleCnt="0">
        <dgm:presLayoutVars>
          <dgm:dir/>
          <dgm:resizeHandles val="exact"/>
        </dgm:presLayoutVars>
      </dgm:prSet>
      <dgm:spPr/>
    </dgm:pt>
    <dgm:pt modelId="{D5D4CF0C-65F8-4961-AFC4-947391436AB7}" type="pres">
      <dgm:prSet presAssocID="{527BC0A7-776B-40E7-B1FB-9869B2E1D579}" presName="compNode" presStyleCnt="0"/>
      <dgm:spPr/>
    </dgm:pt>
    <dgm:pt modelId="{14B38866-863E-4829-80DC-5B6B62B5336B}" type="pres">
      <dgm:prSet presAssocID="{527BC0A7-776B-40E7-B1FB-9869B2E1D5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C03031B-269B-4372-9688-86F7810980B8}" type="pres">
      <dgm:prSet presAssocID="{527BC0A7-776B-40E7-B1FB-9869B2E1D579}" presName="spaceRect" presStyleCnt="0"/>
      <dgm:spPr/>
    </dgm:pt>
    <dgm:pt modelId="{3452DFC2-4B07-4B2B-AF8C-C199A60BDA12}" type="pres">
      <dgm:prSet presAssocID="{527BC0A7-776B-40E7-B1FB-9869B2E1D579}" presName="textRect" presStyleLbl="revTx" presStyleIdx="0" presStyleCnt="2">
        <dgm:presLayoutVars>
          <dgm:chMax val="1"/>
          <dgm:chPref val="1"/>
        </dgm:presLayoutVars>
      </dgm:prSet>
      <dgm:spPr/>
    </dgm:pt>
    <dgm:pt modelId="{7ADDDBCD-9587-47FA-ACD6-A68373B49309}" type="pres">
      <dgm:prSet presAssocID="{22D61FF3-17BC-4FB1-8A2F-2A8243239E36}" presName="sibTrans" presStyleCnt="0"/>
      <dgm:spPr/>
    </dgm:pt>
    <dgm:pt modelId="{A4A6A2F2-1F0B-40DA-88A1-A6B5A644D924}" type="pres">
      <dgm:prSet presAssocID="{12E2C5C2-D3C2-49A0-BA3E-9786EE32986A}" presName="compNode" presStyleCnt="0"/>
      <dgm:spPr/>
    </dgm:pt>
    <dgm:pt modelId="{29C2828A-833E-4196-AEEC-F65E452940AE}" type="pres">
      <dgm:prSet presAssocID="{12E2C5C2-D3C2-49A0-BA3E-9786EE3298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EB06B39-FCAC-4623-8BB9-5049D487B146}" type="pres">
      <dgm:prSet presAssocID="{12E2C5C2-D3C2-49A0-BA3E-9786EE32986A}" presName="spaceRect" presStyleCnt="0"/>
      <dgm:spPr/>
    </dgm:pt>
    <dgm:pt modelId="{4CC605FD-3062-41AA-973A-FA5A73C515ED}" type="pres">
      <dgm:prSet presAssocID="{12E2C5C2-D3C2-49A0-BA3E-9786EE32986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000F90-DC16-4E64-97A9-C83566D20B24}" type="presOf" srcId="{12E2C5C2-D3C2-49A0-BA3E-9786EE32986A}" destId="{4CC605FD-3062-41AA-973A-FA5A73C515ED}" srcOrd="0" destOrd="0" presId="urn:microsoft.com/office/officeart/2018/2/layout/IconLabelList"/>
    <dgm:cxn modelId="{B91863A6-1954-4F7A-ADAF-C95C54CDB4BC}" srcId="{31EC528D-03F7-4B65-9393-33DCDB3C7C7F}" destId="{12E2C5C2-D3C2-49A0-BA3E-9786EE32986A}" srcOrd="1" destOrd="0" parTransId="{6F638333-9383-4514-B34A-78B214A811CC}" sibTransId="{4E243F95-4634-4D28-A321-D74FE0918293}"/>
    <dgm:cxn modelId="{A0C406BB-32AE-4E96-8C32-4C4D8B573B84}" type="presOf" srcId="{527BC0A7-776B-40E7-B1FB-9869B2E1D579}" destId="{3452DFC2-4B07-4B2B-AF8C-C199A60BDA12}" srcOrd="0" destOrd="0" presId="urn:microsoft.com/office/officeart/2018/2/layout/IconLabelList"/>
    <dgm:cxn modelId="{A9EF4ACF-A501-4418-8767-B17B242D9D2A}" type="presOf" srcId="{31EC528D-03F7-4B65-9393-33DCDB3C7C7F}" destId="{46F8518E-F40C-42E1-ADE0-9D8456C259A6}" srcOrd="0" destOrd="0" presId="urn:microsoft.com/office/officeart/2018/2/layout/IconLabelList"/>
    <dgm:cxn modelId="{926325EA-3BA8-4A56-85C3-F22BCD4B8C37}" srcId="{31EC528D-03F7-4B65-9393-33DCDB3C7C7F}" destId="{527BC0A7-776B-40E7-B1FB-9869B2E1D579}" srcOrd="0" destOrd="0" parTransId="{3938B0D0-D9DD-4D37-B0F5-44A840E32DEB}" sibTransId="{22D61FF3-17BC-4FB1-8A2F-2A8243239E36}"/>
    <dgm:cxn modelId="{1E52B756-D174-4042-AF22-40D2CCF4D3EE}" type="presParOf" srcId="{46F8518E-F40C-42E1-ADE0-9D8456C259A6}" destId="{D5D4CF0C-65F8-4961-AFC4-947391436AB7}" srcOrd="0" destOrd="0" presId="urn:microsoft.com/office/officeart/2018/2/layout/IconLabelList"/>
    <dgm:cxn modelId="{B420997E-AE88-4577-9363-FD30B86E6C85}" type="presParOf" srcId="{D5D4CF0C-65F8-4961-AFC4-947391436AB7}" destId="{14B38866-863E-4829-80DC-5B6B62B5336B}" srcOrd="0" destOrd="0" presId="urn:microsoft.com/office/officeart/2018/2/layout/IconLabelList"/>
    <dgm:cxn modelId="{723E4B78-9D9E-48A7-93BC-50339EDF5ED2}" type="presParOf" srcId="{D5D4CF0C-65F8-4961-AFC4-947391436AB7}" destId="{DC03031B-269B-4372-9688-86F7810980B8}" srcOrd="1" destOrd="0" presId="urn:microsoft.com/office/officeart/2018/2/layout/IconLabelList"/>
    <dgm:cxn modelId="{45D5E2CD-8729-4657-8C3C-8B32C6502686}" type="presParOf" srcId="{D5D4CF0C-65F8-4961-AFC4-947391436AB7}" destId="{3452DFC2-4B07-4B2B-AF8C-C199A60BDA12}" srcOrd="2" destOrd="0" presId="urn:microsoft.com/office/officeart/2018/2/layout/IconLabelList"/>
    <dgm:cxn modelId="{00077A7E-D002-4CA7-8601-D2E9129C573B}" type="presParOf" srcId="{46F8518E-F40C-42E1-ADE0-9D8456C259A6}" destId="{7ADDDBCD-9587-47FA-ACD6-A68373B49309}" srcOrd="1" destOrd="0" presId="urn:microsoft.com/office/officeart/2018/2/layout/IconLabelList"/>
    <dgm:cxn modelId="{7B92A291-BAF5-4799-A3DD-4DF4B51EBE21}" type="presParOf" srcId="{46F8518E-F40C-42E1-ADE0-9D8456C259A6}" destId="{A4A6A2F2-1F0B-40DA-88A1-A6B5A644D924}" srcOrd="2" destOrd="0" presId="urn:microsoft.com/office/officeart/2018/2/layout/IconLabelList"/>
    <dgm:cxn modelId="{01E50255-EB42-42AD-BCD4-CC2D4B49E196}" type="presParOf" srcId="{A4A6A2F2-1F0B-40DA-88A1-A6B5A644D924}" destId="{29C2828A-833E-4196-AEEC-F65E452940AE}" srcOrd="0" destOrd="0" presId="urn:microsoft.com/office/officeart/2018/2/layout/IconLabelList"/>
    <dgm:cxn modelId="{D7ECAE1A-8069-46DF-9CB6-42A8B6C0C2D1}" type="presParOf" srcId="{A4A6A2F2-1F0B-40DA-88A1-A6B5A644D924}" destId="{4EB06B39-FCAC-4623-8BB9-5049D487B146}" srcOrd="1" destOrd="0" presId="urn:microsoft.com/office/officeart/2018/2/layout/IconLabelList"/>
    <dgm:cxn modelId="{4922A8EE-ACDB-4D2E-B117-13CA54577373}" type="presParOf" srcId="{A4A6A2F2-1F0B-40DA-88A1-A6B5A644D924}" destId="{4CC605FD-3062-41AA-973A-FA5A73C515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457DA-ECA9-4246-B93F-E06E1150777D}">
      <dsp:nvSpPr>
        <dsp:cNvPr id="0" name=""/>
        <dsp:cNvSpPr/>
      </dsp:nvSpPr>
      <dsp:spPr>
        <a:xfrm>
          <a:off x="801600" y="760831"/>
          <a:ext cx="854929" cy="85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B5860-1401-45B9-8FE5-0005674881EA}">
      <dsp:nvSpPr>
        <dsp:cNvPr id="0" name=""/>
        <dsp:cNvSpPr/>
      </dsp:nvSpPr>
      <dsp:spPr>
        <a:xfrm>
          <a:off x="7736" y="1719036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Email feedback</a:t>
          </a:r>
        </a:p>
      </dsp:txBody>
      <dsp:txXfrm>
        <a:off x="7736" y="1719036"/>
        <a:ext cx="2442656" cy="366398"/>
      </dsp:txXfrm>
    </dsp:sp>
    <dsp:sp modelId="{A6AACE58-06EC-41AE-A4BA-C657FB2BFD52}">
      <dsp:nvSpPr>
        <dsp:cNvPr id="0" name=""/>
        <dsp:cNvSpPr/>
      </dsp:nvSpPr>
      <dsp:spPr>
        <a:xfrm>
          <a:off x="7736" y="2133470"/>
          <a:ext cx="2442656" cy="1029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4BB47-D6DC-477C-86B7-8A893AD0ADAD}">
      <dsp:nvSpPr>
        <dsp:cNvPr id="0" name=""/>
        <dsp:cNvSpPr/>
      </dsp:nvSpPr>
      <dsp:spPr>
        <a:xfrm>
          <a:off x="3671721" y="760831"/>
          <a:ext cx="854929" cy="85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2DA9A-3B3D-4D2D-AECE-8B04D144F53E}">
      <dsp:nvSpPr>
        <dsp:cNvPr id="0" name=""/>
        <dsp:cNvSpPr/>
      </dsp:nvSpPr>
      <dsp:spPr>
        <a:xfrm>
          <a:off x="2877857" y="1719036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Visual communication</a:t>
          </a:r>
        </a:p>
      </dsp:txBody>
      <dsp:txXfrm>
        <a:off x="2877857" y="1719036"/>
        <a:ext cx="2442656" cy="366398"/>
      </dsp:txXfrm>
    </dsp:sp>
    <dsp:sp modelId="{57CF2D33-22E7-40E4-B651-1872A6C7A6CB}">
      <dsp:nvSpPr>
        <dsp:cNvPr id="0" name=""/>
        <dsp:cNvSpPr/>
      </dsp:nvSpPr>
      <dsp:spPr>
        <a:xfrm>
          <a:off x="2877857" y="2133470"/>
          <a:ext cx="2442656" cy="1029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Intro and definition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Types of visualizations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Practice creating a visualization</a:t>
          </a:r>
        </a:p>
      </dsp:txBody>
      <dsp:txXfrm>
        <a:off x="2877857" y="2133470"/>
        <a:ext cx="2442656" cy="1029111"/>
      </dsp:txXfrm>
    </dsp:sp>
    <dsp:sp modelId="{34568C76-CD63-4B5F-9BD0-DDC4346CD319}">
      <dsp:nvSpPr>
        <dsp:cNvPr id="0" name=""/>
        <dsp:cNvSpPr/>
      </dsp:nvSpPr>
      <dsp:spPr>
        <a:xfrm>
          <a:off x="6541842" y="760831"/>
          <a:ext cx="854929" cy="85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43830-F937-4928-B1BC-6D3311E75896}">
      <dsp:nvSpPr>
        <dsp:cNvPr id="0" name=""/>
        <dsp:cNvSpPr/>
      </dsp:nvSpPr>
      <dsp:spPr>
        <a:xfrm>
          <a:off x="5747978" y="1719036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Flowcharts</a:t>
          </a:r>
        </a:p>
      </dsp:txBody>
      <dsp:txXfrm>
        <a:off x="5747978" y="1719036"/>
        <a:ext cx="2442656" cy="366398"/>
      </dsp:txXfrm>
    </dsp:sp>
    <dsp:sp modelId="{914C8CFB-923E-49FD-A486-03953B33B7A9}">
      <dsp:nvSpPr>
        <dsp:cNvPr id="0" name=""/>
        <dsp:cNvSpPr/>
      </dsp:nvSpPr>
      <dsp:spPr>
        <a:xfrm>
          <a:off x="5747978" y="2133470"/>
          <a:ext cx="2442656" cy="1029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Purpose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Principles and characteristics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Practice creating a flowchart</a:t>
          </a:r>
        </a:p>
      </dsp:txBody>
      <dsp:txXfrm>
        <a:off x="5747978" y="2133470"/>
        <a:ext cx="2442656" cy="1029111"/>
      </dsp:txXfrm>
    </dsp:sp>
    <dsp:sp modelId="{115ED263-2349-464A-8DDC-B983F51B07F8}">
      <dsp:nvSpPr>
        <dsp:cNvPr id="0" name=""/>
        <dsp:cNvSpPr/>
      </dsp:nvSpPr>
      <dsp:spPr>
        <a:xfrm>
          <a:off x="9411963" y="760831"/>
          <a:ext cx="854929" cy="8549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0416B-39C2-42EE-99DE-897776F6610C}">
      <dsp:nvSpPr>
        <dsp:cNvPr id="0" name=""/>
        <dsp:cNvSpPr/>
      </dsp:nvSpPr>
      <dsp:spPr>
        <a:xfrm>
          <a:off x="8618100" y="1719036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Assignment </a:t>
          </a:r>
        </a:p>
      </dsp:txBody>
      <dsp:txXfrm>
        <a:off x="8618100" y="1719036"/>
        <a:ext cx="2442656" cy="366398"/>
      </dsp:txXfrm>
    </dsp:sp>
    <dsp:sp modelId="{606DB012-1C4B-4B9E-89F3-49A12D4D0B94}">
      <dsp:nvSpPr>
        <dsp:cNvPr id="0" name=""/>
        <dsp:cNvSpPr/>
      </dsp:nvSpPr>
      <dsp:spPr>
        <a:xfrm>
          <a:off x="8618100" y="2133470"/>
          <a:ext cx="2442656" cy="1029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Assignment breakdown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Start planning</a:t>
          </a:r>
        </a:p>
      </dsp:txBody>
      <dsp:txXfrm>
        <a:off x="8618100" y="2133470"/>
        <a:ext cx="2442656" cy="1029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F86DF-827B-429C-8F3D-E61FA6FFCEAA}">
      <dsp:nvSpPr>
        <dsp:cNvPr id="0" name=""/>
        <dsp:cNvSpPr/>
      </dsp:nvSpPr>
      <dsp:spPr>
        <a:xfrm>
          <a:off x="1395388" y="1231"/>
          <a:ext cx="1928919" cy="19289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Email  feedback</a:t>
          </a:r>
        </a:p>
      </dsp:txBody>
      <dsp:txXfrm>
        <a:off x="1677872" y="283715"/>
        <a:ext cx="1363951" cy="1363951"/>
      </dsp:txXfrm>
    </dsp:sp>
    <dsp:sp modelId="{776ABA11-C9BB-4A2F-8706-818A2DBBF6B3}">
      <dsp:nvSpPr>
        <dsp:cNvPr id="0" name=""/>
        <dsp:cNvSpPr/>
      </dsp:nvSpPr>
      <dsp:spPr>
        <a:xfrm rot="10800000">
          <a:off x="2022287" y="2179222"/>
          <a:ext cx="675121" cy="528032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8F2CE-DF50-43C5-8CBF-43DC508521B6}">
      <dsp:nvSpPr>
        <dsp:cNvPr id="0" name=""/>
        <dsp:cNvSpPr/>
      </dsp:nvSpPr>
      <dsp:spPr>
        <a:xfrm>
          <a:off x="1716553" y="2926438"/>
          <a:ext cx="1286589" cy="12865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Visual communication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Intro and definition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Types of visualizations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/>
            <a:t>Practice creating a visualization</a:t>
          </a:r>
        </a:p>
      </dsp:txBody>
      <dsp:txXfrm>
        <a:off x="1904970" y="3114855"/>
        <a:ext cx="909755" cy="909755"/>
      </dsp:txXfrm>
    </dsp:sp>
    <dsp:sp modelId="{DF4FFB87-C4B6-4A1B-83EE-3DFA08F5B11C}">
      <dsp:nvSpPr>
        <dsp:cNvPr id="0" name=""/>
        <dsp:cNvSpPr/>
      </dsp:nvSpPr>
      <dsp:spPr>
        <a:xfrm rot="5400000">
          <a:off x="3483921" y="3305716"/>
          <a:ext cx="675121" cy="528032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B3508-BDC7-441C-B8D3-4F2E5A4AEE42}">
      <dsp:nvSpPr>
        <dsp:cNvPr id="0" name=""/>
        <dsp:cNvSpPr/>
      </dsp:nvSpPr>
      <dsp:spPr>
        <a:xfrm>
          <a:off x="4609933" y="2926438"/>
          <a:ext cx="1286589" cy="128658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BREAK</a:t>
          </a:r>
        </a:p>
      </dsp:txBody>
      <dsp:txXfrm>
        <a:off x="4798350" y="3114855"/>
        <a:ext cx="909755" cy="909755"/>
      </dsp:txXfrm>
    </dsp:sp>
    <dsp:sp modelId="{5763A249-F21B-4985-96B3-C5CFED9DAD5C}">
      <dsp:nvSpPr>
        <dsp:cNvPr id="0" name=""/>
        <dsp:cNvSpPr/>
      </dsp:nvSpPr>
      <dsp:spPr>
        <a:xfrm>
          <a:off x="4915667" y="1988751"/>
          <a:ext cx="675121" cy="528032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96777-B12E-4EB7-AACA-A925A6ABABBB}">
      <dsp:nvSpPr>
        <dsp:cNvPr id="0" name=""/>
        <dsp:cNvSpPr/>
      </dsp:nvSpPr>
      <dsp:spPr>
        <a:xfrm>
          <a:off x="4609933" y="322396"/>
          <a:ext cx="1286589" cy="128658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Flowcharts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Purpose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Principles and characteristics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Practice creating a flowchart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/>
            <a:t>Practice creating a visualization</a:t>
          </a:r>
        </a:p>
      </dsp:txBody>
      <dsp:txXfrm>
        <a:off x="4798350" y="510813"/>
        <a:ext cx="909755" cy="909755"/>
      </dsp:txXfrm>
    </dsp:sp>
    <dsp:sp modelId="{5E49BAC7-85BB-4392-A3DC-FCD597956C89}">
      <dsp:nvSpPr>
        <dsp:cNvPr id="0" name=""/>
        <dsp:cNvSpPr/>
      </dsp:nvSpPr>
      <dsp:spPr>
        <a:xfrm rot="5400000">
          <a:off x="6377301" y="701675"/>
          <a:ext cx="675121" cy="528032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BD20D-463E-49FC-A45A-E7D3CAE9985B}">
      <dsp:nvSpPr>
        <dsp:cNvPr id="0" name=""/>
        <dsp:cNvSpPr/>
      </dsp:nvSpPr>
      <dsp:spPr>
        <a:xfrm>
          <a:off x="7503312" y="322396"/>
          <a:ext cx="1286589" cy="128658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BREAK</a:t>
          </a:r>
        </a:p>
      </dsp:txBody>
      <dsp:txXfrm>
        <a:off x="7691729" y="510813"/>
        <a:ext cx="909755" cy="909755"/>
      </dsp:txXfrm>
    </dsp:sp>
    <dsp:sp modelId="{2ED03698-48A8-49B1-A6F8-984A9FBE1B33}">
      <dsp:nvSpPr>
        <dsp:cNvPr id="0" name=""/>
        <dsp:cNvSpPr/>
      </dsp:nvSpPr>
      <dsp:spPr>
        <a:xfrm rot="10800000">
          <a:off x="7809046" y="1858057"/>
          <a:ext cx="675121" cy="528032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5F84F-EA5A-4AE2-85F7-CFDA2BCC4512}">
      <dsp:nvSpPr>
        <dsp:cNvPr id="0" name=""/>
        <dsp:cNvSpPr/>
      </dsp:nvSpPr>
      <dsp:spPr>
        <a:xfrm>
          <a:off x="7182147" y="2605272"/>
          <a:ext cx="1928919" cy="19289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Assignment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Assignment breakdown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Start planning</a:t>
          </a:r>
        </a:p>
      </dsp:txBody>
      <dsp:txXfrm>
        <a:off x="7464631" y="2887756"/>
        <a:ext cx="1363951" cy="13639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C28EB-ACFD-446D-9B55-3BBADDA1AF92}">
      <dsp:nvSpPr>
        <dsp:cNvPr id="0" name=""/>
        <dsp:cNvSpPr/>
      </dsp:nvSpPr>
      <dsp:spPr>
        <a:xfrm>
          <a:off x="0" y="466"/>
          <a:ext cx="10704576" cy="10926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0BE24-0D28-4E9C-B6CE-C1C0B56FF720}">
      <dsp:nvSpPr>
        <dsp:cNvPr id="0" name=""/>
        <dsp:cNvSpPr/>
      </dsp:nvSpPr>
      <dsp:spPr>
        <a:xfrm>
          <a:off x="330529" y="246315"/>
          <a:ext cx="600962" cy="600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A93A8-160C-4468-B8AB-4E14C9B64FAA}">
      <dsp:nvSpPr>
        <dsp:cNvPr id="0" name=""/>
        <dsp:cNvSpPr/>
      </dsp:nvSpPr>
      <dsp:spPr>
        <a:xfrm>
          <a:off x="1262021" y="466"/>
          <a:ext cx="4817059" cy="1092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40" tIns="115640" rIns="115640" bIns="1156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What is </a:t>
          </a:r>
          <a:r>
            <a:rPr lang="en-US" sz="2500" b="1" i="1" kern="1200"/>
            <a:t>visual communication? </a:t>
          </a:r>
          <a:endParaRPr lang="en-US" sz="2500" kern="1200"/>
        </a:p>
      </dsp:txBody>
      <dsp:txXfrm>
        <a:off x="1262021" y="466"/>
        <a:ext cx="4817059" cy="1092658"/>
      </dsp:txXfrm>
    </dsp:sp>
    <dsp:sp modelId="{25331412-E925-4230-B889-254811C114AC}">
      <dsp:nvSpPr>
        <dsp:cNvPr id="0" name=""/>
        <dsp:cNvSpPr/>
      </dsp:nvSpPr>
      <dsp:spPr>
        <a:xfrm>
          <a:off x="6079080" y="466"/>
          <a:ext cx="4625495" cy="1092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40" tIns="115640" rIns="115640" bIns="11564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 what ways is it similar to written communication? In what ways is it different?</a:t>
          </a:r>
          <a:endParaRPr lang="en-US" sz="1700" kern="1200"/>
        </a:p>
      </dsp:txBody>
      <dsp:txXfrm>
        <a:off x="6079080" y="466"/>
        <a:ext cx="4625495" cy="1092658"/>
      </dsp:txXfrm>
    </dsp:sp>
    <dsp:sp modelId="{F0A26DC0-DD21-4F35-80E3-F521B75B4E5B}">
      <dsp:nvSpPr>
        <dsp:cNvPr id="0" name=""/>
        <dsp:cNvSpPr/>
      </dsp:nvSpPr>
      <dsp:spPr>
        <a:xfrm>
          <a:off x="0" y="1366290"/>
          <a:ext cx="10704576" cy="10926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86F7D-455D-465C-BFFE-51901B631FCD}">
      <dsp:nvSpPr>
        <dsp:cNvPr id="0" name=""/>
        <dsp:cNvSpPr/>
      </dsp:nvSpPr>
      <dsp:spPr>
        <a:xfrm>
          <a:off x="330529" y="1612138"/>
          <a:ext cx="600962" cy="600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B87EF-D63C-4088-9123-A3FA5A1759F9}">
      <dsp:nvSpPr>
        <dsp:cNvPr id="0" name=""/>
        <dsp:cNvSpPr/>
      </dsp:nvSpPr>
      <dsp:spPr>
        <a:xfrm>
          <a:off x="1262021" y="1366290"/>
          <a:ext cx="9442554" cy="1092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40" tIns="115640" rIns="115640" bIns="1156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Why will you want to use </a:t>
          </a:r>
          <a:r>
            <a:rPr lang="en-US" sz="2500" b="1" i="1" kern="1200"/>
            <a:t>visual communication </a:t>
          </a:r>
          <a:r>
            <a:rPr lang="en-US" sz="2500" b="1" kern="1200"/>
            <a:t>tools in your future work?</a:t>
          </a:r>
          <a:endParaRPr lang="en-US" sz="2500" kern="1200"/>
        </a:p>
      </dsp:txBody>
      <dsp:txXfrm>
        <a:off x="1262021" y="1366290"/>
        <a:ext cx="9442554" cy="1092658"/>
      </dsp:txXfrm>
    </dsp:sp>
    <dsp:sp modelId="{53358156-F9EB-4A81-95DF-CD140BD468B2}">
      <dsp:nvSpPr>
        <dsp:cNvPr id="0" name=""/>
        <dsp:cNvSpPr/>
      </dsp:nvSpPr>
      <dsp:spPr>
        <a:xfrm>
          <a:off x="0" y="2732114"/>
          <a:ext cx="10704576" cy="10926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5C9F5-86EC-4CC6-8DA0-B5A90ABB7D4D}">
      <dsp:nvSpPr>
        <dsp:cNvPr id="0" name=""/>
        <dsp:cNvSpPr/>
      </dsp:nvSpPr>
      <dsp:spPr>
        <a:xfrm>
          <a:off x="330529" y="2977962"/>
          <a:ext cx="600962" cy="600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03739-DCF5-4B6B-B92C-D84D96662001}">
      <dsp:nvSpPr>
        <dsp:cNvPr id="0" name=""/>
        <dsp:cNvSpPr/>
      </dsp:nvSpPr>
      <dsp:spPr>
        <a:xfrm>
          <a:off x="1262021" y="2732114"/>
          <a:ext cx="9442554" cy="1092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40" tIns="115640" rIns="115640" bIns="1156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What types of </a:t>
          </a:r>
          <a:r>
            <a:rPr lang="en-US" sz="2500" b="1" i="1" kern="1200"/>
            <a:t>visual communication </a:t>
          </a:r>
          <a:r>
            <a:rPr lang="en-US" sz="2500" b="1" kern="1200"/>
            <a:t>might you use? </a:t>
          </a:r>
          <a:endParaRPr lang="en-US" sz="2500" kern="1200"/>
        </a:p>
      </dsp:txBody>
      <dsp:txXfrm>
        <a:off x="1262021" y="2732114"/>
        <a:ext cx="9442554" cy="10926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E91D7-0E0A-453E-9BDC-B026B8D2C76E}">
      <dsp:nvSpPr>
        <dsp:cNvPr id="0" name=""/>
        <dsp:cNvSpPr/>
      </dsp:nvSpPr>
      <dsp:spPr>
        <a:xfrm>
          <a:off x="1283" y="0"/>
          <a:ext cx="5006206" cy="43575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 communication refers to </a:t>
          </a:r>
          <a:r>
            <a:rPr lang="en-US" sz="2500" i="1" kern="1200"/>
            <a:t>any </a:t>
          </a:r>
          <a:r>
            <a:rPr lang="en-US" sz="2500" kern="1200"/>
            <a:t>type of communication that uses </a:t>
          </a:r>
          <a:r>
            <a:rPr lang="en-US" sz="2500" i="1" kern="1200"/>
            <a:t>visual </a:t>
          </a:r>
          <a:r>
            <a:rPr lang="en-US" sz="2500" kern="1200"/>
            <a:t>elements to convey a message.</a:t>
          </a:r>
        </a:p>
      </dsp:txBody>
      <dsp:txXfrm>
        <a:off x="1283" y="1655859"/>
        <a:ext cx="5006206" cy="2614514"/>
      </dsp:txXfrm>
    </dsp:sp>
    <dsp:sp modelId="{CB2482DD-BA2D-4B33-A5F4-D1436C4F86CD}">
      <dsp:nvSpPr>
        <dsp:cNvPr id="0" name=""/>
        <dsp:cNvSpPr/>
      </dsp:nvSpPr>
      <dsp:spPr>
        <a:xfrm>
          <a:off x="1850758" y="435752"/>
          <a:ext cx="1307257" cy="13072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19" tIns="12700" rIns="1019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42201" y="627195"/>
        <a:ext cx="924371" cy="924371"/>
      </dsp:txXfrm>
    </dsp:sp>
    <dsp:sp modelId="{C4B35421-CCA8-4A0F-B17E-0839B20C7EBB}">
      <dsp:nvSpPr>
        <dsp:cNvPr id="0" name=""/>
        <dsp:cNvSpPr/>
      </dsp:nvSpPr>
      <dsp:spPr>
        <a:xfrm>
          <a:off x="1283" y="4357452"/>
          <a:ext cx="500620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FAA48-0B53-4380-840C-C653A1311A7E}">
      <dsp:nvSpPr>
        <dsp:cNvPr id="0" name=""/>
        <dsp:cNvSpPr/>
      </dsp:nvSpPr>
      <dsp:spPr>
        <a:xfrm>
          <a:off x="5508110" y="0"/>
          <a:ext cx="5006206" cy="435752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 communication helps engage audiences; </a:t>
          </a:r>
          <a:r>
            <a:rPr lang="en-US" sz="2500" i="1" kern="1200"/>
            <a:t>effective </a:t>
          </a:r>
          <a:r>
            <a:rPr lang="en-US" sz="2500" kern="1200"/>
            <a:t>visual communication improves comprehension and retention.</a:t>
          </a:r>
        </a:p>
      </dsp:txBody>
      <dsp:txXfrm>
        <a:off x="5508110" y="1655859"/>
        <a:ext cx="5006206" cy="2614514"/>
      </dsp:txXfrm>
    </dsp:sp>
    <dsp:sp modelId="{79087AC6-6E03-4C9A-96F6-B0F70A8472E2}">
      <dsp:nvSpPr>
        <dsp:cNvPr id="0" name=""/>
        <dsp:cNvSpPr/>
      </dsp:nvSpPr>
      <dsp:spPr>
        <a:xfrm>
          <a:off x="7357584" y="435752"/>
          <a:ext cx="1307257" cy="13072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919" tIns="12700" rIns="1019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49027" y="627195"/>
        <a:ext cx="924371" cy="924371"/>
      </dsp:txXfrm>
    </dsp:sp>
    <dsp:sp modelId="{B876575E-913D-4B34-8936-CA782815EF31}">
      <dsp:nvSpPr>
        <dsp:cNvPr id="0" name=""/>
        <dsp:cNvSpPr/>
      </dsp:nvSpPr>
      <dsp:spPr>
        <a:xfrm>
          <a:off x="5508110" y="4357452"/>
          <a:ext cx="500620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31F7E-A8B3-40D8-B3FE-5B6FADBEB4EE}">
      <dsp:nvSpPr>
        <dsp:cNvPr id="0" name=""/>
        <dsp:cNvSpPr/>
      </dsp:nvSpPr>
      <dsp:spPr>
        <a:xfrm>
          <a:off x="1743228" y="70052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F3819-4F21-4D19-B47E-19E680FDD915}">
      <dsp:nvSpPr>
        <dsp:cNvPr id="0" name=""/>
        <dsp:cNvSpPr/>
      </dsp:nvSpPr>
      <dsp:spPr>
        <a:xfrm>
          <a:off x="555228" y="311489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What is a data visualization? Can you think of examples of data visualization?</a:t>
          </a:r>
          <a:endParaRPr lang="en-US" sz="1600" kern="1200"/>
        </a:p>
      </dsp:txBody>
      <dsp:txXfrm>
        <a:off x="555228" y="3114898"/>
        <a:ext cx="4320000" cy="720000"/>
      </dsp:txXfrm>
    </dsp:sp>
    <dsp:sp modelId="{5E8E4684-147C-4B14-915A-758A3FE5AE3A}">
      <dsp:nvSpPr>
        <dsp:cNvPr id="0" name=""/>
        <dsp:cNvSpPr/>
      </dsp:nvSpPr>
      <dsp:spPr>
        <a:xfrm>
          <a:off x="6819228" y="70052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4D000-4461-4272-A30F-9D4E99BEA207}">
      <dsp:nvSpPr>
        <dsp:cNvPr id="0" name=""/>
        <dsp:cNvSpPr/>
      </dsp:nvSpPr>
      <dsp:spPr>
        <a:xfrm>
          <a:off x="5631228" y="311489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Why would you want to create data visualizations in your work or technical writing?</a:t>
          </a:r>
          <a:endParaRPr lang="en-US" sz="1600" kern="1200"/>
        </a:p>
      </dsp:txBody>
      <dsp:txXfrm>
        <a:off x="5631228" y="3114898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BACC7-2AAC-4526-8421-CDB29305835D}">
      <dsp:nvSpPr>
        <dsp:cNvPr id="0" name=""/>
        <dsp:cNvSpPr/>
      </dsp:nvSpPr>
      <dsp:spPr>
        <a:xfrm>
          <a:off x="0" y="553"/>
          <a:ext cx="10506456" cy="1295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4A538-237D-441E-A3D7-771413BBEFB6}">
      <dsp:nvSpPr>
        <dsp:cNvPr id="0" name=""/>
        <dsp:cNvSpPr/>
      </dsp:nvSpPr>
      <dsp:spPr>
        <a:xfrm>
          <a:off x="391894" y="292045"/>
          <a:ext cx="712535" cy="712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4E72B-EC40-436D-8B84-3A280A16FE9A}">
      <dsp:nvSpPr>
        <dsp:cNvPr id="0" name=""/>
        <dsp:cNvSpPr/>
      </dsp:nvSpPr>
      <dsp:spPr>
        <a:xfrm>
          <a:off x="1496324" y="553"/>
          <a:ext cx="9010131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Visualizations help us present complex data and numbers.</a:t>
          </a:r>
        </a:p>
      </dsp:txBody>
      <dsp:txXfrm>
        <a:off x="1496324" y="553"/>
        <a:ext cx="9010131" cy="1295519"/>
      </dsp:txXfrm>
    </dsp:sp>
    <dsp:sp modelId="{70AA8C5C-1FA2-45DE-B92C-883E310A67AB}">
      <dsp:nvSpPr>
        <dsp:cNvPr id="0" name=""/>
        <dsp:cNvSpPr/>
      </dsp:nvSpPr>
      <dsp:spPr>
        <a:xfrm>
          <a:off x="0" y="1619952"/>
          <a:ext cx="10506456" cy="1295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DAB86-30CB-4E19-9070-56C777E2D776}">
      <dsp:nvSpPr>
        <dsp:cNvPr id="0" name=""/>
        <dsp:cNvSpPr/>
      </dsp:nvSpPr>
      <dsp:spPr>
        <a:xfrm>
          <a:off x="391894" y="1911444"/>
          <a:ext cx="712535" cy="712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66962-5BCF-4336-9D03-8989425785C5}">
      <dsp:nvSpPr>
        <dsp:cNvPr id="0" name=""/>
        <dsp:cNvSpPr/>
      </dsp:nvSpPr>
      <dsp:spPr>
        <a:xfrm>
          <a:off x="1496324" y="1619952"/>
          <a:ext cx="9010131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They clarify data and make numerical information meaningful.</a:t>
          </a:r>
        </a:p>
      </dsp:txBody>
      <dsp:txXfrm>
        <a:off x="1496324" y="1619952"/>
        <a:ext cx="9010131" cy="1295519"/>
      </dsp:txXfrm>
    </dsp:sp>
    <dsp:sp modelId="{A635698D-4679-47B4-898A-81E440E5DFE9}">
      <dsp:nvSpPr>
        <dsp:cNvPr id="0" name=""/>
        <dsp:cNvSpPr/>
      </dsp:nvSpPr>
      <dsp:spPr>
        <a:xfrm>
          <a:off x="0" y="3239351"/>
          <a:ext cx="10506456" cy="12955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F4181-3B1D-4925-B30B-85BF791BF303}">
      <dsp:nvSpPr>
        <dsp:cNvPr id="0" name=""/>
        <dsp:cNvSpPr/>
      </dsp:nvSpPr>
      <dsp:spPr>
        <a:xfrm>
          <a:off x="391894" y="3530843"/>
          <a:ext cx="712535" cy="712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04658-D424-4641-BA83-FBB1DB002C68}">
      <dsp:nvSpPr>
        <dsp:cNvPr id="0" name=""/>
        <dsp:cNvSpPr/>
      </dsp:nvSpPr>
      <dsp:spPr>
        <a:xfrm>
          <a:off x="1496324" y="3239351"/>
          <a:ext cx="9010131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Well constructed visuals make data </a:t>
          </a:r>
          <a:r>
            <a:rPr lang="en-US" sz="2500" i="1" kern="1200"/>
            <a:t>easier </a:t>
          </a:r>
          <a:r>
            <a:rPr lang="en-US" sz="2500" kern="1200"/>
            <a:t>to understand and remember.</a:t>
          </a:r>
        </a:p>
      </dsp:txBody>
      <dsp:txXfrm>
        <a:off x="1496324" y="3239351"/>
        <a:ext cx="9010131" cy="12955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C35A1-2EFA-4CE2-A526-EAE5F3466084}">
      <dsp:nvSpPr>
        <dsp:cNvPr id="0" name=""/>
        <dsp:cNvSpPr/>
      </dsp:nvSpPr>
      <dsp:spPr>
        <a:xfrm>
          <a:off x="1747800" y="61160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11C46-4475-44FD-90B9-1ED656190240}">
      <dsp:nvSpPr>
        <dsp:cNvPr id="0" name=""/>
        <dsp:cNvSpPr/>
      </dsp:nvSpPr>
      <dsp:spPr>
        <a:xfrm>
          <a:off x="559800" y="302591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MS Word and PPT have basic tools for creating visualizations. </a:t>
          </a:r>
        </a:p>
      </dsp:txBody>
      <dsp:txXfrm>
        <a:off x="559800" y="3025915"/>
        <a:ext cx="4320000" cy="720000"/>
      </dsp:txXfrm>
    </dsp:sp>
    <dsp:sp modelId="{AE70839C-6E31-4B35-BF42-C20D7C80715F}">
      <dsp:nvSpPr>
        <dsp:cNvPr id="0" name=""/>
        <dsp:cNvSpPr/>
      </dsp:nvSpPr>
      <dsp:spPr>
        <a:xfrm>
          <a:off x="6823800" y="61160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6544A-6CAE-419D-95C8-1834FCCF848D}">
      <dsp:nvSpPr>
        <dsp:cNvPr id="0" name=""/>
        <dsp:cNvSpPr/>
      </dsp:nvSpPr>
      <dsp:spPr>
        <a:xfrm>
          <a:off x="5635800" y="302591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Excel offers </a:t>
          </a:r>
          <a:r>
            <a:rPr lang="en-US" sz="1700" i="1" kern="1200" dirty="0"/>
            <a:t>far more </a:t>
          </a:r>
          <a:r>
            <a:rPr lang="en-US" sz="1700" kern="1200" dirty="0"/>
            <a:t>functions for creating visualizations (we will talk about this more in the next few weeks!) </a:t>
          </a:r>
        </a:p>
      </dsp:txBody>
      <dsp:txXfrm>
        <a:off x="5635800" y="3025915"/>
        <a:ext cx="432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7E045-C4AD-4FC8-9850-96C02C0DE0A4}">
      <dsp:nvSpPr>
        <dsp:cNvPr id="0" name=""/>
        <dsp:cNvSpPr/>
      </dsp:nvSpPr>
      <dsp:spPr>
        <a:xfrm>
          <a:off x="1820563" y="29317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67013-D535-44DD-A571-EA2BBADBFA9D}">
      <dsp:nvSpPr>
        <dsp:cNvPr id="0" name=""/>
        <dsp:cNvSpPr/>
      </dsp:nvSpPr>
      <dsp:spPr>
        <a:xfrm>
          <a:off x="632563" y="270765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a simple visualization. </a:t>
          </a:r>
        </a:p>
      </dsp:txBody>
      <dsp:txXfrm>
        <a:off x="632563" y="2707655"/>
        <a:ext cx="4320000" cy="720000"/>
      </dsp:txXfrm>
    </dsp:sp>
    <dsp:sp modelId="{F5E64C9E-786E-4D0A-9D87-BF5AF37F3841}">
      <dsp:nvSpPr>
        <dsp:cNvPr id="0" name=""/>
        <dsp:cNvSpPr/>
      </dsp:nvSpPr>
      <dsp:spPr>
        <a:xfrm>
          <a:off x="6896563" y="29317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72FB1-DD83-4E94-AA72-71052EFEE26E}">
      <dsp:nvSpPr>
        <dsp:cNvPr id="0" name=""/>
        <dsp:cNvSpPr/>
      </dsp:nvSpPr>
      <dsp:spPr>
        <a:xfrm>
          <a:off x="5708563" y="270765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Find the activity on Brightspace: Data Visualization Practice </a:t>
          </a:r>
        </a:p>
      </dsp:txBody>
      <dsp:txXfrm>
        <a:off x="5708563" y="2707655"/>
        <a:ext cx="432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38866-863E-4829-80DC-5B6B62B5336B}">
      <dsp:nvSpPr>
        <dsp:cNvPr id="0" name=""/>
        <dsp:cNvSpPr/>
      </dsp:nvSpPr>
      <dsp:spPr>
        <a:xfrm>
          <a:off x="1743228" y="37135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2DFC2-4B07-4B2B-AF8C-C199A60BDA12}">
      <dsp:nvSpPr>
        <dsp:cNvPr id="0" name=""/>
        <dsp:cNvSpPr/>
      </dsp:nvSpPr>
      <dsp:spPr>
        <a:xfrm>
          <a:off x="555228" y="278558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PowerPoint / insert / chart (select the type of chart from the list)</a:t>
          </a:r>
        </a:p>
      </dsp:txBody>
      <dsp:txXfrm>
        <a:off x="555228" y="2785589"/>
        <a:ext cx="4320000" cy="720000"/>
      </dsp:txXfrm>
    </dsp:sp>
    <dsp:sp modelId="{29C2828A-833E-4196-AEEC-F65E452940AE}">
      <dsp:nvSpPr>
        <dsp:cNvPr id="0" name=""/>
        <dsp:cNvSpPr/>
      </dsp:nvSpPr>
      <dsp:spPr>
        <a:xfrm>
          <a:off x="6819228" y="37135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605FD-3062-41AA-973A-FA5A73C515ED}">
      <dsp:nvSpPr>
        <dsp:cNvPr id="0" name=""/>
        <dsp:cNvSpPr/>
      </dsp:nvSpPr>
      <dsp:spPr>
        <a:xfrm>
          <a:off x="5631228" y="278558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Excel </a:t>
          </a:r>
        </a:p>
      </dsp:txBody>
      <dsp:txXfrm>
        <a:off x="5631228" y="2785589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ADED4-D433-E740-AE58-BBE063D399E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B7531-CAE9-D745-B9CA-27FF6239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B7531-CAE9-D745-B9CA-27FF6239D8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93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7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5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5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9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2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7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8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4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sheet.com/how-create-dashboard-excel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chart" Target="../charts/chart1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74BCC-80A9-4957-86DE-804533DF6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759452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Data Visualization: Flowcharts, Graphs, and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748A2-BBC0-4CA6-A2AF-6C070FC2E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TCOM 600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A8E6543B-0EB3-B949-9FA5-F22863C7A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9045" y="1579363"/>
            <a:ext cx="1266819" cy="1266819"/>
          </a:xfrm>
          <a:prstGeom prst="rect">
            <a:avLst/>
          </a:prstGeom>
        </p:spPr>
      </p:pic>
      <p:pic>
        <p:nvPicPr>
          <p:cNvPr id="8" name="Graphic 7" descr="Hierarchy with solid fill">
            <a:extLst>
              <a:ext uri="{FF2B5EF4-FFF2-40B4-BE49-F238E27FC236}">
                <a16:creationId xmlns:a16="http://schemas.microsoft.com/office/drawing/2014/main" id="{4F9B9510-E4AC-F146-BAE9-F7B5890E1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0628" y="319326"/>
            <a:ext cx="1295237" cy="1295237"/>
          </a:xfrm>
          <a:prstGeom prst="rect">
            <a:avLst/>
          </a:prstGeom>
        </p:spPr>
      </p:pic>
      <p:pic>
        <p:nvPicPr>
          <p:cNvPr id="12" name="Graphic 11" descr="Pie chart with solid fill">
            <a:extLst>
              <a:ext uri="{FF2B5EF4-FFF2-40B4-BE49-F238E27FC236}">
                <a16:creationId xmlns:a16="http://schemas.microsoft.com/office/drawing/2014/main" id="{3693DD1A-2F9A-2A46-9F16-229DA86775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70308" y="3930196"/>
            <a:ext cx="1245557" cy="1245557"/>
          </a:xfrm>
          <a:prstGeom prst="rect">
            <a:avLst/>
          </a:prstGeom>
        </p:spPr>
      </p:pic>
      <p:pic>
        <p:nvPicPr>
          <p:cNvPr id="15" name="Graphic 14" descr="Upward trend with solid fill">
            <a:extLst>
              <a:ext uri="{FF2B5EF4-FFF2-40B4-BE49-F238E27FC236}">
                <a16:creationId xmlns:a16="http://schemas.microsoft.com/office/drawing/2014/main" id="{0200F7AF-7FA1-9D43-AF25-2D375090CC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49046" y="5137774"/>
            <a:ext cx="1247586" cy="1247586"/>
          </a:xfrm>
          <a:prstGeom prst="rect">
            <a:avLst/>
          </a:prstGeom>
        </p:spPr>
      </p:pic>
      <p:pic>
        <p:nvPicPr>
          <p:cNvPr id="17" name="Graphic 16" descr="Table with solid fill">
            <a:extLst>
              <a:ext uri="{FF2B5EF4-FFF2-40B4-BE49-F238E27FC236}">
                <a16:creationId xmlns:a16="http://schemas.microsoft.com/office/drawing/2014/main" id="{B1EA72B5-4B28-B346-B8EB-1487F3F709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49046" y="2753390"/>
            <a:ext cx="1245557" cy="12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4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AD846-81D5-BA48-A47F-3E2F41D8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US" sz="3200"/>
              <a:t>Basic Types of Visuals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DEBB137-842B-7A56-A500-CD08749EC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7" r="32590" b="-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1CC9-9CC6-7D41-805E-74C41363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r>
              <a:rPr lang="en-US" sz="1700"/>
              <a:t>Tables</a:t>
            </a:r>
          </a:p>
          <a:p>
            <a:r>
              <a:rPr lang="en-US" sz="1700"/>
              <a:t>Bar graphs</a:t>
            </a:r>
          </a:p>
          <a:p>
            <a:r>
              <a:rPr lang="en-US" sz="1700"/>
              <a:t>Pie charts</a:t>
            </a:r>
          </a:p>
          <a:p>
            <a:r>
              <a:rPr lang="en-US" sz="1700"/>
              <a:t>Line charts</a:t>
            </a:r>
          </a:p>
          <a:p>
            <a:r>
              <a:rPr lang="en-US" sz="1700"/>
              <a:t>Flow charts</a:t>
            </a:r>
          </a:p>
          <a:p>
            <a:r>
              <a:rPr lang="en-US" sz="1700"/>
              <a:t>Maps</a:t>
            </a:r>
          </a:p>
          <a:p>
            <a:r>
              <a:rPr lang="en-US" sz="1700"/>
              <a:t>Infographics</a:t>
            </a:r>
          </a:p>
          <a:p>
            <a:r>
              <a:rPr lang="en-US" sz="1700"/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1661841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0E5F6-CD0C-3349-A2C5-71C584EF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dirty="0"/>
              <a:t>Small Group Brainstorm (*H/O)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1867-CE31-4A48-92CB-712FA3C4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/>
              <a:t>Based on your knowledge and experience, work with your group to brainstorm the objective of the categories of data visualization mentioned above. If you are uncertain of the objective of a type of visualization, that is okay! </a:t>
            </a:r>
            <a:endParaRPr lang="en-CA" sz="1700"/>
          </a:p>
          <a:p>
            <a:endParaRPr lang="en-US" sz="1700"/>
          </a:p>
        </p:txBody>
      </p:sp>
      <p:pic>
        <p:nvPicPr>
          <p:cNvPr id="19" name="Graphic 18" descr="Group Brainstorm">
            <a:extLst>
              <a:ext uri="{FF2B5EF4-FFF2-40B4-BE49-F238E27FC236}">
                <a16:creationId xmlns:a16="http://schemas.microsoft.com/office/drawing/2014/main" id="{98B26ACC-37FC-6F70-744B-B031A10CE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388" y="625683"/>
            <a:ext cx="5551280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7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ns pinned on a white surface and connecting a black thread">
            <a:extLst>
              <a:ext uri="{FF2B5EF4-FFF2-40B4-BE49-F238E27FC236}">
                <a16:creationId xmlns:a16="http://schemas.microsoft.com/office/drawing/2014/main" id="{46F6E40E-863E-BE1B-4501-AE40A75B3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37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3927B-CA38-D44B-8A33-62A9305C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Matching Graphics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B8AE-0CF3-FB40-A6DE-41F5A08CD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/>
              <a:t>When using visualizations, you need to match the type of visual to your communication objectives.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2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C541F-02BC-5F48-B9F6-A2F87E23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Tables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0EAE-06B3-114D-94D5-823238D0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/>
              <a:t>Present </a:t>
            </a:r>
            <a:r>
              <a:rPr lang="en-US" sz="1700" i="1"/>
              <a:t>quantitative </a:t>
            </a:r>
            <a:r>
              <a:rPr lang="en-US" sz="1700"/>
              <a:t>information in ordered columns and rows.</a:t>
            </a:r>
          </a:p>
          <a:p>
            <a:r>
              <a:rPr lang="en-US" sz="1700"/>
              <a:t>Tables present large amounts of data in a systematic way.</a:t>
            </a:r>
          </a:p>
          <a:p>
            <a:r>
              <a:rPr lang="en-US" sz="1700"/>
              <a:t>Used when </a:t>
            </a:r>
            <a:r>
              <a:rPr lang="en-US" sz="1700" i="1"/>
              <a:t>exact </a:t>
            </a:r>
            <a:r>
              <a:rPr lang="en-US" sz="1700"/>
              <a:t>figures are important. </a:t>
            </a:r>
          </a:p>
        </p:txBody>
      </p:sp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E5F67B71-B91D-9941-90A9-31056507A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388" y="625683"/>
            <a:ext cx="5551280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9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56F32-59B5-0B42-B138-F11D5634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Bar Charts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AD94-9B92-0E4D-81CE-C9D530BD3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/>
              <a:t>Bar charts or column charts are used to make visual </a:t>
            </a:r>
            <a:r>
              <a:rPr lang="en-US" sz="1700" i="1"/>
              <a:t>comparisons</a:t>
            </a:r>
            <a:r>
              <a:rPr lang="en-US" sz="1700"/>
              <a:t>. </a:t>
            </a:r>
          </a:p>
          <a:p>
            <a:r>
              <a:rPr lang="en-US" sz="1700"/>
              <a:t>They compare related items, show changes over time, of show parts of a whole. </a:t>
            </a:r>
          </a:p>
          <a:p>
            <a:r>
              <a:rPr lang="en-US" sz="1700"/>
              <a:t>Less focused on exact data/figures; more focused showing visual comparisons. </a:t>
            </a:r>
          </a:p>
        </p:txBody>
      </p:sp>
      <p:pic>
        <p:nvPicPr>
          <p:cNvPr id="5" name="Graphic 4" descr="Bar chart with solid fill">
            <a:extLst>
              <a:ext uri="{FF2B5EF4-FFF2-40B4-BE49-F238E27FC236}">
                <a16:creationId xmlns:a16="http://schemas.microsoft.com/office/drawing/2014/main" id="{962BA932-F9C4-FE40-8F27-F0022DFCA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388" y="625683"/>
            <a:ext cx="5551280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9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C31B2-FB3F-ED4A-A8CB-1EBF3DA5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Pie Charts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2DBC6-8594-7A4A-ACE3-30D57959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/>
              <a:t>Pie charts visualize proportions and parts in relation to the whole.</a:t>
            </a:r>
          </a:p>
          <a:p>
            <a:r>
              <a:rPr lang="en-US" sz="1700"/>
              <a:t>They are most useful for showing percentages. </a:t>
            </a:r>
          </a:p>
        </p:txBody>
      </p:sp>
      <p:pic>
        <p:nvPicPr>
          <p:cNvPr id="5" name="Graphic 4" descr="Pie chart with solid fill">
            <a:extLst>
              <a:ext uri="{FF2B5EF4-FFF2-40B4-BE49-F238E27FC236}">
                <a16:creationId xmlns:a16="http://schemas.microsoft.com/office/drawing/2014/main" id="{76E177E3-CF39-E74A-93D8-71462F67E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388" y="625683"/>
            <a:ext cx="5551280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4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7B71B-E0FB-AB4F-8D4F-9DCA4A211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Line Charts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945B-BAFA-0647-9C0C-2DDEF276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/>
              <a:t>Line charts show changes over time. They highlight trends and important points. </a:t>
            </a:r>
          </a:p>
          <a:p>
            <a:r>
              <a:rPr lang="en-US" sz="1700"/>
              <a:t>They don’t provide exact data; the focus is not on exact data. </a:t>
            </a:r>
          </a:p>
          <a:p>
            <a:r>
              <a:rPr lang="en-US" sz="1700"/>
              <a:t>Line charts may have one or more variables. With multiple variables they may compare items over time, show frequency or distribution, or show correlations.</a:t>
            </a:r>
          </a:p>
        </p:txBody>
      </p:sp>
      <p:pic>
        <p:nvPicPr>
          <p:cNvPr id="5" name="Graphic 4" descr="Upward trend with solid fill">
            <a:extLst>
              <a:ext uri="{FF2B5EF4-FFF2-40B4-BE49-F238E27FC236}">
                <a16:creationId xmlns:a16="http://schemas.microsoft.com/office/drawing/2014/main" id="{B360AB04-A79E-804F-BA1F-EC5E76729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388" y="625683"/>
            <a:ext cx="5551280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0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2DD9D-3504-FE4E-9119-67C2DE33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Flowcharts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1B647-0264-E642-A637-299F6D379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/>
              <a:t>Flowcharts visually demonstrate processes and procedures.</a:t>
            </a:r>
          </a:p>
          <a:p>
            <a:r>
              <a:rPr lang="en-US" sz="1700"/>
              <a:t>Flowcharts break down complicated processes in an easy-to-understand way. </a:t>
            </a:r>
          </a:p>
          <a:p>
            <a:r>
              <a:rPr lang="en-US" sz="1700"/>
              <a:t>Flowcharts use specific shapes and symbols to represent key elements in a process. </a:t>
            </a:r>
          </a:p>
        </p:txBody>
      </p:sp>
      <p:pic>
        <p:nvPicPr>
          <p:cNvPr id="5" name="Graphic 4" descr="Decision chart outline">
            <a:extLst>
              <a:ext uri="{FF2B5EF4-FFF2-40B4-BE49-F238E27FC236}">
                <a16:creationId xmlns:a16="http://schemas.microsoft.com/office/drawing/2014/main" id="{CB076922-AC06-F947-B6CE-72B45CD64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388" y="625683"/>
            <a:ext cx="5551280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2E7B1-7862-FA4F-B22A-BEDA024F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Diagrams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C684-2DFA-474E-B5B4-991855CC0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/>
              <a:t>Diagrams are a type of </a:t>
            </a:r>
            <a:r>
              <a:rPr lang="en-US" sz="1700" i="1"/>
              <a:t>illustration </a:t>
            </a:r>
            <a:r>
              <a:rPr lang="en-US" sz="1700"/>
              <a:t>that provide instructional information of a specific subject. </a:t>
            </a:r>
          </a:p>
          <a:p>
            <a:r>
              <a:rPr lang="en-US" sz="1700"/>
              <a:t>Often they identify </a:t>
            </a:r>
            <a:r>
              <a:rPr lang="en-CA" sz="1700"/>
              <a:t>of a subject and their functional relationship; emphasize detail, or show dimensions.</a:t>
            </a:r>
            <a:endParaRPr lang="en-US" sz="1700"/>
          </a:p>
        </p:txBody>
      </p:sp>
      <p:pic>
        <p:nvPicPr>
          <p:cNvPr id="5" name="Graphic 4" descr="Venn diagram with solid fill">
            <a:extLst>
              <a:ext uri="{FF2B5EF4-FFF2-40B4-BE49-F238E27FC236}">
                <a16:creationId xmlns:a16="http://schemas.microsoft.com/office/drawing/2014/main" id="{613E1A2D-074C-504D-A1A7-6EA4106E5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388" y="625683"/>
            <a:ext cx="5551280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4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C0681-1D7F-EC49-BCDF-531A9A8A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Infographics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0FD5-AE23-CB42-B820-015B213F7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2000" dirty="0"/>
              <a:t>Infographics are longer visual representations of data. They combine a variety of the tools mentioned above to present one key idea or topic using minimal text.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64922-529C-734B-BD68-E87D5C43E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066" y="767284"/>
            <a:ext cx="4237686" cy="5247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BF8F0C-305C-C840-9CCD-B1221E579B32}"/>
              </a:ext>
            </a:extLst>
          </p:cNvPr>
          <p:cNvSpPr txBox="1"/>
          <p:nvPr/>
        </p:nvSpPr>
        <p:spPr>
          <a:xfrm>
            <a:off x="7494066" y="6181344"/>
            <a:ext cx="40623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Saskpolytech</a:t>
            </a:r>
            <a:r>
              <a:rPr lang="en-US" sz="1400" dirty="0"/>
              <a:t> (2015). Annual Report</a:t>
            </a:r>
          </a:p>
          <a:p>
            <a:r>
              <a:rPr lang="en-US" sz="800" dirty="0"/>
              <a:t>https://</a:t>
            </a:r>
            <a:r>
              <a:rPr lang="en-US" sz="800" dirty="0" err="1"/>
              <a:t>saskpolytech.ca</a:t>
            </a:r>
            <a:r>
              <a:rPr lang="en-US" sz="800" dirty="0"/>
              <a:t>/about/about-us/reports-and-statistics/</a:t>
            </a:r>
            <a:r>
              <a:rPr lang="en-US" sz="800" dirty="0" err="1"/>
              <a:t>annualreport</a:t>
            </a:r>
            <a:r>
              <a:rPr lang="en-US" sz="800" dirty="0"/>
              <a:t>/documents/2015-16-SaskPolytech-Annual-Report.pdf</a:t>
            </a:r>
          </a:p>
        </p:txBody>
      </p:sp>
    </p:spTree>
    <p:extLst>
      <p:ext uri="{BB962C8B-B14F-4D97-AF65-F5344CB8AC3E}">
        <p14:creationId xmlns:p14="http://schemas.microsoft.com/office/powerpoint/2010/main" val="378262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41EB-283A-A147-B4FD-EBE5DCB4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2659617-B180-C1CD-7239-746D89B8A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401035"/>
              </p:ext>
            </p:extLst>
          </p:nvPr>
        </p:nvGraphicFramePr>
        <p:xfrm>
          <a:off x="606055" y="2307265"/>
          <a:ext cx="11068493" cy="3923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19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FF21B-252E-E242-8813-5AB29A0D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Dashboards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6EF2-DF65-E44D-924A-6846BE7C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66" y="2307734"/>
            <a:ext cx="3905794" cy="3571647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A dashboard contains key performance indicators, metrics, and other data points in one visual central place.</a:t>
            </a:r>
          </a:p>
          <a:p>
            <a:r>
              <a:rPr lang="en-CA" sz="2000" dirty="0"/>
              <a:t>They contain charts, tables, views that are backed by data within the spreadsheet.</a:t>
            </a:r>
          </a:p>
          <a:p>
            <a:r>
              <a:rPr lang="en-CA" sz="2000" dirty="0"/>
              <a:t>*More on this in the next two classes!</a:t>
            </a:r>
          </a:p>
        </p:txBody>
      </p:sp>
      <p:pic>
        <p:nvPicPr>
          <p:cNvPr id="1026" name="Picture 2" descr="How to Create a Dashboard in Excel">
            <a:extLst>
              <a:ext uri="{FF2B5EF4-FFF2-40B4-BE49-F238E27FC236}">
                <a16:creationId xmlns:a16="http://schemas.microsoft.com/office/drawing/2014/main" id="{2B06704C-C575-CA4E-83AF-B982BA1C3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256" y="1567543"/>
            <a:ext cx="7000216" cy="34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7BFEE4-7EA0-6143-B0D1-EAFF3FC3F1DF}"/>
              </a:ext>
            </a:extLst>
          </p:cNvPr>
          <p:cNvSpPr txBox="1"/>
          <p:nvPr/>
        </p:nvSpPr>
        <p:spPr>
          <a:xfrm>
            <a:off x="5291847" y="5408579"/>
            <a:ext cx="5233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Smartsheet (2021) How to create a dashboard in Excel. </a:t>
            </a:r>
            <a:r>
              <a:rPr lang="en-US" sz="1600" dirty="0">
                <a:hlinkClick r:id="rId3"/>
              </a:rPr>
              <a:t>https://www.smartsheet.com/how-create-dashboard-excel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811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ashboard of a car">
            <a:extLst>
              <a:ext uri="{FF2B5EF4-FFF2-40B4-BE49-F238E27FC236}">
                <a16:creationId xmlns:a16="http://schemas.microsoft.com/office/drawing/2014/main" id="{36A40487-FC1F-F30E-D7A7-5E1FF585F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78FE7-C580-A3FF-87D2-9DD2AE61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A61A-AD60-9482-FC4B-D12665BFE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What do you think are the differences between infographics &amp; dashboards?</a:t>
            </a:r>
          </a:p>
        </p:txBody>
      </p:sp>
    </p:spTree>
    <p:extLst>
      <p:ext uri="{BB962C8B-B14F-4D97-AF65-F5344CB8AC3E}">
        <p14:creationId xmlns:p14="http://schemas.microsoft.com/office/powerpoint/2010/main" val="417446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97F1C-748B-C3C9-08D2-9C802D21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Dashboards vs Infographics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1F1B076-1F2F-7692-6638-C0DA0C5CD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54" y="2139484"/>
            <a:ext cx="10305691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69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4AE95-F28B-AE47-BFA5-828BE052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Organization Chart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50606-2098-A345-8293-B4643A130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700"/>
              <a:t>Organization charts are used in large companies or organizations.</a:t>
            </a:r>
          </a:p>
          <a:p>
            <a:r>
              <a:rPr lang="en-CA" sz="1700"/>
              <a:t>They map the divisions and levels of responsibility or hierarchy within an organization.</a:t>
            </a:r>
            <a:endParaRPr lang="en-US" sz="1700"/>
          </a:p>
        </p:txBody>
      </p:sp>
      <p:pic>
        <p:nvPicPr>
          <p:cNvPr id="7" name="Graphic 6" descr="Flowchart with solid fill">
            <a:extLst>
              <a:ext uri="{FF2B5EF4-FFF2-40B4-BE49-F238E27FC236}">
                <a16:creationId xmlns:a16="http://schemas.microsoft.com/office/drawing/2014/main" id="{05361D96-E79F-0444-B4FF-CA8A72A80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388" y="625683"/>
            <a:ext cx="5551280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4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ientist looking looking at a futuristic display with data">
            <a:extLst>
              <a:ext uri="{FF2B5EF4-FFF2-40B4-BE49-F238E27FC236}">
                <a16:creationId xmlns:a16="http://schemas.microsoft.com/office/drawing/2014/main" id="{9091E887-0AEC-CE4C-A4AE-F8D968429D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690AB-87AD-1045-B580-C58BB59E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Photos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8D94-B4E7-D64C-B3B6-A02932D1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Photos are used to show a subject or topic in detail. Screenshots are often used to emphasize key technical steps. </a:t>
            </a:r>
          </a:p>
          <a:p>
            <a:r>
              <a:rPr lang="en-US" sz="1700"/>
              <a:t>In technical writing and reports, photos should be used to explain and inform, not </a:t>
            </a:r>
            <a:r>
              <a:rPr lang="en-US" sz="1700" i="1"/>
              <a:t>decorate</a:t>
            </a:r>
            <a:r>
              <a:rPr lang="en-US" sz="1700"/>
              <a:t> a document. </a:t>
            </a:r>
          </a:p>
        </p:txBody>
      </p:sp>
    </p:spTree>
    <p:extLst>
      <p:ext uri="{BB962C8B-B14F-4D97-AF65-F5344CB8AC3E}">
        <p14:creationId xmlns:p14="http://schemas.microsoft.com/office/powerpoint/2010/main" val="228843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45A5C-0E4A-D447-A6EA-6498A972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Visualization Tools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D04112-D4BC-44D9-AD1E-50ECCCE295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05787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FDB73A5-BBB0-D8FE-D858-666AF0816E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1309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53612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9967-AFC4-C248-A2C9-8CA31B49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Activity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DB8C47-5AF2-B3FE-7F21-1D2C924963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2570" y="2451370"/>
          <a:ext cx="10661126" cy="3720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708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04874-3909-23E4-5A7B-D769FAC3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Data Visualization Activity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345132BF-0121-9E68-4E6A-8AC4B8CC4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607" y="2139484"/>
            <a:ext cx="6972786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4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FBEDE-6C57-F6C2-0906-A276FE15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Data Visualization Activity Tools you can use</a:t>
            </a:r>
            <a:endParaRPr lang="en-CA" sz="3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50E57B-1E22-7818-2396-C8A8B26C7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736523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0487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C35A7-5CD5-D1CE-8E36-09B3B56E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Pie Chart</a:t>
            </a:r>
            <a:endParaRPr lang="en-CA" sz="3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EFAEED-5834-82C4-3EBC-BF818A442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87748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86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E41EB-283A-A147-B4FD-EBE5DCB4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dirty="0"/>
              <a:t>Agenda as a Flowchart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C6FE314-8682-D6CB-E7A1-6589A7C74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182528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3108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D5407-71B8-1E91-0854-6EE5C9D2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Bar / Column Chart</a:t>
            </a:r>
            <a:endParaRPr lang="en-CA" sz="3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5DD13CD-9193-4326-815D-9BA7AD095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538656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627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D4A77-0C51-665B-10A7-2FCDD5EC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*Email Feedback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8110E-6EA0-DEE5-6701-5776FF5C696F}"/>
              </a:ext>
            </a:extLst>
          </p:cNvPr>
          <p:cNvSpPr txBox="1"/>
          <p:nvPr/>
        </p:nvSpPr>
        <p:spPr>
          <a:xfrm>
            <a:off x="841248" y="2252870"/>
            <a:ext cx="5993892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Check the tone: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Is it concise and to the point?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Did you write full sentences?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Did you check grammar and vocabulary?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3 clear parts: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Is the purpose clear?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Are the details easy to read?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Is the expected action clear?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Graphic 6" descr="Open envelope">
            <a:extLst>
              <a:ext uri="{FF2B5EF4-FFF2-40B4-BE49-F238E27FC236}">
                <a16:creationId xmlns:a16="http://schemas.microsoft.com/office/drawing/2014/main" id="{B645FAA3-D62A-A971-09A0-9FBF387F1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8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D4FE-2D8A-91BC-E61B-F259B03A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F91F88F-B8CC-CBB4-49CF-E29C683C74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9120" y="2346960"/>
          <a:ext cx="10704576" cy="382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45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B9058-7DFA-33C0-DDEB-69C5BFDE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Visual Communication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872BFE-D6A8-C9C2-5C89-C02D3B56A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85292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21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999D8-1BB0-6445-8D93-8F45BAE5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891126-433A-F1FB-2CE5-1FA80925D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114993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00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AE548-B181-E842-9C9D-9CEE689B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dirty="0"/>
              <a:t>Presenting &amp; Sharing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BD4638-46A4-E6EA-C47E-7F2D03AC4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076464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889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51F0-CA2A-8508-9268-E8039C3A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Another reason to use visual data?</a:t>
            </a:r>
            <a:endParaRPr lang="en-CA" sz="3200" dirty="0"/>
          </a:p>
        </p:txBody>
      </p:sp>
      <p:pic>
        <p:nvPicPr>
          <p:cNvPr id="20" name="Graphic 19" descr="Report Add">
            <a:extLst>
              <a:ext uri="{FF2B5EF4-FFF2-40B4-BE49-F238E27FC236}">
                <a16:creationId xmlns:a16="http://schemas.microsoft.com/office/drawing/2014/main" id="{93492457-F88F-630C-49FE-F10C7D0F3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28" y="1361884"/>
            <a:ext cx="4033647" cy="403364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5440C-51EF-3386-1E95-AB1C7C3F7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 dirty="0"/>
              <a:t>Readers may be bored or confused by large amounts of text, or non-technical audiences may not understand raw data (large, lengthy spreadsheets)</a:t>
            </a: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00137074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F1B44018493245979DBDE1C9D3CFCF" ma:contentTypeVersion="17" ma:contentTypeDescription="Create a new document." ma:contentTypeScope="" ma:versionID="65845280d7c970e9b1eca8f1053517ee">
  <xsd:schema xmlns:xsd="http://www.w3.org/2001/XMLSchema" xmlns:xs="http://www.w3.org/2001/XMLSchema" xmlns:p="http://schemas.microsoft.com/office/2006/metadata/properties" xmlns:ns2="76a67934-7a3e-4252-95ea-15be695ee1f9" xmlns:ns3="ccfdb5fa-ebc2-4132-8429-53c7d1c62958" targetNamespace="http://schemas.microsoft.com/office/2006/metadata/properties" ma:root="true" ma:fieldsID="242393b6a179e62c5f88928e09ffd884" ns2:_="" ns3:_="">
    <xsd:import namespace="76a67934-7a3e-4252-95ea-15be695ee1f9"/>
    <xsd:import namespace="ccfdb5fa-ebc2-4132-8429-53c7d1c629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a67934-7a3e-4252-95ea-15be695ee1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827ba9f-3fdc-4f5c-b3b0-c25303c8b6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db5fa-ebc2-4132-8429-53c7d1c6295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179f311-458a-4a32-a542-897ed80be3b1}" ma:internalName="TaxCatchAll" ma:showField="CatchAllData" ma:web="ccfdb5fa-ebc2-4132-8429-53c7d1c629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6a67934-7a3e-4252-95ea-15be695ee1f9">
      <Terms xmlns="http://schemas.microsoft.com/office/infopath/2007/PartnerControls"/>
    </lcf76f155ced4ddcb4097134ff3c332f>
    <TaxCatchAll xmlns="ccfdb5fa-ebc2-4132-8429-53c7d1c629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C41F95-EB2E-4C96-8594-BF4140864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a67934-7a3e-4252-95ea-15be695ee1f9"/>
    <ds:schemaRef ds:uri="ccfdb5fa-ebc2-4132-8429-53c7d1c629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7FA222-8D2A-4D1E-B9C3-6B4808326D48}">
  <ds:schemaRefs>
    <ds:schemaRef ds:uri="http://schemas.microsoft.com/office/2006/metadata/properties"/>
    <ds:schemaRef ds:uri="http://schemas.microsoft.com/office/infopath/2007/PartnerControls"/>
    <ds:schemaRef ds:uri="76a67934-7a3e-4252-95ea-15be695ee1f9"/>
    <ds:schemaRef ds:uri="ccfdb5fa-ebc2-4132-8429-53c7d1c62958"/>
  </ds:schemaRefs>
</ds:datastoreItem>
</file>

<file path=customXml/itemProps3.xml><?xml version="1.0" encoding="utf-8"?>
<ds:datastoreItem xmlns:ds="http://schemas.openxmlformats.org/officeDocument/2006/customXml" ds:itemID="{BADCD686-0A90-4252-BCC2-E0AD9996D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4701</TotalTime>
  <Words>910</Words>
  <Application>Microsoft Office PowerPoint</Application>
  <PresentationFormat>Widescreen</PresentationFormat>
  <Paragraphs>126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Avenir Next LT Pro</vt:lpstr>
      <vt:lpstr>Calibri</vt:lpstr>
      <vt:lpstr>Neue Haas Grotesk Text Pro</vt:lpstr>
      <vt:lpstr>AccentBoxVTI</vt:lpstr>
      <vt:lpstr>Data Visualization: Flowcharts, Graphs, and Graphics</vt:lpstr>
      <vt:lpstr>Agenda</vt:lpstr>
      <vt:lpstr>Agenda as a Flowchart</vt:lpstr>
      <vt:lpstr>*Email Feedback</vt:lpstr>
      <vt:lpstr>Discussion</vt:lpstr>
      <vt:lpstr>Visual Communication</vt:lpstr>
      <vt:lpstr>Data Visualization</vt:lpstr>
      <vt:lpstr>Presenting &amp; Sharing Data</vt:lpstr>
      <vt:lpstr>Another reason to use visual data?</vt:lpstr>
      <vt:lpstr>Basic Types of Visuals</vt:lpstr>
      <vt:lpstr>Small Group Brainstorm (*H/O)</vt:lpstr>
      <vt:lpstr>Matching Graphics and Objectives</vt:lpstr>
      <vt:lpstr>Tables</vt:lpstr>
      <vt:lpstr>Bar Charts</vt:lpstr>
      <vt:lpstr>Pie Charts</vt:lpstr>
      <vt:lpstr>Line Charts</vt:lpstr>
      <vt:lpstr>Flowcharts </vt:lpstr>
      <vt:lpstr>Diagrams</vt:lpstr>
      <vt:lpstr>Infographics </vt:lpstr>
      <vt:lpstr>Dashboards</vt:lpstr>
      <vt:lpstr>Discussion</vt:lpstr>
      <vt:lpstr>Dashboards vs Infographics</vt:lpstr>
      <vt:lpstr>Organization Chart</vt:lpstr>
      <vt:lpstr>Photos </vt:lpstr>
      <vt:lpstr>Visualization Tools</vt:lpstr>
      <vt:lpstr>Quick Activity </vt:lpstr>
      <vt:lpstr>Data Visualization Activity</vt:lpstr>
      <vt:lpstr>Data Visualization Activity Tools you can use</vt:lpstr>
      <vt:lpstr>Pie Chart</vt:lpstr>
      <vt:lpstr>Bar / Column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Holtslander, Mayah</dc:creator>
  <cp:lastModifiedBy>Harris, Nicola</cp:lastModifiedBy>
  <cp:revision>151</cp:revision>
  <dcterms:created xsi:type="dcterms:W3CDTF">2021-02-09T22:45:19Z</dcterms:created>
  <dcterms:modified xsi:type="dcterms:W3CDTF">2025-02-04T18:19:51Z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0x010100A8F1B44018493245979DBDE1C9D3CFCF</vt:lpwstr>
  </property>
</Properties>
</file>