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C4E2-6DC3-4E00-A6FC-0A22DC4F8E9C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9BF4-4903-4EA6-B1B0-75549A776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09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C4E2-6DC3-4E00-A6FC-0A22DC4F8E9C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9BF4-4903-4EA6-B1B0-75549A776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25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C4E2-6DC3-4E00-A6FC-0A22DC4F8E9C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9BF4-4903-4EA6-B1B0-75549A776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47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C4E2-6DC3-4E00-A6FC-0A22DC4F8E9C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9BF4-4903-4EA6-B1B0-75549A776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53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C4E2-6DC3-4E00-A6FC-0A22DC4F8E9C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9BF4-4903-4EA6-B1B0-75549A776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41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C4E2-6DC3-4E00-A6FC-0A22DC4F8E9C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9BF4-4903-4EA6-B1B0-75549A776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C4E2-6DC3-4E00-A6FC-0A22DC4F8E9C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9BF4-4903-4EA6-B1B0-75549A776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55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C4E2-6DC3-4E00-A6FC-0A22DC4F8E9C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9BF4-4903-4EA6-B1B0-75549A776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40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C4E2-6DC3-4E00-A6FC-0A22DC4F8E9C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9BF4-4903-4EA6-B1B0-75549A776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4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C4E2-6DC3-4E00-A6FC-0A22DC4F8E9C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9BF4-4903-4EA6-B1B0-75549A776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22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C4E2-6DC3-4E00-A6FC-0A22DC4F8E9C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9BF4-4903-4EA6-B1B0-75549A776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70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EC4E2-6DC3-4E00-A6FC-0A22DC4F8E9C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29BF4-4903-4EA6-B1B0-75549A776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05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406449"/>
              </p:ext>
            </p:extLst>
          </p:nvPr>
        </p:nvGraphicFramePr>
        <p:xfrm>
          <a:off x="1558344" y="719138"/>
          <a:ext cx="8461419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7486675" imgH="7067413" progId="Excel.Sheet.12">
                  <p:embed/>
                </p:oleObj>
              </mc:Choice>
              <mc:Fallback>
                <p:oleObj name="Worksheet" r:id="rId3" imgW="7486675" imgH="706741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8344" y="719138"/>
                        <a:ext cx="8461419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100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69902"/>
              </p:ext>
            </p:extLst>
          </p:nvPr>
        </p:nvGraphicFramePr>
        <p:xfrm>
          <a:off x="1481071" y="719138"/>
          <a:ext cx="902809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3" imgW="8067755" imgH="6867408" progId="Excel.Sheet.12">
                  <p:embed/>
                </p:oleObj>
              </mc:Choice>
              <mc:Fallback>
                <p:oleObj name="Worksheet" r:id="rId3" imgW="8067755" imgH="686740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1071" y="719138"/>
                        <a:ext cx="902809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648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83" y="103032"/>
            <a:ext cx="9156880" cy="3155323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271" y="2925223"/>
            <a:ext cx="8364117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7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Microsoft Excel Worksheet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Yuvraj Hegde</dc:creator>
  <cp:lastModifiedBy>Yuvraj Hegde</cp:lastModifiedBy>
  <cp:revision>1</cp:revision>
  <dcterms:created xsi:type="dcterms:W3CDTF">2021-11-22T05:56:29Z</dcterms:created>
  <dcterms:modified xsi:type="dcterms:W3CDTF">2021-11-22T05:56:44Z</dcterms:modified>
</cp:coreProperties>
</file>