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875FB-9ECD-4386-B538-E2CEB94070F9}" v="370" dt="2024-04-28T12:55:09.1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RAJ KAKDE" userId="c647bb7192f2f0d7" providerId="LiveId" clId="{980875FB-9ECD-4386-B538-E2CEB94070F9}"/>
    <pc:docChg chg="undo custSel modSld sldOrd">
      <pc:chgData name="YUVRAJ KAKDE" userId="c647bb7192f2f0d7" providerId="LiveId" clId="{980875FB-9ECD-4386-B538-E2CEB94070F9}" dt="2024-04-28T13:29:26.684" v="792" actId="1076"/>
      <pc:docMkLst>
        <pc:docMk/>
      </pc:docMkLst>
      <pc:sldChg chg="addSp delSp modSp mod ord modTransition modAnim">
        <pc:chgData name="YUVRAJ KAKDE" userId="c647bb7192f2f0d7" providerId="LiveId" clId="{980875FB-9ECD-4386-B538-E2CEB94070F9}" dt="2024-04-28T11:29:18.587" v="513"/>
        <pc:sldMkLst>
          <pc:docMk/>
          <pc:sldMk cId="0" sldId="256"/>
        </pc:sldMkLst>
        <pc:spChg chg="mod">
          <ac:chgData name="YUVRAJ KAKDE" userId="c647bb7192f2f0d7" providerId="LiveId" clId="{980875FB-9ECD-4386-B538-E2CEB94070F9}" dt="2024-04-28T10:53:44.638" v="151" actId="1076"/>
          <ac:spMkLst>
            <pc:docMk/>
            <pc:sldMk cId="0" sldId="256"/>
            <ac:spMk id="3" creationId="{00000000-0000-0000-0000-000000000000}"/>
          </ac:spMkLst>
        </pc:spChg>
        <pc:spChg chg="mod">
          <ac:chgData name="YUVRAJ KAKDE" userId="c647bb7192f2f0d7" providerId="LiveId" clId="{980875FB-9ECD-4386-B538-E2CEB94070F9}" dt="2024-04-28T10:20:14.562" v="9" actId="207"/>
          <ac:spMkLst>
            <pc:docMk/>
            <pc:sldMk cId="0" sldId="256"/>
            <ac:spMk id="6" creationId="{00000000-0000-0000-0000-000000000000}"/>
          </ac:spMkLst>
        </pc:spChg>
        <pc:spChg chg="mod">
          <ac:chgData name="YUVRAJ KAKDE" userId="c647bb7192f2f0d7" providerId="LiveId" clId="{980875FB-9ECD-4386-B538-E2CEB94070F9}" dt="2024-04-28T10:33:49.054" v="90" actId="20577"/>
          <ac:spMkLst>
            <pc:docMk/>
            <pc:sldMk cId="0" sldId="256"/>
            <ac:spMk id="7" creationId="{00000000-0000-0000-0000-000000000000}"/>
          </ac:spMkLst>
        </pc:spChg>
        <pc:spChg chg="mod">
          <ac:chgData name="YUVRAJ KAKDE" userId="c647bb7192f2f0d7" providerId="LiveId" clId="{980875FB-9ECD-4386-B538-E2CEB94070F9}" dt="2024-04-28T10:13:30.103" v="8" actId="20577"/>
          <ac:spMkLst>
            <pc:docMk/>
            <pc:sldMk cId="0" sldId="256"/>
            <ac:spMk id="9" creationId="{00000000-0000-0000-0000-000000000000}"/>
          </ac:spMkLst>
        </pc:spChg>
        <pc:spChg chg="mod">
          <ac:chgData name="YUVRAJ KAKDE" userId="c647bb7192f2f0d7" providerId="LiveId" clId="{980875FB-9ECD-4386-B538-E2CEB94070F9}" dt="2024-04-28T10:56:33.123" v="178" actId="20577"/>
          <ac:spMkLst>
            <pc:docMk/>
            <pc:sldMk cId="0" sldId="256"/>
            <ac:spMk id="10" creationId="{00000000-0000-0000-0000-000000000000}"/>
          </ac:spMkLst>
        </pc:spChg>
        <pc:graphicFrameChg chg="add mod">
          <ac:chgData name="YUVRAJ KAKDE" userId="c647bb7192f2f0d7" providerId="LiveId" clId="{980875FB-9ECD-4386-B538-E2CEB94070F9}" dt="2024-04-28T10:33:29.656" v="86" actId="14100"/>
          <ac:graphicFrameMkLst>
            <pc:docMk/>
            <pc:sldMk cId="0" sldId="256"/>
            <ac:graphicFrameMk id="14" creationId="{8A46F98E-05A1-A2B9-F77F-1B7E71D181D3}"/>
          </ac:graphicFrameMkLst>
        </pc:graphicFrameChg>
        <pc:picChg chg="mod">
          <ac:chgData name="YUVRAJ KAKDE" userId="c647bb7192f2f0d7" providerId="LiveId" clId="{980875FB-9ECD-4386-B538-E2CEB94070F9}" dt="2024-04-28T10:29:14.750" v="47" actId="1076"/>
          <ac:picMkLst>
            <pc:docMk/>
            <pc:sldMk cId="0" sldId="256"/>
            <ac:picMk id="4" creationId="{00000000-0000-0000-0000-000000000000}"/>
          </ac:picMkLst>
        </pc:picChg>
        <pc:picChg chg="mod">
          <ac:chgData name="YUVRAJ KAKDE" userId="c647bb7192f2f0d7" providerId="LiveId" clId="{980875FB-9ECD-4386-B538-E2CEB94070F9}" dt="2024-04-28T10:24:50.639" v="15" actId="1076"/>
          <ac:picMkLst>
            <pc:docMk/>
            <pc:sldMk cId="0" sldId="256"/>
            <ac:picMk id="5" creationId="{00000000-0000-0000-0000-000000000000}"/>
          </ac:picMkLst>
        </pc:picChg>
        <pc:picChg chg="del">
          <ac:chgData name="YUVRAJ KAKDE" userId="c647bb7192f2f0d7" providerId="LiveId" clId="{980875FB-9ECD-4386-B538-E2CEB94070F9}" dt="2024-04-28T10:12:57.224" v="0" actId="478"/>
          <ac:picMkLst>
            <pc:docMk/>
            <pc:sldMk cId="0" sldId="256"/>
            <ac:picMk id="11" creationId="{00000000-0000-0000-0000-000000000000}"/>
          </ac:picMkLst>
        </pc:picChg>
        <pc:picChg chg="add del mod">
          <ac:chgData name="YUVRAJ KAKDE" userId="c647bb7192f2f0d7" providerId="LiveId" clId="{980875FB-9ECD-4386-B538-E2CEB94070F9}" dt="2024-04-28T10:27:51.829" v="17" actId="12084"/>
          <ac:picMkLst>
            <pc:docMk/>
            <pc:sldMk cId="0" sldId="256"/>
            <ac:picMk id="13" creationId="{2BF905BF-34DD-E368-288B-42CF32B03BFF}"/>
          </ac:picMkLst>
        </pc:picChg>
        <pc:picChg chg="add mod">
          <ac:chgData name="YUVRAJ KAKDE" userId="c647bb7192f2f0d7" providerId="LiveId" clId="{980875FB-9ECD-4386-B538-E2CEB94070F9}" dt="2024-04-28T10:38:50.023" v="99" actId="14100"/>
          <ac:picMkLst>
            <pc:docMk/>
            <pc:sldMk cId="0" sldId="256"/>
            <ac:picMk id="16" creationId="{15BC15F0-CA3E-71D0-5852-7D996C49CF3E}"/>
          </ac:picMkLst>
        </pc:picChg>
      </pc:sldChg>
      <pc:sldChg chg="delSp mod modTransition modAnim">
        <pc:chgData name="YUVRAJ KAKDE" userId="c647bb7192f2f0d7" providerId="LiveId" clId="{980875FB-9ECD-4386-B538-E2CEB94070F9}" dt="2024-04-28T11:31:10.743" v="525"/>
        <pc:sldMkLst>
          <pc:docMk/>
          <pc:sldMk cId="0" sldId="257"/>
        </pc:sldMkLst>
        <pc:picChg chg="del">
          <ac:chgData name="YUVRAJ KAKDE" userId="c647bb7192f2f0d7" providerId="LiveId" clId="{980875FB-9ECD-4386-B538-E2CEB94070F9}" dt="2024-04-28T10:34:14.942" v="91" actId="478"/>
          <ac:picMkLst>
            <pc:docMk/>
            <pc:sldMk cId="0" sldId="257"/>
            <ac:picMk id="17" creationId="{00000000-0000-0000-0000-000000000000}"/>
          </ac:picMkLst>
        </pc:picChg>
      </pc:sldChg>
      <pc:sldChg chg="addSp delSp modSp mod modTransition modAnim">
        <pc:chgData name="YUVRAJ KAKDE" userId="c647bb7192f2f0d7" providerId="LiveId" clId="{980875FB-9ECD-4386-B538-E2CEB94070F9}" dt="2024-04-28T11:23:42.164" v="451"/>
        <pc:sldMkLst>
          <pc:docMk/>
          <pc:sldMk cId="0" sldId="258"/>
        </pc:sldMkLst>
        <pc:spChg chg="mod">
          <ac:chgData name="YUVRAJ KAKDE" userId="c647bb7192f2f0d7" providerId="LiveId" clId="{980875FB-9ECD-4386-B538-E2CEB94070F9}" dt="2024-04-28T11:00:27.123" v="219" actId="1076"/>
          <ac:spMkLst>
            <pc:docMk/>
            <pc:sldMk cId="0" sldId="258"/>
            <ac:spMk id="3" creationId="{00000000-0000-0000-0000-000000000000}"/>
          </ac:spMkLst>
        </pc:spChg>
        <pc:spChg chg="mod">
          <ac:chgData name="YUVRAJ KAKDE" userId="c647bb7192f2f0d7" providerId="LiveId" clId="{980875FB-9ECD-4386-B538-E2CEB94070F9}" dt="2024-04-28T11:00:41.717" v="220" actId="1076"/>
          <ac:spMkLst>
            <pc:docMk/>
            <pc:sldMk cId="0" sldId="258"/>
            <ac:spMk id="4" creationId="{00000000-0000-0000-0000-000000000000}"/>
          </ac:spMkLst>
        </pc:spChg>
        <pc:picChg chg="del">
          <ac:chgData name="YUVRAJ KAKDE" userId="c647bb7192f2f0d7" providerId="LiveId" clId="{980875FB-9ECD-4386-B538-E2CEB94070F9}" dt="2024-04-28T10:39:35.023" v="100" actId="478"/>
          <ac:picMkLst>
            <pc:docMk/>
            <pc:sldMk cId="0" sldId="258"/>
            <ac:picMk id="8" creationId="{00000000-0000-0000-0000-000000000000}"/>
          </ac:picMkLst>
        </pc:picChg>
        <pc:picChg chg="del">
          <ac:chgData name="YUVRAJ KAKDE" userId="c647bb7192f2f0d7" providerId="LiveId" clId="{980875FB-9ECD-4386-B538-E2CEB94070F9}" dt="2024-04-28T10:51:41.333" v="141" actId="478"/>
          <ac:picMkLst>
            <pc:docMk/>
            <pc:sldMk cId="0" sldId="258"/>
            <ac:picMk id="9" creationId="{00000000-0000-0000-0000-000000000000}"/>
          </ac:picMkLst>
        </pc:picChg>
        <pc:picChg chg="del">
          <ac:chgData name="YUVRAJ KAKDE" userId="c647bb7192f2f0d7" providerId="LiveId" clId="{980875FB-9ECD-4386-B538-E2CEB94070F9}" dt="2024-04-28T10:39:37.340" v="101" actId="478"/>
          <ac:picMkLst>
            <pc:docMk/>
            <pc:sldMk cId="0" sldId="258"/>
            <ac:picMk id="10" creationId="{00000000-0000-0000-0000-000000000000}"/>
          </ac:picMkLst>
        </pc:picChg>
        <pc:picChg chg="add mod">
          <ac:chgData name="YUVRAJ KAKDE" userId="c647bb7192f2f0d7" providerId="LiveId" clId="{980875FB-9ECD-4386-B538-E2CEB94070F9}" dt="2024-04-28T10:40:42.169" v="105" actId="14100"/>
          <ac:picMkLst>
            <pc:docMk/>
            <pc:sldMk cId="0" sldId="258"/>
            <ac:picMk id="12" creationId="{D999E2BC-4B52-AAA4-0461-760AE58AF4F6}"/>
          </ac:picMkLst>
        </pc:picChg>
      </pc:sldChg>
      <pc:sldChg chg="addSp delSp modSp mod modTransition modAnim">
        <pc:chgData name="YUVRAJ KAKDE" userId="c647bb7192f2f0d7" providerId="LiveId" clId="{980875FB-9ECD-4386-B538-E2CEB94070F9}" dt="2024-04-28T11:20:15.075" v="427"/>
        <pc:sldMkLst>
          <pc:docMk/>
          <pc:sldMk cId="0" sldId="259"/>
        </pc:sldMkLst>
        <pc:spChg chg="mod">
          <ac:chgData name="YUVRAJ KAKDE" userId="c647bb7192f2f0d7" providerId="LiveId" clId="{980875FB-9ECD-4386-B538-E2CEB94070F9}" dt="2024-04-28T10:51:16.109" v="139" actId="1076"/>
          <ac:spMkLst>
            <pc:docMk/>
            <pc:sldMk cId="0" sldId="259"/>
            <ac:spMk id="3" creationId="{00000000-0000-0000-0000-000000000000}"/>
          </ac:spMkLst>
        </pc:spChg>
        <pc:spChg chg="mod">
          <ac:chgData name="YUVRAJ KAKDE" userId="c647bb7192f2f0d7" providerId="LiveId" clId="{980875FB-9ECD-4386-B538-E2CEB94070F9}" dt="2024-04-28T10:50:02.936" v="134" actId="14100"/>
          <ac:spMkLst>
            <pc:docMk/>
            <pc:sldMk cId="0" sldId="259"/>
            <ac:spMk id="6" creationId="{00000000-0000-0000-0000-000000000000}"/>
          </ac:spMkLst>
        </pc:spChg>
        <pc:spChg chg="mod">
          <ac:chgData name="YUVRAJ KAKDE" userId="c647bb7192f2f0d7" providerId="LiveId" clId="{980875FB-9ECD-4386-B538-E2CEB94070F9}" dt="2024-04-28T10:51:22.869" v="140" actId="1076"/>
          <ac:spMkLst>
            <pc:docMk/>
            <pc:sldMk cId="0" sldId="259"/>
            <ac:spMk id="7" creationId="{00000000-0000-0000-0000-000000000000}"/>
          </ac:spMkLst>
        </pc:spChg>
        <pc:picChg chg="mod">
          <ac:chgData name="YUVRAJ KAKDE" userId="c647bb7192f2f0d7" providerId="LiveId" clId="{980875FB-9ECD-4386-B538-E2CEB94070F9}" dt="2024-04-28T10:44:43.196" v="110" actId="1076"/>
          <ac:picMkLst>
            <pc:docMk/>
            <pc:sldMk cId="0" sldId="259"/>
            <ac:picMk id="4" creationId="{00000000-0000-0000-0000-000000000000}"/>
          </ac:picMkLst>
        </pc:picChg>
        <pc:picChg chg="del">
          <ac:chgData name="YUVRAJ KAKDE" userId="c647bb7192f2f0d7" providerId="LiveId" clId="{980875FB-9ECD-4386-B538-E2CEB94070F9}" dt="2024-04-28T10:43:27.051" v="106" actId="478"/>
          <ac:picMkLst>
            <pc:docMk/>
            <pc:sldMk cId="0" sldId="259"/>
            <ac:picMk id="8" creationId="{00000000-0000-0000-0000-000000000000}"/>
          </ac:picMkLst>
        </pc:picChg>
        <pc:picChg chg="add mod">
          <ac:chgData name="YUVRAJ KAKDE" userId="c647bb7192f2f0d7" providerId="LiveId" clId="{980875FB-9ECD-4386-B538-E2CEB94070F9}" dt="2024-04-28T10:50:46.185" v="138" actId="1076"/>
          <ac:picMkLst>
            <pc:docMk/>
            <pc:sldMk cId="0" sldId="259"/>
            <ac:picMk id="10" creationId="{F0F48A9A-BAFE-3B5F-F25F-54508DE6F432}"/>
          </ac:picMkLst>
        </pc:picChg>
      </pc:sldChg>
      <pc:sldChg chg="delSp modSp mod modTransition modAnim">
        <pc:chgData name="YUVRAJ KAKDE" userId="c647bb7192f2f0d7" providerId="LiveId" clId="{980875FB-9ECD-4386-B538-E2CEB94070F9}" dt="2024-04-28T12:55:09.162" v="545" actId="20577"/>
        <pc:sldMkLst>
          <pc:docMk/>
          <pc:sldMk cId="0" sldId="260"/>
        </pc:sldMkLst>
        <pc:spChg chg="mod">
          <ac:chgData name="YUVRAJ KAKDE" userId="c647bb7192f2f0d7" providerId="LiveId" clId="{980875FB-9ECD-4386-B538-E2CEB94070F9}" dt="2024-04-28T12:55:09.162" v="545" actId="20577"/>
          <ac:spMkLst>
            <pc:docMk/>
            <pc:sldMk cId="0" sldId="260"/>
            <ac:spMk id="5" creationId="{00000000-0000-0000-0000-000000000000}"/>
          </ac:spMkLst>
        </pc:spChg>
        <pc:picChg chg="del">
          <ac:chgData name="YUVRAJ KAKDE" userId="c647bb7192f2f0d7" providerId="LiveId" clId="{980875FB-9ECD-4386-B538-E2CEB94070F9}" dt="2024-04-28T11:13:07.121" v="335" actId="478"/>
          <ac:picMkLst>
            <pc:docMk/>
            <pc:sldMk cId="0" sldId="260"/>
            <ac:picMk id="8" creationId="{00000000-0000-0000-0000-000000000000}"/>
          </ac:picMkLst>
        </pc:picChg>
      </pc:sldChg>
      <pc:sldChg chg="delSp modSp mod modTransition">
        <pc:chgData name="YUVRAJ KAKDE" userId="c647bb7192f2f0d7" providerId="LiveId" clId="{980875FB-9ECD-4386-B538-E2CEB94070F9}" dt="2024-04-28T13:17:19.889" v="663" actId="20577"/>
        <pc:sldMkLst>
          <pc:docMk/>
          <pc:sldMk cId="0" sldId="261"/>
        </pc:sldMkLst>
        <pc:spChg chg="mod">
          <ac:chgData name="YUVRAJ KAKDE" userId="c647bb7192f2f0d7" providerId="LiveId" clId="{980875FB-9ECD-4386-B538-E2CEB94070F9}" dt="2024-04-28T12:56:37.524" v="586" actId="20577"/>
          <ac:spMkLst>
            <pc:docMk/>
            <pc:sldMk cId="0" sldId="261"/>
            <ac:spMk id="16" creationId="{00000000-0000-0000-0000-000000000000}"/>
          </ac:spMkLst>
        </pc:spChg>
        <pc:spChg chg="mod">
          <ac:chgData name="YUVRAJ KAKDE" userId="c647bb7192f2f0d7" providerId="LiveId" clId="{980875FB-9ECD-4386-B538-E2CEB94070F9}" dt="2024-04-28T13:13:38.840" v="633" actId="20577"/>
          <ac:spMkLst>
            <pc:docMk/>
            <pc:sldMk cId="0" sldId="261"/>
            <ac:spMk id="20" creationId="{00000000-0000-0000-0000-000000000000}"/>
          </ac:spMkLst>
        </pc:spChg>
        <pc:spChg chg="mod">
          <ac:chgData name="YUVRAJ KAKDE" userId="c647bb7192f2f0d7" providerId="LiveId" clId="{980875FB-9ECD-4386-B538-E2CEB94070F9}" dt="2024-04-28T13:17:19.889" v="663" actId="20577"/>
          <ac:spMkLst>
            <pc:docMk/>
            <pc:sldMk cId="0" sldId="261"/>
            <ac:spMk id="21" creationId="{00000000-0000-0000-0000-000000000000}"/>
          </ac:spMkLst>
        </pc:spChg>
        <pc:picChg chg="mod">
          <ac:chgData name="YUVRAJ KAKDE" userId="c647bb7192f2f0d7" providerId="LiveId" clId="{980875FB-9ECD-4386-B538-E2CEB94070F9}" dt="2024-04-28T12:51:05.263" v="527" actId="1076"/>
          <ac:picMkLst>
            <pc:docMk/>
            <pc:sldMk cId="0" sldId="261"/>
            <ac:picMk id="4" creationId="{00000000-0000-0000-0000-000000000000}"/>
          </ac:picMkLst>
        </pc:picChg>
        <pc:picChg chg="del">
          <ac:chgData name="YUVRAJ KAKDE" userId="c647bb7192f2f0d7" providerId="LiveId" clId="{980875FB-9ECD-4386-B538-E2CEB94070F9}" dt="2024-04-28T11:13:02.691" v="334" actId="478"/>
          <ac:picMkLst>
            <pc:docMk/>
            <pc:sldMk cId="0" sldId="261"/>
            <ac:picMk id="22" creationId="{00000000-0000-0000-0000-000000000000}"/>
          </ac:picMkLst>
        </pc:picChg>
      </pc:sldChg>
      <pc:sldChg chg="addSp delSp modSp mod modTransition modAnim">
        <pc:chgData name="YUVRAJ KAKDE" userId="c647bb7192f2f0d7" providerId="LiveId" clId="{980875FB-9ECD-4386-B538-E2CEB94070F9}" dt="2024-04-28T13:20:21.429" v="694" actId="20577"/>
        <pc:sldMkLst>
          <pc:docMk/>
          <pc:sldMk cId="0" sldId="262"/>
        </pc:sldMkLst>
        <pc:spChg chg="mod">
          <ac:chgData name="YUVRAJ KAKDE" userId="c647bb7192f2f0d7" providerId="LiveId" clId="{980875FB-9ECD-4386-B538-E2CEB94070F9}" dt="2024-04-28T11:27:58.858" v="493" actId="1076"/>
          <ac:spMkLst>
            <pc:docMk/>
            <pc:sldMk cId="0" sldId="262"/>
            <ac:spMk id="3" creationId="{00000000-0000-0000-0000-000000000000}"/>
          </ac:spMkLst>
        </pc:spChg>
        <pc:spChg chg="mod ord">
          <ac:chgData name="YUVRAJ KAKDE" userId="c647bb7192f2f0d7" providerId="LiveId" clId="{980875FB-9ECD-4386-B538-E2CEB94070F9}" dt="2024-04-28T11:28:31.080" v="507" actId="1076"/>
          <ac:spMkLst>
            <pc:docMk/>
            <pc:sldMk cId="0" sldId="262"/>
            <ac:spMk id="5" creationId="{00000000-0000-0000-0000-000000000000}"/>
          </ac:spMkLst>
        </pc:spChg>
        <pc:spChg chg="mod ord">
          <ac:chgData name="YUVRAJ KAKDE" userId="c647bb7192f2f0d7" providerId="LiveId" clId="{980875FB-9ECD-4386-B538-E2CEB94070F9}" dt="2024-04-28T11:28:29.889" v="500" actId="1076"/>
          <ac:spMkLst>
            <pc:docMk/>
            <pc:sldMk cId="0" sldId="262"/>
            <ac:spMk id="6" creationId="{00000000-0000-0000-0000-000000000000}"/>
          </ac:spMkLst>
        </pc:spChg>
        <pc:spChg chg="mod">
          <ac:chgData name="YUVRAJ KAKDE" userId="c647bb7192f2f0d7" providerId="LiveId" clId="{980875FB-9ECD-4386-B538-E2CEB94070F9}" dt="2024-04-28T11:28:29.426" v="497" actId="1076"/>
          <ac:spMkLst>
            <pc:docMk/>
            <pc:sldMk cId="0" sldId="262"/>
            <ac:spMk id="8" creationId="{00000000-0000-0000-0000-000000000000}"/>
          </ac:spMkLst>
        </pc:spChg>
        <pc:spChg chg="mod">
          <ac:chgData name="YUVRAJ KAKDE" userId="c647bb7192f2f0d7" providerId="LiveId" clId="{980875FB-9ECD-4386-B538-E2CEB94070F9}" dt="2024-04-28T13:18:23.668" v="677" actId="20577"/>
          <ac:spMkLst>
            <pc:docMk/>
            <pc:sldMk cId="0" sldId="262"/>
            <ac:spMk id="15" creationId="{00000000-0000-0000-0000-000000000000}"/>
          </ac:spMkLst>
        </pc:spChg>
        <pc:spChg chg="mod">
          <ac:chgData name="YUVRAJ KAKDE" userId="c647bb7192f2f0d7" providerId="LiveId" clId="{980875FB-9ECD-4386-B538-E2CEB94070F9}" dt="2024-04-28T13:20:21.429" v="694" actId="20577"/>
          <ac:spMkLst>
            <pc:docMk/>
            <pc:sldMk cId="0" sldId="262"/>
            <ac:spMk id="20" creationId="{00000000-0000-0000-0000-000000000000}"/>
          </ac:spMkLst>
        </pc:spChg>
        <pc:spChg chg="add mod ord">
          <ac:chgData name="YUVRAJ KAKDE" userId="c647bb7192f2f0d7" providerId="LiveId" clId="{980875FB-9ECD-4386-B538-E2CEB94070F9}" dt="2024-04-28T11:28:31.615" v="510" actId="1076"/>
          <ac:spMkLst>
            <pc:docMk/>
            <pc:sldMk cId="0" sldId="262"/>
            <ac:spMk id="22" creationId="{8054A144-80A8-57A9-9171-B0CBE9351A4E}"/>
          </ac:spMkLst>
        </pc:spChg>
        <pc:picChg chg="del">
          <ac:chgData name="YUVRAJ KAKDE" userId="c647bb7192f2f0d7" providerId="LiveId" clId="{980875FB-9ECD-4386-B538-E2CEB94070F9}" dt="2024-04-28T11:12:58.769" v="333" actId="478"/>
          <ac:picMkLst>
            <pc:docMk/>
            <pc:sldMk cId="0" sldId="262"/>
            <ac:picMk id="21" creationId="{00000000-0000-0000-0000-000000000000}"/>
          </ac:picMkLst>
        </pc:picChg>
      </pc:sldChg>
      <pc:sldChg chg="delSp mod modTransition">
        <pc:chgData name="YUVRAJ KAKDE" userId="c647bb7192f2f0d7" providerId="LiveId" clId="{980875FB-9ECD-4386-B538-E2CEB94070F9}" dt="2024-04-28T11:16:33.078" v="406"/>
        <pc:sldMkLst>
          <pc:docMk/>
          <pc:sldMk cId="0" sldId="263"/>
        </pc:sldMkLst>
        <pc:picChg chg="del">
          <ac:chgData name="YUVRAJ KAKDE" userId="c647bb7192f2f0d7" providerId="LiveId" clId="{980875FB-9ECD-4386-B538-E2CEB94070F9}" dt="2024-04-28T11:12:52.831" v="332" actId="478"/>
          <ac:picMkLst>
            <pc:docMk/>
            <pc:sldMk cId="0" sldId="263"/>
            <ac:picMk id="17" creationId="{00000000-0000-0000-0000-000000000000}"/>
          </ac:picMkLst>
        </pc:picChg>
      </pc:sldChg>
      <pc:sldChg chg="addSp delSp modSp mod modTransition">
        <pc:chgData name="YUVRAJ KAKDE" userId="c647bb7192f2f0d7" providerId="LiveId" clId="{980875FB-9ECD-4386-B538-E2CEB94070F9}" dt="2024-04-28T11:16:37.155" v="407"/>
        <pc:sldMkLst>
          <pc:docMk/>
          <pc:sldMk cId="0" sldId="264"/>
        </pc:sldMkLst>
        <pc:spChg chg="mod">
          <ac:chgData name="YUVRAJ KAKDE" userId="c647bb7192f2f0d7" providerId="LiveId" clId="{980875FB-9ECD-4386-B538-E2CEB94070F9}" dt="2024-04-28T11:11:34.702" v="320" actId="14100"/>
          <ac:spMkLst>
            <pc:docMk/>
            <pc:sldMk cId="0" sldId="264"/>
            <ac:spMk id="3" creationId="{00000000-0000-0000-0000-000000000000}"/>
          </ac:spMkLst>
        </pc:spChg>
        <pc:spChg chg="add mod">
          <ac:chgData name="YUVRAJ KAKDE" userId="c647bb7192f2f0d7" providerId="LiveId" clId="{980875FB-9ECD-4386-B538-E2CEB94070F9}" dt="2024-04-28T11:12:31.968" v="329" actId="1076"/>
          <ac:spMkLst>
            <pc:docMk/>
            <pc:sldMk cId="0" sldId="264"/>
            <ac:spMk id="11" creationId="{36418F53-EEDD-2BCA-43DC-D102FDEE7CB4}"/>
          </ac:spMkLst>
        </pc:spChg>
        <pc:picChg chg="del">
          <ac:chgData name="YUVRAJ KAKDE" userId="c647bb7192f2f0d7" providerId="LiveId" clId="{980875FB-9ECD-4386-B538-E2CEB94070F9}" dt="2024-04-28T11:12:45.613" v="330" actId="478"/>
          <ac:picMkLst>
            <pc:docMk/>
            <pc:sldMk cId="0" sldId="264"/>
            <ac:picMk id="8" creationId="{00000000-0000-0000-0000-000000000000}"/>
          </ac:picMkLst>
        </pc:picChg>
        <pc:picChg chg="add mod">
          <ac:chgData name="YUVRAJ KAKDE" userId="c647bb7192f2f0d7" providerId="LiveId" clId="{980875FB-9ECD-4386-B538-E2CEB94070F9}" dt="2024-04-28T11:10:26.592" v="310" actId="1076"/>
          <ac:picMkLst>
            <pc:docMk/>
            <pc:sldMk cId="0" sldId="264"/>
            <ac:picMk id="10" creationId="{46239206-C068-B003-0FCF-D25A0CD0ECED}"/>
          </ac:picMkLst>
        </pc:picChg>
      </pc:sldChg>
      <pc:sldChg chg="delSp modSp mod modTransition">
        <pc:chgData name="YUVRAJ KAKDE" userId="c647bb7192f2f0d7" providerId="LiveId" clId="{980875FB-9ECD-4386-B538-E2CEB94070F9}" dt="2024-04-28T13:29:26.684" v="792" actId="1076"/>
        <pc:sldMkLst>
          <pc:docMk/>
          <pc:sldMk cId="0" sldId="265"/>
        </pc:sldMkLst>
        <pc:spChg chg="mod">
          <ac:chgData name="YUVRAJ KAKDE" userId="c647bb7192f2f0d7" providerId="LiveId" clId="{980875FB-9ECD-4386-B538-E2CEB94070F9}" dt="2024-04-28T13:29:26.684" v="792" actId="1076"/>
          <ac:spMkLst>
            <pc:docMk/>
            <pc:sldMk cId="0" sldId="265"/>
            <ac:spMk id="3" creationId="{00000000-0000-0000-0000-000000000000}"/>
          </ac:spMkLst>
        </pc:spChg>
        <pc:spChg chg="mod">
          <ac:chgData name="YUVRAJ KAKDE" userId="c647bb7192f2f0d7" providerId="LiveId" clId="{980875FB-9ECD-4386-B538-E2CEB94070F9}" dt="2024-04-28T13:29:10.506" v="785" actId="20577"/>
          <ac:spMkLst>
            <pc:docMk/>
            <pc:sldMk cId="0" sldId="265"/>
            <ac:spMk id="6" creationId="{00000000-0000-0000-0000-000000000000}"/>
          </ac:spMkLst>
        </pc:spChg>
        <pc:spChg chg="mod">
          <ac:chgData name="YUVRAJ KAKDE" userId="c647bb7192f2f0d7" providerId="LiveId" clId="{980875FB-9ECD-4386-B538-E2CEB94070F9}" dt="2024-04-28T13:29:17.832" v="789" actId="20577"/>
          <ac:spMkLst>
            <pc:docMk/>
            <pc:sldMk cId="0" sldId="265"/>
            <ac:spMk id="8" creationId="{00000000-0000-0000-0000-000000000000}"/>
          </ac:spMkLst>
        </pc:spChg>
        <pc:spChg chg="mod">
          <ac:chgData name="YUVRAJ KAKDE" userId="c647bb7192f2f0d7" providerId="LiveId" clId="{980875FB-9ECD-4386-B538-E2CEB94070F9}" dt="2024-04-28T13:25:21.704" v="709" actId="20577"/>
          <ac:spMkLst>
            <pc:docMk/>
            <pc:sldMk cId="0" sldId="265"/>
            <ac:spMk id="12" creationId="{00000000-0000-0000-0000-000000000000}"/>
          </ac:spMkLst>
        </pc:spChg>
        <pc:spChg chg="mod">
          <ac:chgData name="YUVRAJ KAKDE" userId="c647bb7192f2f0d7" providerId="LiveId" clId="{980875FB-9ECD-4386-B538-E2CEB94070F9}" dt="2024-04-28T13:25:08.763" v="704" actId="20577"/>
          <ac:spMkLst>
            <pc:docMk/>
            <pc:sldMk cId="0" sldId="265"/>
            <ac:spMk id="13" creationId="{00000000-0000-0000-0000-000000000000}"/>
          </ac:spMkLst>
        </pc:spChg>
        <pc:spChg chg="mod">
          <ac:chgData name="YUVRAJ KAKDE" userId="c647bb7192f2f0d7" providerId="LiveId" clId="{980875FB-9ECD-4386-B538-E2CEB94070F9}" dt="2024-04-28T13:25:37.015" v="722" actId="20577"/>
          <ac:spMkLst>
            <pc:docMk/>
            <pc:sldMk cId="0" sldId="265"/>
            <ac:spMk id="14" creationId="{00000000-0000-0000-0000-000000000000}"/>
          </ac:spMkLst>
        </pc:spChg>
        <pc:spChg chg="mod">
          <ac:chgData name="YUVRAJ KAKDE" userId="c647bb7192f2f0d7" providerId="LiveId" clId="{980875FB-9ECD-4386-B538-E2CEB94070F9}" dt="2024-04-28T13:27:14.338" v="779" actId="20577"/>
          <ac:spMkLst>
            <pc:docMk/>
            <pc:sldMk cId="0" sldId="265"/>
            <ac:spMk id="15" creationId="{00000000-0000-0000-0000-000000000000}"/>
          </ac:spMkLst>
        </pc:spChg>
        <pc:picChg chg="del">
          <ac:chgData name="YUVRAJ KAKDE" userId="c647bb7192f2f0d7" providerId="LiveId" clId="{980875FB-9ECD-4386-B538-E2CEB94070F9}" dt="2024-04-28T11:12:49.432" v="331" actId="478"/>
          <ac:picMkLst>
            <pc:docMk/>
            <pc:sldMk cId="0" sldId="265"/>
            <ac:picMk id="17" creationId="{00000000-0000-0000-0000-000000000000}"/>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3EA59F-0C9C-4AA7-BFA3-C79DE68F84C8}" type="doc">
      <dgm:prSet loTypeId="urn:microsoft.com/office/officeart/2009/3/layout/SnapshotPictureList" loCatId="picture" qsTypeId="urn:microsoft.com/office/officeart/2005/8/quickstyle/simple5" qsCatId="simple" csTypeId="urn:microsoft.com/office/officeart/2005/8/colors/accent1_2" csCatId="accent1" phldr="1"/>
      <dgm:spPr/>
    </dgm:pt>
    <dgm:pt modelId="{98CD55A3-4DB6-4D6B-BD4A-171ACF46C2B8}">
      <dgm:prSet phldrT="[Text]"/>
      <dgm:spPr/>
      <dgm:t>
        <a:bodyPr/>
        <a:lstStyle/>
        <a:p>
          <a:r>
            <a:rPr lang="en-IN" dirty="0"/>
            <a:t>Snapshot of the website</a:t>
          </a:r>
        </a:p>
      </dgm:t>
    </dgm:pt>
    <dgm:pt modelId="{6482EC57-770C-4DAF-B8C0-4B25EB85CB68}" type="parTrans" cxnId="{A8D4B597-2765-4E27-93D1-C4A06889DA8D}">
      <dgm:prSet/>
      <dgm:spPr/>
      <dgm:t>
        <a:bodyPr/>
        <a:lstStyle/>
        <a:p>
          <a:endParaRPr lang="en-IN"/>
        </a:p>
      </dgm:t>
    </dgm:pt>
    <dgm:pt modelId="{5144F509-99A5-4E56-99A1-C7F3A46567AD}" type="sibTrans" cxnId="{A8D4B597-2765-4E27-93D1-C4A06889DA8D}">
      <dgm:prSet/>
      <dgm:spPr/>
      <dgm:t>
        <a:bodyPr/>
        <a:lstStyle/>
        <a:p>
          <a:endParaRPr lang="en-IN"/>
        </a:p>
      </dgm:t>
    </dgm:pt>
    <dgm:pt modelId="{F24A7117-A217-41CF-B5C7-EED7D591426F}" type="pres">
      <dgm:prSet presAssocID="{C93EA59F-0C9C-4AA7-BFA3-C79DE68F84C8}" presName="Name0" presStyleCnt="0">
        <dgm:presLayoutVars>
          <dgm:chMax/>
          <dgm:chPref/>
          <dgm:dir/>
          <dgm:animLvl val="lvl"/>
        </dgm:presLayoutVars>
      </dgm:prSet>
      <dgm:spPr/>
    </dgm:pt>
    <dgm:pt modelId="{06E58D26-5E11-48D3-8C34-0D33712B630C}" type="pres">
      <dgm:prSet presAssocID="{98CD55A3-4DB6-4D6B-BD4A-171ACF46C2B8}" presName="composite" presStyleCnt="0"/>
      <dgm:spPr/>
    </dgm:pt>
    <dgm:pt modelId="{E2F09929-5507-46BD-BC2C-79FE7CA7C42D}" type="pres">
      <dgm:prSet presAssocID="{98CD55A3-4DB6-4D6B-BD4A-171ACF46C2B8}" presName="ParentAccentShape" presStyleLbl="trBgShp" presStyleIdx="0" presStyleCnt="1"/>
      <dgm:spPr/>
    </dgm:pt>
    <dgm:pt modelId="{9DFC85AB-8AAD-4281-B8CE-DAF659C07602}" type="pres">
      <dgm:prSet presAssocID="{98CD55A3-4DB6-4D6B-BD4A-171ACF46C2B8}" presName="ParentText" presStyleLbl="revTx" presStyleIdx="0" presStyleCnt="2">
        <dgm:presLayoutVars>
          <dgm:chMax val="1"/>
          <dgm:chPref val="1"/>
          <dgm:bulletEnabled val="1"/>
        </dgm:presLayoutVars>
      </dgm:prSet>
      <dgm:spPr/>
    </dgm:pt>
    <dgm:pt modelId="{3DEA1BC9-B7E2-4D99-A7BC-0483E2F869A3}" type="pres">
      <dgm:prSet presAssocID="{98CD55A3-4DB6-4D6B-BD4A-171ACF46C2B8}" presName="ChildText" presStyleLbl="revTx" presStyleIdx="1" presStyleCnt="2">
        <dgm:presLayoutVars>
          <dgm:chMax val="0"/>
          <dgm:chPref val="0"/>
        </dgm:presLayoutVars>
      </dgm:prSet>
      <dgm:spPr/>
    </dgm:pt>
    <dgm:pt modelId="{A0AA2B92-D11D-4E06-BFB2-9FAA8A02FBE7}" type="pres">
      <dgm:prSet presAssocID="{98CD55A3-4DB6-4D6B-BD4A-171ACF46C2B8}" presName="ChildAccentShape" presStyleLbl="trBgShp" presStyleIdx="0" presStyleCnt="1"/>
      <dgm:spPr/>
    </dgm:pt>
    <dgm:pt modelId="{82407EDA-B8C0-4CB2-8AB6-CC98B83D1564}" type="pres">
      <dgm:prSet presAssocID="{98CD55A3-4DB6-4D6B-BD4A-171ACF46C2B8}" presName="Image" presStyleLbl="alignImgPlace1" presStyleIdx="0" presStyleCnt="1" custScaleX="222908" custScaleY="155558" custLinFactNeighborX="7592" custLinFactNeighborY="-37982"/>
      <dgm:spPr>
        <a:blipFill>
          <a:blip xmlns:r="http://schemas.openxmlformats.org/officeDocument/2006/relationships" r:embed="rId1"/>
          <a:srcRect/>
          <a:stretch>
            <a:fillRect l="-12000" r="-12000"/>
          </a:stretch>
        </a:blipFill>
      </dgm:spPr>
    </dgm:pt>
  </dgm:ptLst>
  <dgm:cxnLst>
    <dgm:cxn modelId="{5FB1481B-5DF4-495E-957E-AAE309A5BA36}" type="presOf" srcId="{C93EA59F-0C9C-4AA7-BFA3-C79DE68F84C8}" destId="{F24A7117-A217-41CF-B5C7-EED7D591426F}" srcOrd="0" destOrd="0" presId="urn:microsoft.com/office/officeart/2009/3/layout/SnapshotPictureList"/>
    <dgm:cxn modelId="{A8D4B597-2765-4E27-93D1-C4A06889DA8D}" srcId="{C93EA59F-0C9C-4AA7-BFA3-C79DE68F84C8}" destId="{98CD55A3-4DB6-4D6B-BD4A-171ACF46C2B8}" srcOrd="0" destOrd="0" parTransId="{6482EC57-770C-4DAF-B8C0-4B25EB85CB68}" sibTransId="{5144F509-99A5-4E56-99A1-C7F3A46567AD}"/>
    <dgm:cxn modelId="{23CA2EB3-FC9B-4D74-9659-37DFE04DF3DF}" type="presOf" srcId="{98CD55A3-4DB6-4D6B-BD4A-171ACF46C2B8}" destId="{9DFC85AB-8AAD-4281-B8CE-DAF659C07602}" srcOrd="0" destOrd="0" presId="urn:microsoft.com/office/officeart/2009/3/layout/SnapshotPictureList"/>
    <dgm:cxn modelId="{F3D917FE-83F9-4384-978F-9445F6E79A0A}" type="presParOf" srcId="{F24A7117-A217-41CF-B5C7-EED7D591426F}" destId="{06E58D26-5E11-48D3-8C34-0D33712B630C}" srcOrd="0" destOrd="0" presId="urn:microsoft.com/office/officeart/2009/3/layout/SnapshotPictureList"/>
    <dgm:cxn modelId="{5F0FA150-E773-4752-8AD4-3C54D90AF372}" type="presParOf" srcId="{06E58D26-5E11-48D3-8C34-0D33712B630C}" destId="{E2F09929-5507-46BD-BC2C-79FE7CA7C42D}" srcOrd="0" destOrd="0" presId="urn:microsoft.com/office/officeart/2009/3/layout/SnapshotPictureList"/>
    <dgm:cxn modelId="{77CB7DC6-3EB5-46B1-BB6E-4BF2FB443DB5}" type="presParOf" srcId="{06E58D26-5E11-48D3-8C34-0D33712B630C}" destId="{9DFC85AB-8AAD-4281-B8CE-DAF659C07602}" srcOrd="1" destOrd="0" presId="urn:microsoft.com/office/officeart/2009/3/layout/SnapshotPictureList"/>
    <dgm:cxn modelId="{EF2A24CC-305F-496B-868C-90DC0D47F5F6}" type="presParOf" srcId="{06E58D26-5E11-48D3-8C34-0D33712B630C}" destId="{3DEA1BC9-B7E2-4D99-A7BC-0483E2F869A3}" srcOrd="2" destOrd="0" presId="urn:microsoft.com/office/officeart/2009/3/layout/SnapshotPictureList"/>
    <dgm:cxn modelId="{21A5E049-DD11-40F7-A846-C3CFBA8445EA}" type="presParOf" srcId="{06E58D26-5E11-48D3-8C34-0D33712B630C}" destId="{A0AA2B92-D11D-4E06-BFB2-9FAA8A02FBE7}" srcOrd="3" destOrd="0" presId="urn:microsoft.com/office/officeart/2009/3/layout/SnapshotPictureList"/>
    <dgm:cxn modelId="{B57D135D-4ABF-4AF2-AB40-DF108618D4CF}" type="presParOf" srcId="{06E58D26-5E11-48D3-8C34-0D33712B630C}" destId="{82407EDA-B8C0-4CB2-8AB6-CC98B83D1564}" srcOrd="4" destOrd="0" presId="urn:microsoft.com/office/officeart/2009/3/layout/SnapshotPictur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09929-5507-46BD-BC2C-79FE7CA7C42D}">
      <dsp:nvSpPr>
        <dsp:cNvPr id="0" name=""/>
        <dsp:cNvSpPr/>
      </dsp:nvSpPr>
      <dsp:spPr>
        <a:xfrm>
          <a:off x="1528427" y="1183349"/>
          <a:ext cx="2424240" cy="1725116"/>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407EDA-B8C0-4CB2-8AB6-CC98B83D1564}">
      <dsp:nvSpPr>
        <dsp:cNvPr id="0" name=""/>
        <dsp:cNvSpPr/>
      </dsp:nvSpPr>
      <dsp:spPr>
        <a:xfrm>
          <a:off x="158252" y="0"/>
          <a:ext cx="5196053" cy="2538410"/>
        </a:xfrm>
        <a:prstGeom prst="rect">
          <a:avLst/>
        </a:prstGeom>
        <a:blipFill>
          <a:blip xmlns:r="http://schemas.openxmlformats.org/officeDocument/2006/relationships" r:embed="rId1"/>
          <a:srcRect/>
          <a:stretch>
            <a:fillRect l="-12000" r="-12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DFC85AB-8AAD-4281-B8CE-DAF659C07602}">
      <dsp:nvSpPr>
        <dsp:cNvPr id="0" name=""/>
        <dsp:cNvSpPr/>
      </dsp:nvSpPr>
      <dsp:spPr>
        <a:xfrm>
          <a:off x="1623204" y="2609033"/>
          <a:ext cx="2236254" cy="204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34290" rIns="91440" bIns="34290" numCol="1" spcCol="1270" anchor="ctr" anchorCtr="0">
          <a:noAutofit/>
        </a:bodyPr>
        <a:lstStyle/>
        <a:p>
          <a:pPr marL="0" lvl="0" indent="0" algn="l" defTabSz="400050">
            <a:lnSpc>
              <a:spcPct val="90000"/>
            </a:lnSpc>
            <a:spcBef>
              <a:spcPct val="0"/>
            </a:spcBef>
            <a:spcAft>
              <a:spcPct val="35000"/>
            </a:spcAft>
            <a:buNone/>
          </a:pPr>
          <a:r>
            <a:rPr lang="en-IN" sz="900" kern="1200" dirty="0"/>
            <a:t>Snapshot of the website</a:t>
          </a:r>
        </a:p>
      </dsp:txBody>
      <dsp:txXfrm>
        <a:off x="1623204" y="2609033"/>
        <a:ext cx="2236254" cy="204773"/>
      </dsp:txXfrm>
    </dsp:sp>
    <dsp:sp modelId="{3DEA1BC9-B7E2-4D99-A7BC-0483E2F869A3}">
      <dsp:nvSpPr>
        <dsp:cNvPr id="0" name=""/>
        <dsp:cNvSpPr/>
      </dsp:nvSpPr>
      <dsp:spPr>
        <a:xfrm>
          <a:off x="4051360" y="1183349"/>
          <a:ext cx="1108336" cy="172511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17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2.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publicdomainpictures.net/en/view-image.php?image=221463&amp;picture=feedback"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91757" y="770043"/>
            <a:ext cx="5206021" cy="2928395"/>
          </a:xfrm>
          <a:prstGeom prst="rect">
            <a:avLst/>
          </a:prstGeom>
        </p:spPr>
      </p:pic>
      <p:sp>
        <p:nvSpPr>
          <p:cNvPr id="6" name="Text 2"/>
          <p:cNvSpPr/>
          <p:nvPr/>
        </p:nvSpPr>
        <p:spPr>
          <a:xfrm>
            <a:off x="833199" y="1782008"/>
            <a:ext cx="7477601" cy="1916430"/>
          </a:xfrm>
          <a:prstGeom prst="rect">
            <a:avLst/>
          </a:prstGeom>
          <a:noFill/>
          <a:ln/>
        </p:spPr>
        <p:txBody>
          <a:bodyPr wrap="square" rtlCol="0" anchor="t"/>
          <a:lstStyle/>
          <a:p>
            <a:pPr marL="0" indent="0">
              <a:lnSpc>
                <a:spcPts val="7545"/>
              </a:lnSpc>
              <a:buNone/>
            </a:pPr>
            <a:r>
              <a:rPr lang="en-US" sz="6036" b="1" dirty="0">
                <a:solidFill>
                  <a:srgbClr val="CC9900"/>
                </a:solidFill>
                <a:latin typeface="Gelasio" pitchFamily="34" charset="0"/>
                <a:ea typeface="Gelasio" pitchFamily="34" charset="-122"/>
                <a:cs typeface="Gelasio" pitchFamily="34" charset="-120"/>
              </a:rPr>
              <a:t>Online Student Result System</a:t>
            </a:r>
            <a:endParaRPr lang="en-US" sz="6036" dirty="0">
              <a:solidFill>
                <a:srgbClr val="CC9900"/>
              </a:solidFill>
            </a:endParaRPr>
          </a:p>
        </p:txBody>
      </p:sp>
      <p:sp>
        <p:nvSpPr>
          <p:cNvPr id="7" name="Text 3"/>
          <p:cNvSpPr/>
          <p:nvPr/>
        </p:nvSpPr>
        <p:spPr>
          <a:xfrm>
            <a:off x="833199" y="4031694"/>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Welcome to comprehensive Online Student Result System, a powerful tool designed to streamline the management and access of student academic records. This innovative platform offers a user-friendly interface for students, faculty, and administrators to efficiently monitor and analyze student performance.</a:t>
            </a:r>
            <a:endParaRPr lang="en-US" sz="1750" dirty="0"/>
          </a:p>
        </p:txBody>
      </p:sp>
      <p:sp>
        <p:nvSpPr>
          <p:cNvPr id="8" name="Shape 4"/>
          <p:cNvSpPr/>
          <p:nvPr/>
        </p:nvSpPr>
        <p:spPr>
          <a:xfrm>
            <a:off x="833199" y="6075283"/>
            <a:ext cx="355402" cy="355402"/>
          </a:xfrm>
          <a:prstGeom prst="roundRect">
            <a:avLst>
              <a:gd name="adj" fmla="val 25726039"/>
            </a:avLst>
          </a:prstGeom>
          <a:solidFill>
            <a:srgbClr val="7A7E94"/>
          </a:solidFill>
          <a:ln w="7620">
            <a:solidFill>
              <a:srgbClr val="FFFFFF"/>
            </a:solidFill>
            <a:prstDash val="solid"/>
          </a:ln>
        </p:spPr>
      </p:sp>
      <p:sp>
        <p:nvSpPr>
          <p:cNvPr id="9" name="Text 5"/>
          <p:cNvSpPr/>
          <p:nvPr/>
        </p:nvSpPr>
        <p:spPr>
          <a:xfrm>
            <a:off x="914043" y="6179820"/>
            <a:ext cx="193715" cy="146328"/>
          </a:xfrm>
          <a:prstGeom prst="rect">
            <a:avLst/>
          </a:prstGeom>
          <a:noFill/>
          <a:ln/>
        </p:spPr>
        <p:txBody>
          <a:bodyPr wrap="none" rtlCol="0" anchor="t"/>
          <a:lstStyle/>
          <a:p>
            <a:pPr marL="0" indent="0" algn="ctr">
              <a:lnSpc>
                <a:spcPts val="1152"/>
              </a:lnSpc>
              <a:buNone/>
            </a:pPr>
            <a:r>
              <a:rPr lang="en-US" sz="1152" dirty="0"/>
              <a:t>YK</a:t>
            </a:r>
          </a:p>
        </p:txBody>
      </p:sp>
      <p:sp>
        <p:nvSpPr>
          <p:cNvPr id="10" name="Text 6"/>
          <p:cNvSpPr/>
          <p:nvPr/>
        </p:nvSpPr>
        <p:spPr>
          <a:xfrm>
            <a:off x="1299686" y="6058614"/>
            <a:ext cx="2341245" cy="388858"/>
          </a:xfrm>
          <a:prstGeom prst="rect">
            <a:avLst/>
          </a:prstGeom>
          <a:noFill/>
          <a:ln/>
        </p:spPr>
        <p:txBody>
          <a:bodyPr wrap="none" rtlCol="0" anchor="t"/>
          <a:lstStyle/>
          <a:p>
            <a:pPr>
              <a:lnSpc>
                <a:spcPts val="3062"/>
              </a:lnSpc>
            </a:pPr>
            <a:r>
              <a:rPr lang="en-US" sz="2187" b="1" dirty="0">
                <a:solidFill>
                  <a:srgbClr val="746558"/>
                </a:solidFill>
                <a:latin typeface="Gelasio" pitchFamily="34" charset="0"/>
                <a:ea typeface="Gelasio" pitchFamily="34" charset="-122"/>
                <a:cs typeface="Gelasio" pitchFamily="34" charset="-120"/>
              </a:rPr>
              <a:t>- by Yuvraj Kakde</a:t>
            </a:r>
            <a:endParaRPr lang="en-US" sz="2187" dirty="0"/>
          </a:p>
        </p:txBody>
      </p:sp>
      <p:graphicFrame>
        <p:nvGraphicFramePr>
          <p:cNvPr id="14" name="Diagram 13">
            <a:extLst>
              <a:ext uri="{FF2B5EF4-FFF2-40B4-BE49-F238E27FC236}">
                <a16:creationId xmlns:a16="http://schemas.microsoft.com/office/drawing/2014/main" id="{8A46F98E-05A1-A2B9-F77F-1B7E71D181D3}"/>
              </a:ext>
            </a:extLst>
          </p:cNvPr>
          <p:cNvGraphicFramePr/>
          <p:nvPr>
            <p:extLst>
              <p:ext uri="{D42A27DB-BD31-4B8C-83A1-F6EECF244321}">
                <p14:modId xmlns:p14="http://schemas.microsoft.com/office/powerpoint/2010/main" val="1170289187"/>
              </p:ext>
            </p:extLst>
          </p:nvPr>
        </p:nvGraphicFramePr>
        <p:xfrm>
          <a:off x="9143472" y="4171470"/>
          <a:ext cx="5354306" cy="35850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6" name="Picture 15">
            <a:extLst>
              <a:ext uri="{FF2B5EF4-FFF2-40B4-BE49-F238E27FC236}">
                <a16:creationId xmlns:a16="http://schemas.microsoft.com/office/drawing/2014/main" id="{15BC15F0-CA3E-71D0-5852-7D996C49CF3E}"/>
              </a:ext>
            </a:extLst>
          </p:cNvPr>
          <p:cNvPicPr>
            <a:picLocks noChangeAspect="1"/>
          </p:cNvPicPr>
          <p:nvPr/>
        </p:nvPicPr>
        <p:blipFill>
          <a:blip r:embed="rId10"/>
          <a:stretch>
            <a:fillRect/>
          </a:stretch>
        </p:blipFill>
        <p:spPr>
          <a:xfrm>
            <a:off x="9291757" y="4165516"/>
            <a:ext cx="5252720" cy="26010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2000" fill="hold"/>
                                        <p:tgtEl>
                                          <p:spTgt spid="6"/>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2986" y="0"/>
            <a:ext cx="14630400" cy="8230195"/>
          </a:xfrm>
          <a:prstGeom prst="rect">
            <a:avLst/>
          </a:prstGeom>
          <a:solidFill>
            <a:srgbClr val="F9F6F0"/>
          </a:solidFill>
          <a:ln/>
        </p:spPr>
        <p:txBody>
          <a:bodyPr/>
          <a:lstStyle/>
          <a:p>
            <a:endParaRPr lang="en-IN" dirty="0"/>
          </a:p>
        </p:txBody>
      </p:sp>
      <p:sp>
        <p:nvSpPr>
          <p:cNvPr id="4" name="Text 2"/>
          <p:cNvSpPr/>
          <p:nvPr/>
        </p:nvSpPr>
        <p:spPr>
          <a:xfrm>
            <a:off x="3275886" y="467678"/>
            <a:ext cx="8006358" cy="531376"/>
          </a:xfrm>
          <a:prstGeom prst="rect">
            <a:avLst/>
          </a:prstGeom>
          <a:noFill/>
          <a:ln/>
        </p:spPr>
        <p:txBody>
          <a:bodyPr wrap="none" rtlCol="0" anchor="t"/>
          <a:lstStyle/>
          <a:p>
            <a:pPr marL="0" indent="0">
              <a:lnSpc>
                <a:spcPts val="4185"/>
              </a:lnSpc>
              <a:buNone/>
            </a:pPr>
            <a:r>
              <a:rPr lang="en-US" sz="3348" b="1" dirty="0">
                <a:solidFill>
                  <a:srgbClr val="484237"/>
                </a:solidFill>
                <a:latin typeface="Gelasio" pitchFamily="34" charset="0"/>
                <a:ea typeface="Gelasio" pitchFamily="34" charset="-122"/>
                <a:cs typeface="Gelasio" pitchFamily="34" charset="-120"/>
              </a:rPr>
              <a:t>Conclusion and Future Enhancements</a:t>
            </a:r>
            <a:endParaRPr lang="en-US" sz="3348" dirty="0"/>
          </a:p>
        </p:txBody>
      </p:sp>
      <p:sp>
        <p:nvSpPr>
          <p:cNvPr id="5" name="Text 3"/>
          <p:cNvSpPr/>
          <p:nvPr/>
        </p:nvSpPr>
        <p:spPr>
          <a:xfrm>
            <a:off x="3275886" y="1339096"/>
            <a:ext cx="8078510" cy="1087755"/>
          </a:xfrm>
          <a:prstGeom prst="rect">
            <a:avLst/>
          </a:prstGeom>
          <a:noFill/>
          <a:ln/>
        </p:spPr>
        <p:txBody>
          <a:bodyPr wrap="square" rtlCol="0" anchor="t"/>
          <a:lstStyle/>
          <a:p>
            <a:pPr marL="0" indent="0">
              <a:lnSpc>
                <a:spcPts val="2143"/>
              </a:lnSpc>
              <a:buNone/>
            </a:pPr>
            <a:r>
              <a:rPr lang="en-US" sz="1339" dirty="0">
                <a:solidFill>
                  <a:srgbClr val="746558"/>
                </a:solidFill>
                <a:latin typeface="Gelasio" pitchFamily="34" charset="0"/>
                <a:ea typeface="Gelasio" pitchFamily="34" charset="-122"/>
                <a:cs typeface="Gelasio" pitchFamily="34" charset="-120"/>
              </a:rPr>
              <a:t>In conclusion, the Online Student Result System has proven to be a highly effective and efficient tool for managing student information and grades. By leveraging cutting-edge technology, the system has streamlined the reporting process, enhanced data security, and provided a user-friendly interface for both students and administrators.</a:t>
            </a:r>
            <a:endParaRPr lang="en-US" sz="1339" dirty="0"/>
          </a:p>
        </p:txBody>
      </p:sp>
      <p:sp>
        <p:nvSpPr>
          <p:cNvPr id="6" name="Text 4"/>
          <p:cNvSpPr/>
          <p:nvPr/>
        </p:nvSpPr>
        <p:spPr>
          <a:xfrm>
            <a:off x="3275886" y="2703195"/>
            <a:ext cx="2522815" cy="561142"/>
          </a:xfrm>
          <a:prstGeom prst="rect">
            <a:avLst/>
          </a:prstGeom>
          <a:noFill/>
          <a:ln/>
        </p:spPr>
        <p:txBody>
          <a:bodyPr wrap="none" rtlCol="0" anchor="t"/>
          <a:lstStyle/>
          <a:p>
            <a:pPr marL="0" indent="0" algn="ctr">
              <a:lnSpc>
                <a:spcPts val="4419"/>
              </a:lnSpc>
              <a:buNone/>
            </a:pPr>
            <a:r>
              <a:rPr lang="en-US" sz="4419" b="1" dirty="0">
                <a:solidFill>
                  <a:srgbClr val="484237"/>
                </a:solidFill>
                <a:latin typeface="Gelasio" pitchFamily="34" charset="0"/>
                <a:ea typeface="Gelasio" pitchFamily="34" charset="-122"/>
                <a:cs typeface="Gelasio" pitchFamily="34" charset="-120"/>
              </a:rPr>
              <a:t>100</a:t>
            </a:r>
            <a:endParaRPr lang="en-US" sz="4419" dirty="0"/>
          </a:p>
        </p:txBody>
      </p:sp>
      <p:sp>
        <p:nvSpPr>
          <p:cNvPr id="7" name="Text 5"/>
          <p:cNvSpPr/>
          <p:nvPr/>
        </p:nvSpPr>
        <p:spPr>
          <a:xfrm>
            <a:off x="3474363" y="3476863"/>
            <a:ext cx="2125861" cy="265747"/>
          </a:xfrm>
          <a:prstGeom prst="rect">
            <a:avLst/>
          </a:prstGeom>
          <a:noFill/>
          <a:ln/>
        </p:spPr>
        <p:txBody>
          <a:bodyPr wrap="none" rtlCol="0" anchor="t"/>
          <a:lstStyle/>
          <a:p>
            <a:pPr marL="0" indent="0" algn="ctr">
              <a:lnSpc>
                <a:spcPts val="2092"/>
              </a:lnSpc>
              <a:buNone/>
            </a:pPr>
            <a:r>
              <a:rPr lang="en-US" sz="1674" b="1" dirty="0">
                <a:solidFill>
                  <a:srgbClr val="484237"/>
                </a:solidFill>
                <a:latin typeface="Gelasio" pitchFamily="34" charset="0"/>
                <a:ea typeface="Gelasio" pitchFamily="34" charset="-122"/>
                <a:cs typeface="Gelasio" pitchFamily="34" charset="-120"/>
              </a:rPr>
              <a:t>Students</a:t>
            </a:r>
            <a:endParaRPr lang="en-US" sz="1674" dirty="0"/>
          </a:p>
        </p:txBody>
      </p:sp>
      <p:sp>
        <p:nvSpPr>
          <p:cNvPr id="8" name="Text 6"/>
          <p:cNvSpPr/>
          <p:nvPr/>
        </p:nvSpPr>
        <p:spPr>
          <a:xfrm>
            <a:off x="3275886" y="3844647"/>
            <a:ext cx="2522815" cy="1631633"/>
          </a:xfrm>
          <a:prstGeom prst="rect">
            <a:avLst/>
          </a:prstGeom>
          <a:noFill/>
          <a:ln/>
        </p:spPr>
        <p:txBody>
          <a:bodyPr wrap="square" rtlCol="0" anchor="t"/>
          <a:lstStyle/>
          <a:p>
            <a:pPr marL="0" indent="0" algn="ctr">
              <a:lnSpc>
                <a:spcPts val="2143"/>
              </a:lnSpc>
              <a:buNone/>
            </a:pPr>
            <a:r>
              <a:rPr lang="en-US" sz="1339" dirty="0">
                <a:solidFill>
                  <a:srgbClr val="746558"/>
                </a:solidFill>
                <a:latin typeface="Gelasio" pitchFamily="34" charset="0"/>
                <a:ea typeface="Gelasio" pitchFamily="34" charset="-122"/>
                <a:cs typeface="Gelasio" pitchFamily="34" charset="-120"/>
              </a:rPr>
              <a:t>The system has served over 100 students across multiple campuses, providing them with real-time access to their academic records and performance.</a:t>
            </a:r>
            <a:endParaRPr lang="en-US" sz="1339" dirty="0"/>
          </a:p>
        </p:txBody>
      </p:sp>
      <p:sp>
        <p:nvSpPr>
          <p:cNvPr id="9" name="Text 7"/>
          <p:cNvSpPr/>
          <p:nvPr/>
        </p:nvSpPr>
        <p:spPr>
          <a:xfrm>
            <a:off x="6053733" y="2703195"/>
            <a:ext cx="2522815" cy="561142"/>
          </a:xfrm>
          <a:prstGeom prst="rect">
            <a:avLst/>
          </a:prstGeom>
          <a:noFill/>
          <a:ln/>
        </p:spPr>
        <p:txBody>
          <a:bodyPr wrap="none" rtlCol="0" anchor="t"/>
          <a:lstStyle/>
          <a:p>
            <a:pPr marL="0" indent="0" algn="ctr">
              <a:lnSpc>
                <a:spcPts val="4419"/>
              </a:lnSpc>
              <a:buNone/>
            </a:pPr>
            <a:r>
              <a:rPr lang="en-US" sz="4419" b="1" dirty="0">
                <a:solidFill>
                  <a:srgbClr val="484237"/>
                </a:solidFill>
                <a:latin typeface="Gelasio" pitchFamily="34" charset="0"/>
                <a:ea typeface="Gelasio" pitchFamily="34" charset="-122"/>
                <a:cs typeface="Gelasio" pitchFamily="34" charset="-120"/>
              </a:rPr>
              <a:t>99.5%</a:t>
            </a:r>
            <a:endParaRPr lang="en-US" sz="4419" dirty="0"/>
          </a:p>
        </p:txBody>
      </p:sp>
      <p:sp>
        <p:nvSpPr>
          <p:cNvPr id="10" name="Text 8"/>
          <p:cNvSpPr/>
          <p:nvPr/>
        </p:nvSpPr>
        <p:spPr>
          <a:xfrm>
            <a:off x="6252210" y="3476863"/>
            <a:ext cx="2125861" cy="265747"/>
          </a:xfrm>
          <a:prstGeom prst="rect">
            <a:avLst/>
          </a:prstGeom>
          <a:noFill/>
          <a:ln/>
        </p:spPr>
        <p:txBody>
          <a:bodyPr wrap="none" rtlCol="0" anchor="t"/>
          <a:lstStyle/>
          <a:p>
            <a:pPr marL="0" indent="0" algn="ctr">
              <a:lnSpc>
                <a:spcPts val="2092"/>
              </a:lnSpc>
              <a:buNone/>
            </a:pPr>
            <a:r>
              <a:rPr lang="en-US" sz="1674" b="1" dirty="0">
                <a:solidFill>
                  <a:srgbClr val="484237"/>
                </a:solidFill>
                <a:latin typeface="Gelasio" pitchFamily="34" charset="0"/>
                <a:ea typeface="Gelasio" pitchFamily="34" charset="-122"/>
                <a:cs typeface="Gelasio" pitchFamily="34" charset="-120"/>
              </a:rPr>
              <a:t>Satisfaction</a:t>
            </a:r>
            <a:endParaRPr lang="en-US" sz="1674" dirty="0"/>
          </a:p>
        </p:txBody>
      </p:sp>
      <p:sp>
        <p:nvSpPr>
          <p:cNvPr id="11" name="Text 9"/>
          <p:cNvSpPr/>
          <p:nvPr/>
        </p:nvSpPr>
        <p:spPr>
          <a:xfrm>
            <a:off x="6053733" y="3844647"/>
            <a:ext cx="2522815" cy="1359694"/>
          </a:xfrm>
          <a:prstGeom prst="rect">
            <a:avLst/>
          </a:prstGeom>
          <a:noFill/>
          <a:ln/>
        </p:spPr>
        <p:txBody>
          <a:bodyPr wrap="square" rtlCol="0" anchor="t"/>
          <a:lstStyle/>
          <a:p>
            <a:pPr marL="0" indent="0" algn="ctr">
              <a:lnSpc>
                <a:spcPts val="2143"/>
              </a:lnSpc>
              <a:buNone/>
            </a:pPr>
            <a:r>
              <a:rPr lang="en-US" sz="1339" dirty="0">
                <a:solidFill>
                  <a:srgbClr val="746558"/>
                </a:solidFill>
                <a:latin typeface="Gelasio" pitchFamily="34" charset="0"/>
                <a:ea typeface="Gelasio" pitchFamily="34" charset="-122"/>
                <a:cs typeface="Gelasio" pitchFamily="34" charset="-120"/>
              </a:rPr>
              <a:t>The system has maintained a high satisfaction rate of 99.5% among users, thanks to its intuitive design and reliable functionality.</a:t>
            </a:r>
            <a:endParaRPr lang="en-US" sz="1339" dirty="0"/>
          </a:p>
        </p:txBody>
      </p:sp>
      <p:sp>
        <p:nvSpPr>
          <p:cNvPr id="12" name="Text 10"/>
          <p:cNvSpPr/>
          <p:nvPr/>
        </p:nvSpPr>
        <p:spPr>
          <a:xfrm>
            <a:off x="8831580" y="2703195"/>
            <a:ext cx="2522815" cy="561142"/>
          </a:xfrm>
          <a:prstGeom prst="rect">
            <a:avLst/>
          </a:prstGeom>
          <a:noFill/>
          <a:ln/>
        </p:spPr>
        <p:txBody>
          <a:bodyPr wrap="none" rtlCol="0" anchor="t"/>
          <a:lstStyle/>
          <a:p>
            <a:pPr marL="0" indent="0" algn="ctr">
              <a:lnSpc>
                <a:spcPts val="4419"/>
              </a:lnSpc>
              <a:buNone/>
            </a:pPr>
            <a:r>
              <a:rPr lang="en-US" sz="4419" b="1" dirty="0">
                <a:solidFill>
                  <a:srgbClr val="484237"/>
                </a:solidFill>
                <a:latin typeface="Gelasio" pitchFamily="34" charset="0"/>
                <a:ea typeface="Gelasio" pitchFamily="34" charset="-122"/>
              </a:rPr>
              <a:t>4</a:t>
            </a:r>
            <a:endParaRPr lang="en-US" sz="4419" dirty="0"/>
          </a:p>
        </p:txBody>
      </p:sp>
      <p:sp>
        <p:nvSpPr>
          <p:cNvPr id="13" name="Text 11"/>
          <p:cNvSpPr/>
          <p:nvPr/>
        </p:nvSpPr>
        <p:spPr>
          <a:xfrm>
            <a:off x="9030057" y="3476863"/>
            <a:ext cx="2125861" cy="265747"/>
          </a:xfrm>
          <a:prstGeom prst="rect">
            <a:avLst/>
          </a:prstGeom>
          <a:noFill/>
          <a:ln/>
        </p:spPr>
        <p:txBody>
          <a:bodyPr wrap="none" rtlCol="0" anchor="t"/>
          <a:lstStyle/>
          <a:p>
            <a:pPr marL="0" indent="0" algn="ctr">
              <a:lnSpc>
                <a:spcPts val="2092"/>
              </a:lnSpc>
              <a:buNone/>
            </a:pPr>
            <a:r>
              <a:rPr lang="en-US" sz="1674" b="1" dirty="0">
                <a:solidFill>
                  <a:srgbClr val="484237"/>
                </a:solidFill>
                <a:latin typeface="Gelasio" pitchFamily="34" charset="0"/>
                <a:ea typeface="Gelasio" pitchFamily="34" charset="-122"/>
                <a:cs typeface="Gelasio" pitchFamily="34" charset="-120"/>
              </a:rPr>
              <a:t>Months</a:t>
            </a:r>
            <a:endParaRPr lang="en-US" sz="1674" dirty="0"/>
          </a:p>
        </p:txBody>
      </p:sp>
      <p:sp>
        <p:nvSpPr>
          <p:cNvPr id="14" name="Text 12"/>
          <p:cNvSpPr/>
          <p:nvPr/>
        </p:nvSpPr>
        <p:spPr>
          <a:xfrm>
            <a:off x="8831580" y="3844647"/>
            <a:ext cx="2522815" cy="1359694"/>
          </a:xfrm>
          <a:prstGeom prst="rect">
            <a:avLst/>
          </a:prstGeom>
          <a:noFill/>
          <a:ln/>
        </p:spPr>
        <p:txBody>
          <a:bodyPr wrap="square" rtlCol="0" anchor="t"/>
          <a:lstStyle/>
          <a:p>
            <a:pPr marL="0" indent="0" algn="ctr">
              <a:lnSpc>
                <a:spcPts val="2143"/>
              </a:lnSpc>
              <a:buNone/>
            </a:pPr>
            <a:r>
              <a:rPr lang="en-US" sz="1339" dirty="0">
                <a:solidFill>
                  <a:srgbClr val="746558"/>
                </a:solidFill>
                <a:latin typeface="Gelasio" pitchFamily="34" charset="0"/>
                <a:ea typeface="Gelasio" pitchFamily="34" charset="-122"/>
                <a:cs typeface="Gelasio" pitchFamily="34" charset="-120"/>
              </a:rPr>
              <a:t>The system has been in operation, continuously evolving to meet the changing needs of the college and its students.</a:t>
            </a:r>
            <a:endParaRPr lang="en-US" sz="1339" dirty="0"/>
          </a:p>
        </p:txBody>
      </p:sp>
      <p:sp>
        <p:nvSpPr>
          <p:cNvPr id="15" name="Text 13"/>
          <p:cNvSpPr/>
          <p:nvPr/>
        </p:nvSpPr>
        <p:spPr>
          <a:xfrm>
            <a:off x="3275886" y="5667613"/>
            <a:ext cx="8078510" cy="1087755"/>
          </a:xfrm>
          <a:prstGeom prst="rect">
            <a:avLst/>
          </a:prstGeom>
          <a:noFill/>
          <a:ln/>
        </p:spPr>
        <p:txBody>
          <a:bodyPr wrap="square" rtlCol="0" anchor="t"/>
          <a:lstStyle/>
          <a:p>
            <a:pPr marL="0" indent="0">
              <a:lnSpc>
                <a:spcPts val="2143"/>
              </a:lnSpc>
              <a:buNone/>
            </a:pPr>
            <a:endParaRPr lang="en-US" sz="1339" dirty="0"/>
          </a:p>
        </p:txBody>
      </p:sp>
      <p:sp>
        <p:nvSpPr>
          <p:cNvPr id="16" name="Text 14"/>
          <p:cNvSpPr/>
          <p:nvPr/>
        </p:nvSpPr>
        <p:spPr>
          <a:xfrm>
            <a:off x="3275886" y="6946702"/>
            <a:ext cx="8078510" cy="815816"/>
          </a:xfrm>
          <a:prstGeom prst="rect">
            <a:avLst/>
          </a:prstGeom>
          <a:noFill/>
          <a:ln/>
        </p:spPr>
        <p:txBody>
          <a:bodyPr wrap="square" rtlCol="0" anchor="t"/>
          <a:lstStyle/>
          <a:p>
            <a:pPr marL="0" indent="0">
              <a:lnSpc>
                <a:spcPts val="2143"/>
              </a:lnSpc>
              <a:buNone/>
            </a:pPr>
            <a:r>
              <a:rPr lang="en-US" sz="1339" dirty="0">
                <a:solidFill>
                  <a:srgbClr val="746558"/>
                </a:solidFill>
                <a:latin typeface="Gelasio" pitchFamily="34" charset="0"/>
                <a:ea typeface="Gelasio" pitchFamily="34" charset="-122"/>
                <a:cs typeface="Gelasio" pitchFamily="34" charset="-120"/>
              </a:rPr>
              <a:t>With a steadfast commitment to innovation and a deep understanding of the evolving needs of our students, we are confident that the Online Student Result System will continue to be a cornerstone of our college's academic excellence for years to come.</a:t>
            </a:r>
            <a:endParaRPr lang="en-US" sz="1339"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265634"/>
            <a:ext cx="5554980"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Project Overview</a:t>
            </a:r>
            <a:endParaRPr lang="en-US" sz="4374" dirty="0"/>
          </a:p>
        </p:txBody>
      </p:sp>
      <p:sp>
        <p:nvSpPr>
          <p:cNvPr id="5" name="Shape 3"/>
          <p:cNvSpPr/>
          <p:nvPr/>
        </p:nvSpPr>
        <p:spPr>
          <a:xfrm>
            <a:off x="2037993" y="2404348"/>
            <a:ext cx="5166122" cy="2346365"/>
          </a:xfrm>
          <a:prstGeom prst="roundRect">
            <a:avLst>
              <a:gd name="adj" fmla="val 5682"/>
            </a:avLst>
          </a:prstGeom>
          <a:solidFill>
            <a:srgbClr val="EFE7D6"/>
          </a:solidFill>
          <a:ln/>
        </p:spPr>
      </p:sp>
      <p:sp>
        <p:nvSpPr>
          <p:cNvPr id="6" name="Text 4"/>
          <p:cNvSpPr/>
          <p:nvPr/>
        </p:nvSpPr>
        <p:spPr>
          <a:xfrm>
            <a:off x="2260163" y="2626519"/>
            <a:ext cx="3370302"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Comprehensive Solution</a:t>
            </a:r>
            <a:endParaRPr lang="en-US" sz="2187" dirty="0"/>
          </a:p>
        </p:txBody>
      </p:sp>
      <p:sp>
        <p:nvSpPr>
          <p:cNvPr id="7" name="Text 5"/>
          <p:cNvSpPr/>
          <p:nvPr/>
        </p:nvSpPr>
        <p:spPr>
          <a:xfrm>
            <a:off x="2260163" y="3106936"/>
            <a:ext cx="472178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Online Student Result System is a comprehensive platform designed to streamline the management and reporting of student academic performance.</a:t>
            </a:r>
            <a:endParaRPr lang="en-US" sz="1750" dirty="0"/>
          </a:p>
        </p:txBody>
      </p:sp>
      <p:sp>
        <p:nvSpPr>
          <p:cNvPr id="8" name="Shape 6"/>
          <p:cNvSpPr/>
          <p:nvPr/>
        </p:nvSpPr>
        <p:spPr>
          <a:xfrm>
            <a:off x="7426285" y="2404348"/>
            <a:ext cx="5166122" cy="2346365"/>
          </a:xfrm>
          <a:prstGeom prst="roundRect">
            <a:avLst>
              <a:gd name="adj" fmla="val 5682"/>
            </a:avLst>
          </a:prstGeom>
          <a:solidFill>
            <a:srgbClr val="EFE7D6"/>
          </a:solidFill>
          <a:ln/>
        </p:spPr>
      </p:sp>
      <p:sp>
        <p:nvSpPr>
          <p:cNvPr id="9" name="Text 7"/>
          <p:cNvSpPr/>
          <p:nvPr/>
        </p:nvSpPr>
        <p:spPr>
          <a:xfrm>
            <a:off x="7648456" y="2626519"/>
            <a:ext cx="2865239"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Data-Driven Insights</a:t>
            </a:r>
            <a:endParaRPr lang="en-US" sz="2187" dirty="0"/>
          </a:p>
        </p:txBody>
      </p:sp>
      <p:sp>
        <p:nvSpPr>
          <p:cNvPr id="10" name="Text 8"/>
          <p:cNvSpPr/>
          <p:nvPr/>
        </p:nvSpPr>
        <p:spPr>
          <a:xfrm>
            <a:off x="7648456" y="3106936"/>
            <a:ext cx="472178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system leverages data analytics to provide insightful reports and visualizations, empowering administrators and faculty to make informed decisions.</a:t>
            </a:r>
            <a:endParaRPr lang="en-US" sz="1750" dirty="0"/>
          </a:p>
        </p:txBody>
      </p:sp>
      <p:sp>
        <p:nvSpPr>
          <p:cNvPr id="11" name="Shape 9"/>
          <p:cNvSpPr/>
          <p:nvPr/>
        </p:nvSpPr>
        <p:spPr>
          <a:xfrm>
            <a:off x="2037993" y="4972883"/>
            <a:ext cx="5166122" cy="1990963"/>
          </a:xfrm>
          <a:prstGeom prst="roundRect">
            <a:avLst>
              <a:gd name="adj" fmla="val 6696"/>
            </a:avLst>
          </a:prstGeom>
          <a:solidFill>
            <a:srgbClr val="EFE7D6"/>
          </a:solidFill>
          <a:ln/>
        </p:spPr>
      </p:sp>
      <p:sp>
        <p:nvSpPr>
          <p:cNvPr id="12" name="Text 10"/>
          <p:cNvSpPr/>
          <p:nvPr/>
        </p:nvSpPr>
        <p:spPr>
          <a:xfrm>
            <a:off x="2260163" y="5195054"/>
            <a:ext cx="3229094"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User-Friendly Interface</a:t>
            </a:r>
            <a:endParaRPr lang="en-US" sz="2187" dirty="0"/>
          </a:p>
        </p:txBody>
      </p:sp>
      <p:sp>
        <p:nvSpPr>
          <p:cNvPr id="13" name="Text 11"/>
          <p:cNvSpPr/>
          <p:nvPr/>
        </p:nvSpPr>
        <p:spPr>
          <a:xfrm>
            <a:off x="2260163" y="5675471"/>
            <a:ext cx="472178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With a clean, intuitive interface, the system ensures a seamless user experience for students, parents, and college staff.</a:t>
            </a:r>
            <a:endParaRPr lang="en-US" sz="1750" dirty="0"/>
          </a:p>
        </p:txBody>
      </p:sp>
      <p:sp>
        <p:nvSpPr>
          <p:cNvPr id="14" name="Shape 12"/>
          <p:cNvSpPr/>
          <p:nvPr/>
        </p:nvSpPr>
        <p:spPr>
          <a:xfrm>
            <a:off x="7426285" y="4972883"/>
            <a:ext cx="5166122" cy="1990963"/>
          </a:xfrm>
          <a:prstGeom prst="roundRect">
            <a:avLst>
              <a:gd name="adj" fmla="val 6696"/>
            </a:avLst>
          </a:prstGeom>
          <a:solidFill>
            <a:srgbClr val="EFE7D6"/>
          </a:solidFill>
          <a:ln/>
        </p:spPr>
      </p:sp>
      <p:sp>
        <p:nvSpPr>
          <p:cNvPr id="15" name="Text 13"/>
          <p:cNvSpPr/>
          <p:nvPr/>
        </p:nvSpPr>
        <p:spPr>
          <a:xfrm>
            <a:off x="7648456" y="5195054"/>
            <a:ext cx="2777490"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Scalable and Secure</a:t>
            </a:r>
            <a:endParaRPr lang="en-US" sz="2187" dirty="0"/>
          </a:p>
        </p:txBody>
      </p:sp>
      <p:sp>
        <p:nvSpPr>
          <p:cNvPr id="16" name="Text 14"/>
          <p:cNvSpPr/>
          <p:nvPr/>
        </p:nvSpPr>
        <p:spPr>
          <a:xfrm>
            <a:off x="7648456" y="5675471"/>
            <a:ext cx="4721781" cy="1066205"/>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solution is built on a scalable architecture and incorporates robust security measures to protect sensitive student data.</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3"/>
                                        </p:tgtEl>
                                        <p:attrNameLst>
                                          <p:attrName>ppt_w</p:attrName>
                                        </p:attrNameLst>
                                      </p:cBhvr>
                                      <p:tavLst>
                                        <p:tav tm="0">
                                          <p:val>
                                            <p:strVal val="ppt_w"/>
                                          </p:val>
                                        </p:tav>
                                        <p:tav tm="100000">
                                          <p:val>
                                            <p:fltVal val="0"/>
                                          </p:val>
                                        </p:tav>
                                      </p:tavLst>
                                    </p:anim>
                                    <p:anim calcmode="lin" valueType="num">
                                      <p:cBhvr>
                                        <p:cTn id="7" dur="500"/>
                                        <p:tgtEl>
                                          <p:spTgt spid="3"/>
                                        </p:tgtEl>
                                        <p:attrNameLst>
                                          <p:attrName>ppt_h</p:attrName>
                                        </p:attrNameLst>
                                      </p:cBhvr>
                                      <p:tavLst>
                                        <p:tav tm="0">
                                          <p:val>
                                            <p:strVal val="ppt_h"/>
                                          </p:val>
                                        </p:tav>
                                        <p:tav tm="100000">
                                          <p:val>
                                            <p:fltVal val="0"/>
                                          </p:val>
                                        </p:tav>
                                      </p:tavLst>
                                    </p:anim>
                                    <p:animEffect transition="out" filter="fade">
                                      <p:cBhvr>
                                        <p:cTn id="8" dur="500"/>
                                        <p:tgtEl>
                                          <p:spTgt spid="3"/>
                                        </p:tgtEl>
                                      </p:cBhvr>
                                    </p:animEffect>
                                    <p:set>
                                      <p:cBhvr>
                                        <p:cTn id="9" dur="1" fill="hold">
                                          <p:stCondLst>
                                            <p:cond delay="4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17648753"/>
          </a:xfrm>
          <a:prstGeom prst="rect">
            <a:avLst/>
          </a:prstGeom>
          <a:solidFill>
            <a:srgbClr val="F9F6F0"/>
          </a:solidFill>
          <a:ln/>
        </p:spPr>
      </p:sp>
      <p:sp>
        <p:nvSpPr>
          <p:cNvPr id="4" name="Text 2"/>
          <p:cNvSpPr/>
          <p:nvPr/>
        </p:nvSpPr>
        <p:spPr>
          <a:xfrm>
            <a:off x="3869888" y="372249"/>
            <a:ext cx="5163026" cy="486013"/>
          </a:xfrm>
          <a:prstGeom prst="rect">
            <a:avLst/>
          </a:prstGeom>
          <a:noFill/>
          <a:ln/>
        </p:spPr>
        <p:txBody>
          <a:bodyPr wrap="none" rtlCol="0" anchor="t"/>
          <a:lstStyle/>
          <a:p>
            <a:pPr marL="0" indent="0">
              <a:lnSpc>
                <a:spcPts val="3827"/>
              </a:lnSpc>
              <a:buNone/>
            </a:pPr>
            <a:r>
              <a:rPr lang="en-US" sz="3062" b="1" dirty="0">
                <a:solidFill>
                  <a:srgbClr val="484237"/>
                </a:solidFill>
                <a:latin typeface="Gelasio" pitchFamily="34" charset="0"/>
                <a:ea typeface="Gelasio" pitchFamily="34" charset="-122"/>
                <a:cs typeface="Gelasio" pitchFamily="34" charset="-120"/>
              </a:rPr>
              <a:t>Key Features of the System</a:t>
            </a:r>
            <a:endParaRPr lang="en-US" sz="3062" dirty="0"/>
          </a:p>
        </p:txBody>
      </p:sp>
      <p:sp>
        <p:nvSpPr>
          <p:cNvPr id="5" name="Text 3"/>
          <p:cNvSpPr/>
          <p:nvPr/>
        </p:nvSpPr>
        <p:spPr>
          <a:xfrm>
            <a:off x="3869888" y="1224677"/>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746558"/>
                </a:solidFill>
                <a:latin typeface="Gelasio" pitchFamily="34" charset="0"/>
                <a:ea typeface="Gelasio" pitchFamily="34" charset="-122"/>
                <a:cs typeface="Gelasio" pitchFamily="34" charset="-120"/>
              </a:rPr>
              <a:t>Intuitive </a:t>
            </a:r>
            <a:r>
              <a:rPr lang="en-US" sz="1225" b="1" dirty="0">
                <a:solidFill>
                  <a:srgbClr val="746558"/>
                </a:solidFill>
                <a:latin typeface="Gelasio" pitchFamily="34" charset="0"/>
                <a:ea typeface="Gelasio" pitchFamily="34" charset="-122"/>
                <a:cs typeface="Gelasio" pitchFamily="34" charset="-120"/>
              </a:rPr>
              <a:t>student dashboard</a:t>
            </a:r>
            <a:r>
              <a:rPr lang="en-US" sz="1225" dirty="0">
                <a:solidFill>
                  <a:srgbClr val="746558"/>
                </a:solidFill>
                <a:latin typeface="Gelasio" pitchFamily="34" charset="0"/>
                <a:ea typeface="Gelasio" pitchFamily="34" charset="-122"/>
                <a:cs typeface="Gelasio" pitchFamily="34" charset="-120"/>
              </a:rPr>
              <a:t> to view grades, attendance, and course details</a:t>
            </a:r>
            <a:endParaRPr lang="en-US" sz="1225" dirty="0"/>
          </a:p>
        </p:txBody>
      </p:sp>
      <p:sp>
        <p:nvSpPr>
          <p:cNvPr id="6" name="Text 4"/>
          <p:cNvSpPr/>
          <p:nvPr/>
        </p:nvSpPr>
        <p:spPr>
          <a:xfrm>
            <a:off x="3869888" y="1535549"/>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746558"/>
                </a:solidFill>
                <a:latin typeface="Gelasio" pitchFamily="34" charset="0"/>
                <a:ea typeface="Gelasio" pitchFamily="34" charset="-122"/>
                <a:cs typeface="Gelasio" pitchFamily="34" charset="-120"/>
              </a:rPr>
              <a:t>Secure </a:t>
            </a:r>
            <a:r>
              <a:rPr lang="en-US" sz="1225" b="1" dirty="0">
                <a:solidFill>
                  <a:srgbClr val="746558"/>
                </a:solidFill>
                <a:latin typeface="Gelasio" pitchFamily="34" charset="0"/>
                <a:ea typeface="Gelasio" pitchFamily="34" charset="-122"/>
                <a:cs typeface="Gelasio" pitchFamily="34" charset="-120"/>
              </a:rPr>
              <a:t>teacher grading portal</a:t>
            </a:r>
            <a:r>
              <a:rPr lang="en-US" sz="1225" dirty="0">
                <a:solidFill>
                  <a:srgbClr val="746558"/>
                </a:solidFill>
                <a:latin typeface="Gelasio" pitchFamily="34" charset="0"/>
                <a:ea typeface="Gelasio" pitchFamily="34" charset="-122"/>
                <a:cs typeface="Gelasio" pitchFamily="34" charset="-120"/>
              </a:rPr>
              <a:t> with efficient tools to enter and update student marks</a:t>
            </a:r>
            <a:endParaRPr lang="en-US" sz="1225" dirty="0"/>
          </a:p>
        </p:txBody>
      </p:sp>
      <p:sp>
        <p:nvSpPr>
          <p:cNvPr id="7" name="Text 5"/>
          <p:cNvSpPr/>
          <p:nvPr/>
        </p:nvSpPr>
        <p:spPr>
          <a:xfrm>
            <a:off x="3869888" y="1846421"/>
            <a:ext cx="7139345" cy="248722"/>
          </a:xfrm>
          <a:prstGeom prst="rect">
            <a:avLst/>
          </a:prstGeom>
          <a:noFill/>
          <a:ln/>
        </p:spPr>
        <p:txBody>
          <a:bodyPr wrap="none" rtlCol="0" anchor="t"/>
          <a:lstStyle/>
          <a:p>
            <a:pPr marL="342900" indent="-342900" algn="l">
              <a:lnSpc>
                <a:spcPts val="1960"/>
              </a:lnSpc>
              <a:buSzPct val="100000"/>
              <a:buChar char="•"/>
            </a:pPr>
            <a:r>
              <a:rPr lang="en-US" sz="1225" dirty="0">
                <a:solidFill>
                  <a:srgbClr val="746558"/>
                </a:solidFill>
                <a:latin typeface="Gelasio" pitchFamily="34" charset="0"/>
                <a:ea typeface="Gelasio" pitchFamily="34" charset="-122"/>
                <a:cs typeface="Gelasio" pitchFamily="34" charset="-120"/>
              </a:rPr>
              <a:t>Automated </a:t>
            </a:r>
            <a:r>
              <a:rPr lang="en-US" sz="1225" b="1" dirty="0">
                <a:solidFill>
                  <a:srgbClr val="746558"/>
                </a:solidFill>
                <a:latin typeface="Gelasio" pitchFamily="34" charset="0"/>
                <a:ea typeface="Gelasio" pitchFamily="34" charset="-122"/>
                <a:cs typeface="Gelasio" pitchFamily="34" charset="-120"/>
              </a:rPr>
              <a:t>reporting and analytics</a:t>
            </a:r>
            <a:r>
              <a:rPr lang="en-US" sz="1225" dirty="0">
                <a:solidFill>
                  <a:srgbClr val="746558"/>
                </a:solidFill>
                <a:latin typeface="Gelasio" pitchFamily="34" charset="0"/>
                <a:ea typeface="Gelasio" pitchFamily="34" charset="-122"/>
                <a:cs typeface="Gelasio" pitchFamily="34" charset="-120"/>
              </a:rPr>
              <a:t> for administrators to monitor academic performance</a:t>
            </a:r>
            <a:endParaRPr lang="en-US" sz="1225" dirty="0"/>
          </a:p>
        </p:txBody>
      </p:sp>
      <p:pic>
        <p:nvPicPr>
          <p:cNvPr id="12" name="Picture 11">
            <a:extLst>
              <a:ext uri="{FF2B5EF4-FFF2-40B4-BE49-F238E27FC236}">
                <a16:creationId xmlns:a16="http://schemas.microsoft.com/office/drawing/2014/main" id="{D999E2BC-4B52-AAA4-0461-760AE58AF4F6}"/>
              </a:ext>
            </a:extLst>
          </p:cNvPr>
          <p:cNvPicPr>
            <a:picLocks noChangeAspect="1"/>
          </p:cNvPicPr>
          <p:nvPr/>
        </p:nvPicPr>
        <p:blipFill>
          <a:blip r:embed="rId3"/>
          <a:stretch>
            <a:fillRect/>
          </a:stretch>
        </p:blipFill>
        <p:spPr>
          <a:xfrm>
            <a:off x="1473200" y="2517101"/>
            <a:ext cx="10840720" cy="54483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 y="400169"/>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43999" y="-1196578"/>
            <a:ext cx="5486400" cy="8229600"/>
          </a:xfrm>
          <a:prstGeom prst="rect">
            <a:avLst/>
          </a:prstGeom>
        </p:spPr>
      </p:pic>
      <p:sp>
        <p:nvSpPr>
          <p:cNvPr id="5" name="Text 2"/>
          <p:cNvSpPr/>
          <p:nvPr/>
        </p:nvSpPr>
        <p:spPr>
          <a:xfrm>
            <a:off x="833199" y="1529477"/>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User Interface and Navigation</a:t>
            </a:r>
            <a:endParaRPr lang="en-US" sz="4374" dirty="0"/>
          </a:p>
        </p:txBody>
      </p:sp>
      <p:sp>
        <p:nvSpPr>
          <p:cNvPr id="6" name="Text 3"/>
          <p:cNvSpPr/>
          <p:nvPr/>
        </p:nvSpPr>
        <p:spPr>
          <a:xfrm>
            <a:off x="833199" y="3251478"/>
            <a:ext cx="679696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online student result system features a modern, clean, and intuitive user interface that makes it easy for students and administrators to access and navigate the system. The well-designed navigation menu allows users to quickly find the information they need, whether it's checking grades, viewing course schedules, or accessing other system features.</a:t>
            </a:r>
            <a:endParaRPr lang="en-US" sz="1750" dirty="0"/>
          </a:p>
        </p:txBody>
      </p:sp>
      <p:sp>
        <p:nvSpPr>
          <p:cNvPr id="7" name="Text 4"/>
          <p:cNvSpPr/>
          <p:nvPr/>
        </p:nvSpPr>
        <p:spPr>
          <a:xfrm>
            <a:off x="833198" y="5361742"/>
            <a:ext cx="679696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Clear labeling and intuitive icons guide users through the system, minimizing the learning curve and making it accessible to users of all technical abilities.</a:t>
            </a:r>
            <a:endParaRPr lang="en-US" sz="1750" dirty="0"/>
          </a:p>
        </p:txBody>
      </p:sp>
      <p:pic>
        <p:nvPicPr>
          <p:cNvPr id="10" name="Picture 9">
            <a:extLst>
              <a:ext uri="{FF2B5EF4-FFF2-40B4-BE49-F238E27FC236}">
                <a16:creationId xmlns:a16="http://schemas.microsoft.com/office/drawing/2014/main" id="{F0F48A9A-BAFE-3B5F-F25F-54508DE6F432}"/>
              </a:ext>
            </a:extLst>
          </p:cNvPr>
          <p:cNvPicPr>
            <a:picLocks noChangeAspect="1"/>
          </p:cNvPicPr>
          <p:nvPr/>
        </p:nvPicPr>
        <p:blipFill>
          <a:blip r:embed="rId4"/>
          <a:stretch>
            <a:fillRect/>
          </a:stretch>
        </p:blipFill>
        <p:spPr>
          <a:xfrm>
            <a:off x="7487920" y="3318391"/>
            <a:ext cx="7142480" cy="4511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6"/>
                                        </p:tgtEl>
                                        <p:attrNameLst>
                                          <p:attrName>style.fontWeight</p:attrName>
                                        </p:attrNameLst>
                                      </p:cBhvr>
                                      <p:to>
                                        <p:strVal val="bold"/>
                                      </p:to>
                                    </p:set>
                                  </p:childTnLst>
                                </p:cTn>
                              </p:par>
                              <p:par>
                                <p:cTn id="7" presetID="15" presetClass="emph" presetSubtype="0" grpId="0" nodeType="withEffect">
                                  <p:stCondLst>
                                    <p:cond delay="0"/>
                                  </p:stCondLst>
                                  <p:iterate type="lt">
                                    <p:tmAbs val="25"/>
                                  </p:iterate>
                                  <p:childTnLst>
                                    <p:set>
                                      <p:cBhvr override="childStyle">
                                        <p:cTn id="8" dur="indefinite"/>
                                        <p:tgtEl>
                                          <p:spTgt spid="7"/>
                                        </p:tgtEl>
                                        <p:attrNameLst>
                                          <p:attrName>style.fontWeight</p:attrName>
                                        </p:attrNameLst>
                                      </p:cBhvr>
                                      <p:to>
                                        <p:strVal val="bold"/>
                                      </p:to>
                                    </p:set>
                                  </p:childTnLst>
                                </p:cTn>
                              </p:par>
                              <p:par>
                                <p:cTn id="9" presetID="18" presetClass="emph" presetSubtype="0" fill="hold" grpId="0" nodeType="withEffect">
                                  <p:stCondLst>
                                    <p:cond delay="0"/>
                                  </p:stCondLst>
                                  <p:iterate type="lt">
                                    <p:tmPct val="4000"/>
                                  </p:iterate>
                                  <p:childTnLst>
                                    <p:set>
                                      <p:cBhvr override="childStyle">
                                        <p:cTn id="10"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847963"/>
            <a:ext cx="8417719"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Data Management and Storage</a:t>
            </a:r>
            <a:endParaRPr lang="en-US" sz="4374" dirty="0"/>
          </a:p>
        </p:txBody>
      </p:sp>
      <p:sp>
        <p:nvSpPr>
          <p:cNvPr id="5" name="Text 3"/>
          <p:cNvSpPr/>
          <p:nvPr/>
        </p:nvSpPr>
        <p:spPr>
          <a:xfrm>
            <a:off x="2037993" y="2075498"/>
            <a:ext cx="5006221" cy="2487811"/>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Online Student Result System uses a robust and secure database to store all student records and academic performance data. </a:t>
            </a:r>
          </a:p>
          <a:p>
            <a:pPr marL="0" indent="0">
              <a:lnSpc>
                <a:spcPts val="2799"/>
              </a:lnSpc>
              <a:buNone/>
            </a:pPr>
            <a:endParaRPr lang="en-US" sz="1750" dirty="0">
              <a:solidFill>
                <a:srgbClr val="746558"/>
              </a:solidFill>
              <a:latin typeface="Gelasio" pitchFamily="34" charset="0"/>
              <a:ea typeface="Gelasio" pitchFamily="34" charset="-122"/>
              <a:cs typeface="Gelasio" pitchFamily="34" charset="-120"/>
            </a:endParaRPr>
          </a:p>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system employs advanced data encryption and access controls to ensure the privacy and integrity of the student information.</a:t>
            </a:r>
            <a:endParaRPr lang="en-US" sz="1750" dirty="0"/>
          </a:p>
        </p:txBody>
      </p:sp>
      <p:sp>
        <p:nvSpPr>
          <p:cNvPr id="6" name="Text 4"/>
          <p:cNvSpPr/>
          <p:nvPr/>
        </p:nvSpPr>
        <p:spPr>
          <a:xfrm>
            <a:off x="2037993" y="4763214"/>
            <a:ext cx="500622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Regular backups and redundancy measures are in place to protect against data loss and ensure business continuity in case of system failures or natural disasters.</a:t>
            </a:r>
            <a:endParaRPr lang="en-US" sz="1750" dirty="0"/>
          </a:p>
        </p:txBody>
      </p:sp>
      <p:pic>
        <p:nvPicPr>
          <p:cNvPr id="7" name="Image 0" descr="preencoded.png"/>
          <p:cNvPicPr>
            <a:picLocks noChangeAspect="1"/>
          </p:cNvPicPr>
          <p:nvPr/>
        </p:nvPicPr>
        <p:blipFill>
          <a:blip r:embed="rId3"/>
          <a:stretch>
            <a:fillRect/>
          </a:stretch>
        </p:blipFill>
        <p:spPr>
          <a:xfrm>
            <a:off x="7593806" y="2125504"/>
            <a:ext cx="5006221" cy="500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withEffect">
                                  <p:stCondLst>
                                    <p:cond delay="0"/>
                                  </p:stCondLst>
                                  <p:iterate type="lt">
                                    <p:tmAbs val="25"/>
                                  </p:iterate>
                                  <p:childTnLst>
                                    <p:set>
                                      <p:cBhvr override="childStyle">
                                        <p:cTn id="6" dur="indefinite"/>
                                        <p:tgtEl>
                                          <p:spTgt spid="5"/>
                                        </p:tgtEl>
                                        <p:attrNameLst>
                                          <p:attrName>style.fontWeight</p:attrName>
                                        </p:attrNameLst>
                                      </p:cBhvr>
                                      <p:to>
                                        <p:strVal val="bold"/>
                                      </p:to>
                                    </p:set>
                                  </p:childTnLst>
                                </p:cTn>
                              </p:par>
                              <p:par>
                                <p:cTn id="7" presetID="15" presetClass="emph" presetSubtype="0" grpId="0" nodeType="withEffect">
                                  <p:stCondLst>
                                    <p:cond delay="0"/>
                                  </p:stCondLst>
                                  <p:iterate type="lt">
                                    <p:tmAbs val="25"/>
                                  </p:iterate>
                                  <p:childTnLst>
                                    <p:set>
                                      <p:cBhvr override="childStyle">
                                        <p:cTn id="8" dur="indefinite"/>
                                        <p:tgtEl>
                                          <p:spTgt spid="6"/>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48916" y="1007269"/>
            <a:ext cx="9274850" cy="1220391"/>
          </a:xfrm>
          <a:prstGeom prst="rect">
            <a:avLst/>
          </a:prstGeom>
          <a:noFill/>
          <a:ln/>
        </p:spPr>
        <p:txBody>
          <a:bodyPr wrap="square" rtlCol="0" anchor="t"/>
          <a:lstStyle/>
          <a:p>
            <a:pPr marL="0" indent="0">
              <a:lnSpc>
                <a:spcPts val="4805"/>
              </a:lnSpc>
              <a:buNone/>
            </a:pPr>
            <a:r>
              <a:rPr lang="en-US" sz="3844" b="1" dirty="0">
                <a:solidFill>
                  <a:srgbClr val="484237"/>
                </a:solidFill>
                <a:latin typeface="Gelasio" pitchFamily="34" charset="0"/>
                <a:ea typeface="Gelasio" pitchFamily="34" charset="-122"/>
                <a:cs typeface="Gelasio" pitchFamily="34" charset="-120"/>
              </a:rPr>
              <a:t>Grading and Reporting Functionalities</a:t>
            </a:r>
            <a:endParaRPr lang="en-US" sz="3844" dirty="0"/>
          </a:p>
        </p:txBody>
      </p:sp>
      <p:sp>
        <p:nvSpPr>
          <p:cNvPr id="6" name="Shape 3"/>
          <p:cNvSpPr/>
          <p:nvPr/>
        </p:nvSpPr>
        <p:spPr>
          <a:xfrm>
            <a:off x="1122283" y="2520434"/>
            <a:ext cx="38933" cy="4701897"/>
          </a:xfrm>
          <a:prstGeom prst="rect">
            <a:avLst/>
          </a:prstGeom>
          <a:solidFill>
            <a:srgbClr val="D2CCC5"/>
          </a:solidFill>
          <a:ln/>
        </p:spPr>
      </p:sp>
      <p:sp>
        <p:nvSpPr>
          <p:cNvPr id="7" name="Shape 4"/>
          <p:cNvSpPr/>
          <p:nvPr/>
        </p:nvSpPr>
        <p:spPr>
          <a:xfrm>
            <a:off x="1361301" y="2873038"/>
            <a:ext cx="683300" cy="38933"/>
          </a:xfrm>
          <a:prstGeom prst="rect">
            <a:avLst/>
          </a:prstGeom>
          <a:solidFill>
            <a:srgbClr val="D2CCC5"/>
          </a:solidFill>
          <a:ln/>
        </p:spPr>
      </p:sp>
      <p:sp>
        <p:nvSpPr>
          <p:cNvPr id="8" name="Shape 5"/>
          <p:cNvSpPr/>
          <p:nvPr/>
        </p:nvSpPr>
        <p:spPr>
          <a:xfrm>
            <a:off x="922080" y="2672953"/>
            <a:ext cx="439222" cy="439222"/>
          </a:xfrm>
          <a:prstGeom prst="roundRect">
            <a:avLst>
              <a:gd name="adj" fmla="val 26674"/>
            </a:avLst>
          </a:prstGeom>
          <a:solidFill>
            <a:srgbClr val="EFE7D6"/>
          </a:solidFill>
          <a:ln/>
        </p:spPr>
      </p:sp>
      <p:sp>
        <p:nvSpPr>
          <p:cNvPr id="9" name="Text 6"/>
          <p:cNvSpPr/>
          <p:nvPr/>
        </p:nvSpPr>
        <p:spPr>
          <a:xfrm>
            <a:off x="1072575" y="2709505"/>
            <a:ext cx="138113" cy="366117"/>
          </a:xfrm>
          <a:prstGeom prst="rect">
            <a:avLst/>
          </a:prstGeom>
          <a:noFill/>
          <a:ln/>
        </p:spPr>
        <p:txBody>
          <a:bodyPr wrap="none" rtlCol="0" anchor="t"/>
          <a:lstStyle/>
          <a:p>
            <a:pPr marL="0" indent="0" algn="ctr">
              <a:lnSpc>
                <a:spcPts val="2883"/>
              </a:lnSpc>
              <a:buNone/>
            </a:pPr>
            <a:r>
              <a:rPr lang="en-US" sz="2306" b="1" dirty="0">
                <a:solidFill>
                  <a:srgbClr val="484237"/>
                </a:solidFill>
                <a:latin typeface="Gelasio" pitchFamily="34" charset="0"/>
                <a:ea typeface="Gelasio" pitchFamily="34" charset="-122"/>
                <a:cs typeface="Gelasio" pitchFamily="34" charset="-120"/>
              </a:rPr>
              <a:t>1</a:t>
            </a:r>
            <a:endParaRPr lang="en-US" sz="2306" dirty="0"/>
          </a:p>
        </p:txBody>
      </p:sp>
      <p:sp>
        <p:nvSpPr>
          <p:cNvPr id="10" name="Text 7"/>
          <p:cNvSpPr/>
          <p:nvPr/>
        </p:nvSpPr>
        <p:spPr>
          <a:xfrm>
            <a:off x="2215515" y="2715578"/>
            <a:ext cx="2440662" cy="305038"/>
          </a:xfrm>
          <a:prstGeom prst="rect">
            <a:avLst/>
          </a:prstGeom>
          <a:noFill/>
          <a:ln/>
        </p:spPr>
        <p:txBody>
          <a:bodyPr wrap="none" rtlCol="0" anchor="t"/>
          <a:lstStyle/>
          <a:p>
            <a:pPr marL="0" indent="0" algn="l">
              <a:lnSpc>
                <a:spcPts val="2402"/>
              </a:lnSpc>
              <a:buNone/>
            </a:pPr>
            <a:r>
              <a:rPr lang="en-US" sz="1922" b="1" dirty="0">
                <a:solidFill>
                  <a:srgbClr val="484237"/>
                </a:solidFill>
                <a:latin typeface="Gelasio" pitchFamily="34" charset="0"/>
                <a:ea typeface="Gelasio" pitchFamily="34" charset="-122"/>
                <a:cs typeface="Gelasio" pitchFamily="34" charset="-120"/>
              </a:rPr>
              <a:t>Grade Calculation</a:t>
            </a:r>
            <a:endParaRPr lang="en-US" sz="1922" dirty="0"/>
          </a:p>
        </p:txBody>
      </p:sp>
      <p:sp>
        <p:nvSpPr>
          <p:cNvPr id="11" name="Text 8"/>
          <p:cNvSpPr/>
          <p:nvPr/>
        </p:nvSpPr>
        <p:spPr>
          <a:xfrm>
            <a:off x="2215515" y="3137654"/>
            <a:ext cx="7908250" cy="624840"/>
          </a:xfrm>
          <a:prstGeom prst="rect">
            <a:avLst/>
          </a:prstGeom>
          <a:noFill/>
          <a:ln/>
        </p:spPr>
        <p:txBody>
          <a:bodyPr wrap="square" rtlCol="0" anchor="t"/>
          <a:lstStyle/>
          <a:p>
            <a:pPr marL="0" indent="0" algn="l">
              <a:lnSpc>
                <a:spcPts val="2460"/>
              </a:lnSpc>
              <a:buNone/>
            </a:pPr>
            <a:r>
              <a:rPr lang="en-US" sz="1537" dirty="0">
                <a:solidFill>
                  <a:srgbClr val="746558"/>
                </a:solidFill>
                <a:latin typeface="Gelasio" pitchFamily="34" charset="0"/>
                <a:ea typeface="Gelasio" pitchFamily="34" charset="-122"/>
                <a:cs typeface="Gelasio" pitchFamily="34" charset="-120"/>
              </a:rPr>
              <a:t>The system automatically calculates student grades based on their performance in various assessments and assignments. Complex algorithms ensure accurate and fair grading.</a:t>
            </a:r>
            <a:endParaRPr lang="en-US" sz="1537" dirty="0"/>
          </a:p>
        </p:txBody>
      </p:sp>
      <p:sp>
        <p:nvSpPr>
          <p:cNvPr id="12" name="Shape 9"/>
          <p:cNvSpPr/>
          <p:nvPr/>
        </p:nvSpPr>
        <p:spPr>
          <a:xfrm>
            <a:off x="1361301" y="4505385"/>
            <a:ext cx="683300" cy="38933"/>
          </a:xfrm>
          <a:prstGeom prst="rect">
            <a:avLst/>
          </a:prstGeom>
          <a:solidFill>
            <a:srgbClr val="D2CCC5"/>
          </a:solidFill>
          <a:ln/>
        </p:spPr>
      </p:sp>
      <p:sp>
        <p:nvSpPr>
          <p:cNvPr id="13" name="Shape 10"/>
          <p:cNvSpPr/>
          <p:nvPr/>
        </p:nvSpPr>
        <p:spPr>
          <a:xfrm>
            <a:off x="922080" y="4305300"/>
            <a:ext cx="439222" cy="439222"/>
          </a:xfrm>
          <a:prstGeom prst="roundRect">
            <a:avLst>
              <a:gd name="adj" fmla="val 26674"/>
            </a:avLst>
          </a:prstGeom>
          <a:solidFill>
            <a:srgbClr val="EFE7D6"/>
          </a:solidFill>
          <a:ln/>
        </p:spPr>
      </p:sp>
      <p:sp>
        <p:nvSpPr>
          <p:cNvPr id="14" name="Text 11"/>
          <p:cNvSpPr/>
          <p:nvPr/>
        </p:nvSpPr>
        <p:spPr>
          <a:xfrm>
            <a:off x="1052929" y="4341852"/>
            <a:ext cx="177522" cy="366117"/>
          </a:xfrm>
          <a:prstGeom prst="rect">
            <a:avLst/>
          </a:prstGeom>
          <a:noFill/>
          <a:ln/>
        </p:spPr>
        <p:txBody>
          <a:bodyPr wrap="none" rtlCol="0" anchor="t"/>
          <a:lstStyle/>
          <a:p>
            <a:pPr marL="0" indent="0" algn="ctr">
              <a:lnSpc>
                <a:spcPts val="2883"/>
              </a:lnSpc>
              <a:buNone/>
            </a:pPr>
            <a:r>
              <a:rPr lang="en-US" sz="2306" b="1" dirty="0">
                <a:solidFill>
                  <a:srgbClr val="484237"/>
                </a:solidFill>
                <a:latin typeface="Gelasio" pitchFamily="34" charset="0"/>
                <a:ea typeface="Gelasio" pitchFamily="34" charset="-122"/>
                <a:cs typeface="Gelasio" pitchFamily="34" charset="-120"/>
              </a:rPr>
              <a:t>2</a:t>
            </a:r>
            <a:endParaRPr lang="en-US" sz="2306" dirty="0"/>
          </a:p>
        </p:txBody>
      </p:sp>
      <p:sp>
        <p:nvSpPr>
          <p:cNvPr id="15" name="Text 12"/>
          <p:cNvSpPr/>
          <p:nvPr/>
        </p:nvSpPr>
        <p:spPr>
          <a:xfrm>
            <a:off x="2215515" y="4347924"/>
            <a:ext cx="2440662" cy="305038"/>
          </a:xfrm>
          <a:prstGeom prst="rect">
            <a:avLst/>
          </a:prstGeom>
          <a:noFill/>
          <a:ln/>
        </p:spPr>
        <p:txBody>
          <a:bodyPr wrap="none" rtlCol="0" anchor="t"/>
          <a:lstStyle/>
          <a:p>
            <a:pPr marL="0" indent="0" algn="l">
              <a:lnSpc>
                <a:spcPts val="2402"/>
              </a:lnSpc>
              <a:buNone/>
            </a:pPr>
            <a:r>
              <a:rPr lang="en-US" sz="1922" b="1" dirty="0">
                <a:solidFill>
                  <a:srgbClr val="484237"/>
                </a:solidFill>
                <a:latin typeface="Gelasio" pitchFamily="34" charset="0"/>
                <a:ea typeface="Gelasio" pitchFamily="34" charset="-122"/>
                <a:cs typeface="Gelasio" pitchFamily="34" charset="-120"/>
              </a:rPr>
              <a:t>Result Generation</a:t>
            </a:r>
            <a:endParaRPr lang="en-US" sz="1922" dirty="0"/>
          </a:p>
        </p:txBody>
      </p:sp>
      <p:sp>
        <p:nvSpPr>
          <p:cNvPr id="16" name="Text 13"/>
          <p:cNvSpPr/>
          <p:nvPr/>
        </p:nvSpPr>
        <p:spPr>
          <a:xfrm>
            <a:off x="2215515" y="4770001"/>
            <a:ext cx="7908250" cy="624840"/>
          </a:xfrm>
          <a:prstGeom prst="rect">
            <a:avLst/>
          </a:prstGeom>
          <a:noFill/>
          <a:ln/>
        </p:spPr>
        <p:txBody>
          <a:bodyPr wrap="square" rtlCol="0" anchor="t"/>
          <a:lstStyle/>
          <a:p>
            <a:pPr marL="0" indent="0" algn="l">
              <a:lnSpc>
                <a:spcPts val="2460"/>
              </a:lnSpc>
              <a:buNone/>
            </a:pPr>
            <a:r>
              <a:rPr lang="en-US" sz="1537" dirty="0">
                <a:solidFill>
                  <a:srgbClr val="746558"/>
                </a:solidFill>
                <a:latin typeface="Gelasio" pitchFamily="34" charset="0"/>
                <a:ea typeface="Gelasio" pitchFamily="34" charset="-122"/>
                <a:cs typeface="Gelasio" pitchFamily="34" charset="-120"/>
              </a:rPr>
              <a:t>With a few clicks, the system generates comprehensive result reports for individual student in a downloadable PDF form. Reports include detailed breakdowns of marks and performance.</a:t>
            </a:r>
            <a:endParaRPr lang="en-US" sz="1537" dirty="0"/>
          </a:p>
        </p:txBody>
      </p:sp>
      <p:sp>
        <p:nvSpPr>
          <p:cNvPr id="17" name="Shape 14"/>
          <p:cNvSpPr/>
          <p:nvPr/>
        </p:nvSpPr>
        <p:spPr>
          <a:xfrm>
            <a:off x="1361301" y="6137731"/>
            <a:ext cx="683300" cy="38933"/>
          </a:xfrm>
          <a:prstGeom prst="rect">
            <a:avLst/>
          </a:prstGeom>
          <a:solidFill>
            <a:srgbClr val="D2CCC5"/>
          </a:solidFill>
          <a:ln/>
        </p:spPr>
      </p:sp>
      <p:sp>
        <p:nvSpPr>
          <p:cNvPr id="18" name="Shape 15"/>
          <p:cNvSpPr/>
          <p:nvPr/>
        </p:nvSpPr>
        <p:spPr>
          <a:xfrm>
            <a:off x="922080" y="5937647"/>
            <a:ext cx="439222" cy="439222"/>
          </a:xfrm>
          <a:prstGeom prst="roundRect">
            <a:avLst>
              <a:gd name="adj" fmla="val 26674"/>
            </a:avLst>
          </a:prstGeom>
          <a:solidFill>
            <a:srgbClr val="EFE7D6"/>
          </a:solidFill>
          <a:ln/>
        </p:spPr>
      </p:sp>
      <p:sp>
        <p:nvSpPr>
          <p:cNvPr id="19" name="Text 16"/>
          <p:cNvSpPr/>
          <p:nvPr/>
        </p:nvSpPr>
        <p:spPr>
          <a:xfrm>
            <a:off x="1053405" y="5974199"/>
            <a:ext cx="176451" cy="366117"/>
          </a:xfrm>
          <a:prstGeom prst="rect">
            <a:avLst/>
          </a:prstGeom>
          <a:noFill/>
          <a:ln/>
        </p:spPr>
        <p:txBody>
          <a:bodyPr wrap="none" rtlCol="0" anchor="t"/>
          <a:lstStyle/>
          <a:p>
            <a:pPr marL="0" indent="0" algn="ctr">
              <a:lnSpc>
                <a:spcPts val="2883"/>
              </a:lnSpc>
              <a:buNone/>
            </a:pPr>
            <a:r>
              <a:rPr lang="en-US" sz="2306" b="1" dirty="0">
                <a:solidFill>
                  <a:srgbClr val="484237"/>
                </a:solidFill>
                <a:latin typeface="Gelasio" pitchFamily="34" charset="0"/>
                <a:ea typeface="Gelasio" pitchFamily="34" charset="-122"/>
                <a:cs typeface="Gelasio" pitchFamily="34" charset="-120"/>
              </a:rPr>
              <a:t>3</a:t>
            </a:r>
            <a:endParaRPr lang="en-US" sz="2306" dirty="0"/>
          </a:p>
        </p:txBody>
      </p:sp>
      <p:sp>
        <p:nvSpPr>
          <p:cNvPr id="20" name="Text 17"/>
          <p:cNvSpPr/>
          <p:nvPr/>
        </p:nvSpPr>
        <p:spPr>
          <a:xfrm>
            <a:off x="2215515" y="5980271"/>
            <a:ext cx="2941796" cy="305038"/>
          </a:xfrm>
          <a:prstGeom prst="rect">
            <a:avLst/>
          </a:prstGeom>
          <a:noFill/>
          <a:ln/>
        </p:spPr>
        <p:txBody>
          <a:bodyPr wrap="none" rtlCol="0" anchor="t"/>
          <a:lstStyle/>
          <a:p>
            <a:pPr marL="0" indent="0" algn="l">
              <a:lnSpc>
                <a:spcPts val="2402"/>
              </a:lnSpc>
              <a:buNone/>
            </a:pPr>
            <a:r>
              <a:rPr lang="en-US" sz="1922" b="1" dirty="0" err="1">
                <a:solidFill>
                  <a:srgbClr val="484237"/>
                </a:solidFill>
                <a:latin typeface="Gelasio" pitchFamily="34" charset="0"/>
                <a:ea typeface="Gelasio" pitchFamily="34" charset="-122"/>
              </a:rPr>
              <a:t>Accessable</a:t>
            </a:r>
            <a:r>
              <a:rPr lang="en-US" sz="1922" b="1" dirty="0">
                <a:solidFill>
                  <a:srgbClr val="484237"/>
                </a:solidFill>
                <a:latin typeface="Gelasio" pitchFamily="34" charset="0"/>
                <a:ea typeface="Gelasio" pitchFamily="34" charset="-122"/>
              </a:rPr>
              <a:t> PDF Result</a:t>
            </a:r>
            <a:endParaRPr lang="en-US" sz="1922" dirty="0"/>
          </a:p>
        </p:txBody>
      </p:sp>
      <p:sp>
        <p:nvSpPr>
          <p:cNvPr id="21" name="Text 18"/>
          <p:cNvSpPr/>
          <p:nvPr/>
        </p:nvSpPr>
        <p:spPr>
          <a:xfrm>
            <a:off x="2215515" y="6402348"/>
            <a:ext cx="7908250" cy="624840"/>
          </a:xfrm>
          <a:prstGeom prst="rect">
            <a:avLst/>
          </a:prstGeom>
          <a:noFill/>
          <a:ln/>
        </p:spPr>
        <p:txBody>
          <a:bodyPr wrap="square" rtlCol="0" anchor="t"/>
          <a:lstStyle/>
          <a:p>
            <a:pPr marL="0" indent="0" algn="l">
              <a:lnSpc>
                <a:spcPts val="2460"/>
              </a:lnSpc>
              <a:buNone/>
            </a:pPr>
            <a:r>
              <a:rPr lang="en-US" sz="1537" dirty="0">
                <a:solidFill>
                  <a:srgbClr val="746558"/>
                </a:solidFill>
                <a:latin typeface="Gelasio" pitchFamily="34" charset="0"/>
                <a:ea typeface="Gelasio" pitchFamily="34" charset="-122"/>
                <a:cs typeface="Gelasio" pitchFamily="34" charset="-120"/>
              </a:rPr>
              <a:t>The system offers customizable report card templates that can be downloaded in PDF form to specific requirements. This ensures a professional and consistent look.</a:t>
            </a:r>
            <a:endParaRPr lang="en-US" sz="1537"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927021"/>
            <a:ext cx="9769912" cy="694373"/>
          </a:xfrm>
          <a:prstGeom prst="rect">
            <a:avLst/>
          </a:prstGeom>
          <a:noFill/>
          <a:ln/>
        </p:spPr>
        <p:txBody>
          <a:bodyPr wrap="non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Generate a report card of the marks</a:t>
            </a:r>
            <a:endParaRPr lang="en-US" sz="4374" dirty="0"/>
          </a:p>
        </p:txBody>
      </p:sp>
      <p:sp>
        <p:nvSpPr>
          <p:cNvPr id="5" name="Shape 3"/>
          <p:cNvSpPr/>
          <p:nvPr/>
        </p:nvSpPr>
        <p:spPr>
          <a:xfrm>
            <a:off x="2037993" y="2239328"/>
            <a:ext cx="499943" cy="499943"/>
          </a:xfrm>
          <a:prstGeom prst="roundRect">
            <a:avLst>
              <a:gd name="adj" fmla="val 26667"/>
            </a:avLst>
          </a:prstGeom>
          <a:solidFill>
            <a:srgbClr val="EFE7D6"/>
          </a:solidFill>
          <a:ln/>
        </p:spPr>
      </p:sp>
      <p:sp>
        <p:nvSpPr>
          <p:cNvPr id="6" name="Text 4"/>
          <p:cNvSpPr/>
          <p:nvPr/>
        </p:nvSpPr>
        <p:spPr>
          <a:xfrm>
            <a:off x="2209324" y="2280999"/>
            <a:ext cx="157282"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2315647"/>
            <a:ext cx="4444008"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Comprehensive Grading Breakdown</a:t>
            </a:r>
            <a:endParaRPr lang="en-US" sz="2187" dirty="0"/>
          </a:p>
        </p:txBody>
      </p:sp>
      <p:sp>
        <p:nvSpPr>
          <p:cNvPr id="8" name="Text 6"/>
          <p:cNvSpPr/>
          <p:nvPr/>
        </p:nvSpPr>
        <p:spPr>
          <a:xfrm>
            <a:off x="2760107" y="3143250"/>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report card will provide a detailed breakdown of the student's performance across all subjects, including individual test scores, class participation, and overall grade.</a:t>
            </a:r>
            <a:endParaRPr lang="en-US" sz="1750" dirty="0"/>
          </a:p>
        </p:txBody>
      </p:sp>
      <p:sp>
        <p:nvSpPr>
          <p:cNvPr id="9" name="Shape 7"/>
          <p:cNvSpPr/>
          <p:nvPr/>
        </p:nvSpPr>
        <p:spPr>
          <a:xfrm>
            <a:off x="7426285" y="2239328"/>
            <a:ext cx="499943" cy="499943"/>
          </a:xfrm>
          <a:prstGeom prst="roundRect">
            <a:avLst>
              <a:gd name="adj" fmla="val 26667"/>
            </a:avLst>
          </a:prstGeom>
          <a:solidFill>
            <a:srgbClr val="EFE7D6"/>
          </a:solidFill>
          <a:ln/>
        </p:spPr>
      </p:sp>
      <p:sp>
        <p:nvSpPr>
          <p:cNvPr id="10" name="Text 8"/>
          <p:cNvSpPr/>
          <p:nvPr/>
        </p:nvSpPr>
        <p:spPr>
          <a:xfrm>
            <a:off x="7575233" y="2280999"/>
            <a:ext cx="202049"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2315647"/>
            <a:ext cx="3135749"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Personalized Feedback</a:t>
            </a:r>
            <a:endParaRPr lang="en-US" sz="2187" dirty="0"/>
          </a:p>
        </p:txBody>
      </p:sp>
      <p:sp>
        <p:nvSpPr>
          <p:cNvPr id="12" name="Text 10"/>
          <p:cNvSpPr/>
          <p:nvPr/>
        </p:nvSpPr>
        <p:spPr>
          <a:xfrm>
            <a:off x="8148399" y="2796064"/>
            <a:ext cx="4444008" cy="2132409"/>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In addition to the numerical grades, the report card will include personalized feedback from teachers, highlighting the student's strengths, areas for improvement, and recommendations for future academic growth.</a:t>
            </a:r>
            <a:endParaRPr lang="en-US" sz="1750" dirty="0"/>
          </a:p>
        </p:txBody>
      </p:sp>
      <p:sp>
        <p:nvSpPr>
          <p:cNvPr id="13" name="Shape 11"/>
          <p:cNvSpPr/>
          <p:nvPr/>
        </p:nvSpPr>
        <p:spPr>
          <a:xfrm>
            <a:off x="2037993" y="5324237"/>
            <a:ext cx="499943" cy="499943"/>
          </a:xfrm>
          <a:prstGeom prst="roundRect">
            <a:avLst>
              <a:gd name="adj" fmla="val 26667"/>
            </a:avLst>
          </a:prstGeom>
          <a:solidFill>
            <a:srgbClr val="EFE7D6"/>
          </a:solidFill>
          <a:ln/>
        </p:spPr>
      </p:sp>
      <p:sp>
        <p:nvSpPr>
          <p:cNvPr id="14" name="Text 12"/>
          <p:cNvSpPr/>
          <p:nvPr/>
        </p:nvSpPr>
        <p:spPr>
          <a:xfrm>
            <a:off x="2187535" y="5365909"/>
            <a:ext cx="200858"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3</a:t>
            </a:r>
            <a:endParaRPr lang="en-US" sz="2624" dirty="0"/>
          </a:p>
        </p:txBody>
      </p:sp>
      <p:sp>
        <p:nvSpPr>
          <p:cNvPr id="15" name="Text 13"/>
          <p:cNvSpPr/>
          <p:nvPr/>
        </p:nvSpPr>
        <p:spPr>
          <a:xfrm>
            <a:off x="2760107" y="5400556"/>
            <a:ext cx="3788569"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Attendance of Test</a:t>
            </a:r>
            <a:endParaRPr lang="en-US" sz="2187" dirty="0"/>
          </a:p>
        </p:txBody>
      </p:sp>
      <p:sp>
        <p:nvSpPr>
          <p:cNvPr id="16" name="Text 14"/>
          <p:cNvSpPr/>
          <p:nvPr/>
        </p:nvSpPr>
        <p:spPr>
          <a:xfrm>
            <a:off x="2760107" y="5880973"/>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report card will also track the student's attendance and punctuality, providing valuable insights into their overall commitment to their studies.</a:t>
            </a:r>
            <a:endParaRPr lang="en-US" sz="1750" dirty="0"/>
          </a:p>
        </p:txBody>
      </p:sp>
      <p:sp>
        <p:nvSpPr>
          <p:cNvPr id="17" name="Shape 15"/>
          <p:cNvSpPr/>
          <p:nvPr/>
        </p:nvSpPr>
        <p:spPr>
          <a:xfrm>
            <a:off x="7426285" y="5324237"/>
            <a:ext cx="499943" cy="499943"/>
          </a:xfrm>
          <a:prstGeom prst="roundRect">
            <a:avLst>
              <a:gd name="adj" fmla="val 26667"/>
            </a:avLst>
          </a:prstGeom>
          <a:solidFill>
            <a:srgbClr val="EFE7D6"/>
          </a:solidFill>
          <a:ln/>
        </p:spPr>
      </p:sp>
      <p:sp>
        <p:nvSpPr>
          <p:cNvPr id="18" name="Text 16"/>
          <p:cNvSpPr/>
          <p:nvPr/>
        </p:nvSpPr>
        <p:spPr>
          <a:xfrm>
            <a:off x="7572256" y="5365909"/>
            <a:ext cx="207883" cy="416481"/>
          </a:xfrm>
          <a:prstGeom prst="rect">
            <a:avLst/>
          </a:prstGeom>
          <a:noFill/>
          <a:ln/>
        </p:spPr>
        <p:txBody>
          <a:bodyPr wrap="none" rtlCol="0" anchor="t"/>
          <a:lstStyle/>
          <a:p>
            <a:pPr marL="0" indent="0" algn="ctr">
              <a:lnSpc>
                <a:spcPts val="3281"/>
              </a:lnSpc>
              <a:buNone/>
            </a:pPr>
            <a:r>
              <a:rPr lang="en-US" sz="2624" b="1" dirty="0">
                <a:solidFill>
                  <a:srgbClr val="484237"/>
                </a:solidFill>
                <a:latin typeface="Gelasio" pitchFamily="34" charset="0"/>
                <a:ea typeface="Gelasio" pitchFamily="34" charset="-122"/>
                <a:cs typeface="Gelasio" pitchFamily="34" charset="-120"/>
              </a:rPr>
              <a:t>4</a:t>
            </a:r>
            <a:endParaRPr lang="en-US" sz="2624" dirty="0"/>
          </a:p>
        </p:txBody>
      </p:sp>
      <p:sp>
        <p:nvSpPr>
          <p:cNvPr id="19" name="Text 17"/>
          <p:cNvSpPr/>
          <p:nvPr/>
        </p:nvSpPr>
        <p:spPr>
          <a:xfrm>
            <a:off x="8148399" y="5400556"/>
            <a:ext cx="3479721"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Printing and Distribution</a:t>
            </a:r>
            <a:endParaRPr lang="en-US" sz="2187" dirty="0"/>
          </a:p>
        </p:txBody>
      </p:sp>
      <p:sp>
        <p:nvSpPr>
          <p:cNvPr id="20" name="Text 18"/>
          <p:cNvSpPr/>
          <p:nvPr/>
        </p:nvSpPr>
        <p:spPr>
          <a:xfrm>
            <a:off x="8148399" y="5880973"/>
            <a:ext cx="4444008"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report card can be easily printed by PDF and distributed to both the student and their parents or guardians, ensuring transparency and open communication.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4" name="Text 2"/>
          <p:cNvSpPr/>
          <p:nvPr/>
        </p:nvSpPr>
        <p:spPr>
          <a:xfrm>
            <a:off x="2037993" y="1329452"/>
            <a:ext cx="10554414"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Integration with College Infrastructure</a:t>
            </a:r>
            <a:endParaRPr lang="en-US" sz="4374" dirty="0"/>
          </a:p>
        </p:txBody>
      </p:sp>
      <p:pic>
        <p:nvPicPr>
          <p:cNvPr id="5" name="Image 0" descr="preencoded.png"/>
          <p:cNvPicPr>
            <a:picLocks noChangeAspect="1"/>
          </p:cNvPicPr>
          <p:nvPr/>
        </p:nvPicPr>
        <p:blipFill>
          <a:blip r:embed="rId3"/>
          <a:stretch>
            <a:fillRect/>
          </a:stretch>
        </p:blipFill>
        <p:spPr>
          <a:xfrm>
            <a:off x="2037993" y="3162538"/>
            <a:ext cx="555427" cy="555427"/>
          </a:xfrm>
          <a:prstGeom prst="rect">
            <a:avLst/>
          </a:prstGeom>
        </p:spPr>
      </p:pic>
      <p:sp>
        <p:nvSpPr>
          <p:cNvPr id="6" name="Text 3"/>
          <p:cNvSpPr/>
          <p:nvPr/>
        </p:nvSpPr>
        <p:spPr>
          <a:xfrm>
            <a:off x="2037993" y="3940135"/>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Integration</a:t>
            </a:r>
            <a:endParaRPr lang="en-US" sz="2187" dirty="0"/>
          </a:p>
        </p:txBody>
      </p:sp>
      <p:sp>
        <p:nvSpPr>
          <p:cNvPr id="7" name="Text 4"/>
          <p:cNvSpPr/>
          <p:nvPr/>
        </p:nvSpPr>
        <p:spPr>
          <a:xfrm>
            <a:off x="2037993" y="4420553"/>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Seamlessly integrate the student result system with the college's existing database, allowing for secure and automated data sharing.</a:t>
            </a:r>
            <a:endParaRPr lang="en-US" sz="1750" dirty="0"/>
          </a:p>
        </p:txBody>
      </p:sp>
      <p:pic>
        <p:nvPicPr>
          <p:cNvPr id="8" name="Image 1" descr="preencoded.png"/>
          <p:cNvPicPr>
            <a:picLocks noChangeAspect="1"/>
          </p:cNvPicPr>
          <p:nvPr/>
        </p:nvPicPr>
        <p:blipFill>
          <a:blip r:embed="rId4"/>
          <a:stretch>
            <a:fillRect/>
          </a:stretch>
        </p:blipFill>
        <p:spPr>
          <a:xfrm>
            <a:off x="4759881" y="3162538"/>
            <a:ext cx="555427" cy="555427"/>
          </a:xfrm>
          <a:prstGeom prst="rect">
            <a:avLst/>
          </a:prstGeom>
        </p:spPr>
      </p:pic>
      <p:sp>
        <p:nvSpPr>
          <p:cNvPr id="9" name="Text 5"/>
          <p:cNvSpPr/>
          <p:nvPr/>
        </p:nvSpPr>
        <p:spPr>
          <a:xfrm>
            <a:off x="4759881" y="3940135"/>
            <a:ext cx="2388632" cy="694373"/>
          </a:xfrm>
          <a:prstGeom prst="rect">
            <a:avLst/>
          </a:prstGeom>
          <a:noFill/>
          <a:ln/>
        </p:spPr>
        <p:txBody>
          <a:bodyPr wrap="squar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Academic Calendar</a:t>
            </a:r>
            <a:endParaRPr lang="en-US" sz="2187" dirty="0"/>
          </a:p>
        </p:txBody>
      </p:sp>
      <p:sp>
        <p:nvSpPr>
          <p:cNvPr id="10" name="Text 6"/>
          <p:cNvSpPr/>
          <p:nvPr/>
        </p:nvSpPr>
        <p:spPr>
          <a:xfrm>
            <a:off x="4759881" y="4767739"/>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Synchronize the system with the college's academic calendar to ensure timely updates and notifications for students and faculty.</a:t>
            </a:r>
            <a:endParaRPr lang="en-US" sz="1750" dirty="0"/>
          </a:p>
        </p:txBody>
      </p:sp>
      <p:pic>
        <p:nvPicPr>
          <p:cNvPr id="11" name="Image 2" descr="preencoded.png"/>
          <p:cNvPicPr>
            <a:picLocks noChangeAspect="1"/>
          </p:cNvPicPr>
          <p:nvPr/>
        </p:nvPicPr>
        <p:blipFill>
          <a:blip r:embed="rId5"/>
          <a:stretch>
            <a:fillRect/>
          </a:stretch>
        </p:blipFill>
        <p:spPr>
          <a:xfrm>
            <a:off x="7481768" y="3162538"/>
            <a:ext cx="555427" cy="555427"/>
          </a:xfrm>
          <a:prstGeom prst="rect">
            <a:avLst/>
          </a:prstGeom>
        </p:spPr>
      </p:pic>
      <p:sp>
        <p:nvSpPr>
          <p:cNvPr id="12" name="Text 7"/>
          <p:cNvSpPr/>
          <p:nvPr/>
        </p:nvSpPr>
        <p:spPr>
          <a:xfrm>
            <a:off x="7481768" y="3940135"/>
            <a:ext cx="2388632"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IT Infrastructure</a:t>
            </a:r>
            <a:endParaRPr lang="en-US" sz="2187" dirty="0"/>
          </a:p>
        </p:txBody>
      </p:sp>
      <p:sp>
        <p:nvSpPr>
          <p:cNvPr id="13" name="Text 8"/>
          <p:cNvSpPr/>
          <p:nvPr/>
        </p:nvSpPr>
        <p:spPr>
          <a:xfrm>
            <a:off x="7481768" y="4420553"/>
            <a:ext cx="2388632"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Leverage the college's robust IT infrastructure to provide reliable, high-performance access to the student result system.</a:t>
            </a:r>
            <a:endParaRPr lang="en-US" sz="1750" dirty="0"/>
          </a:p>
        </p:txBody>
      </p:sp>
      <p:pic>
        <p:nvPicPr>
          <p:cNvPr id="14" name="Image 3" descr="preencoded.png"/>
          <p:cNvPicPr>
            <a:picLocks noChangeAspect="1"/>
          </p:cNvPicPr>
          <p:nvPr/>
        </p:nvPicPr>
        <p:blipFill>
          <a:blip r:embed="rId6"/>
          <a:stretch>
            <a:fillRect/>
          </a:stretch>
        </p:blipFill>
        <p:spPr>
          <a:xfrm>
            <a:off x="10203656" y="3162538"/>
            <a:ext cx="555427" cy="555427"/>
          </a:xfrm>
          <a:prstGeom prst="rect">
            <a:avLst/>
          </a:prstGeom>
        </p:spPr>
      </p:pic>
      <p:sp>
        <p:nvSpPr>
          <p:cNvPr id="15" name="Text 9"/>
          <p:cNvSpPr/>
          <p:nvPr/>
        </p:nvSpPr>
        <p:spPr>
          <a:xfrm>
            <a:off x="10203656" y="3940135"/>
            <a:ext cx="2388751" cy="347186"/>
          </a:xfrm>
          <a:prstGeom prst="rect">
            <a:avLst/>
          </a:prstGeom>
          <a:noFill/>
          <a:ln/>
        </p:spPr>
        <p:txBody>
          <a:bodyPr wrap="none" rtlCol="0" anchor="t"/>
          <a:lstStyle/>
          <a:p>
            <a:pPr marL="0" indent="0" algn="l">
              <a:lnSpc>
                <a:spcPts val="2734"/>
              </a:lnSpc>
              <a:buNone/>
            </a:pPr>
            <a:r>
              <a:rPr lang="en-US" sz="2187" b="1" dirty="0">
                <a:solidFill>
                  <a:srgbClr val="484237"/>
                </a:solidFill>
                <a:latin typeface="Gelasio" pitchFamily="34" charset="0"/>
                <a:ea typeface="Gelasio" pitchFamily="34" charset="-122"/>
                <a:cs typeface="Gelasio" pitchFamily="34" charset="-120"/>
              </a:rPr>
              <a:t>Data Security</a:t>
            </a:r>
            <a:endParaRPr lang="en-US" sz="2187" dirty="0"/>
          </a:p>
        </p:txBody>
      </p:sp>
      <p:sp>
        <p:nvSpPr>
          <p:cNvPr id="16" name="Text 10"/>
          <p:cNvSpPr/>
          <p:nvPr/>
        </p:nvSpPr>
        <p:spPr>
          <a:xfrm>
            <a:off x="10203656" y="4420553"/>
            <a:ext cx="2388751" cy="2132409"/>
          </a:xfrm>
          <a:prstGeom prst="rect">
            <a:avLst/>
          </a:prstGeom>
          <a:noFill/>
          <a:ln/>
        </p:spPr>
        <p:txBody>
          <a:bodyPr wrap="square" rtlCol="0" anchor="t"/>
          <a:lstStyle/>
          <a:p>
            <a:pPr marL="0" indent="0" algn="l">
              <a:lnSpc>
                <a:spcPts val="2799"/>
              </a:lnSpc>
              <a:buNone/>
            </a:pPr>
            <a:r>
              <a:rPr lang="en-US" sz="1750" dirty="0">
                <a:solidFill>
                  <a:srgbClr val="746558"/>
                </a:solidFill>
                <a:latin typeface="Gelasio" pitchFamily="34" charset="0"/>
                <a:ea typeface="Gelasio" pitchFamily="34" charset="-122"/>
                <a:cs typeface="Gelasio" pitchFamily="34" charset="-120"/>
              </a:rPr>
              <a:t>Implement robust security measures to protect student data and ensure compliance with the college's data privacy policies.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833199" y="1412240"/>
            <a:ext cx="13797201" cy="8229600"/>
          </a:xfrm>
          <a:prstGeom prst="rect">
            <a:avLst/>
          </a:prstGeom>
          <a:solidFill>
            <a:srgbClr val="F9F6F0"/>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529477"/>
            <a:ext cx="7477601" cy="1388745"/>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Feedback and Continuous Improvement</a:t>
            </a:r>
            <a:endParaRPr lang="en-US" sz="4374" dirty="0"/>
          </a:p>
        </p:txBody>
      </p:sp>
      <p:sp>
        <p:nvSpPr>
          <p:cNvPr id="6" name="Text 3"/>
          <p:cNvSpPr/>
          <p:nvPr/>
        </p:nvSpPr>
        <p:spPr>
          <a:xfrm>
            <a:off x="833199" y="3251478"/>
            <a:ext cx="7477601" cy="1777008"/>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Gathering feedback from users is crucial for the ongoing enhancement of the Online Student Result System. Students and faculty can provide valuable insights through surveys and direct communication channels. These inputs drive continuous improvements to the system's functionality, user experience, and reporting capabilities.</a:t>
            </a:r>
            <a:endParaRPr lang="en-US" sz="1750" dirty="0"/>
          </a:p>
        </p:txBody>
      </p:sp>
      <p:sp>
        <p:nvSpPr>
          <p:cNvPr id="7" name="Text 4"/>
          <p:cNvSpPr/>
          <p:nvPr/>
        </p:nvSpPr>
        <p:spPr>
          <a:xfrm>
            <a:off x="833199" y="5278398"/>
            <a:ext cx="7477601" cy="1421606"/>
          </a:xfrm>
          <a:prstGeom prst="rect">
            <a:avLst/>
          </a:prstGeom>
          <a:noFill/>
          <a:ln/>
        </p:spPr>
        <p:txBody>
          <a:bodyPr wrap="square" rtlCol="0" anchor="t"/>
          <a:lstStyle/>
          <a:p>
            <a:pPr marL="0" indent="0">
              <a:lnSpc>
                <a:spcPts val="2799"/>
              </a:lnSpc>
              <a:buNone/>
            </a:pPr>
            <a:r>
              <a:rPr lang="en-US" sz="1750" dirty="0">
                <a:solidFill>
                  <a:srgbClr val="746558"/>
                </a:solidFill>
                <a:latin typeface="Gelasio" pitchFamily="34" charset="0"/>
                <a:ea typeface="Gelasio" pitchFamily="34" charset="-122"/>
                <a:cs typeface="Gelasio" pitchFamily="34" charset="-120"/>
              </a:rPr>
              <a:t>The team behind the system is committed to an agile development approach, regularly analyzing feedback and implementing relevant upgrades. This ensures the system remains relevant, efficient, and tailored to the evolving needs of the college community.</a:t>
            </a:r>
            <a:endParaRPr lang="en-US" sz="1750" dirty="0"/>
          </a:p>
        </p:txBody>
      </p:sp>
      <p:pic>
        <p:nvPicPr>
          <p:cNvPr id="10" name="Picture 9">
            <a:extLst>
              <a:ext uri="{FF2B5EF4-FFF2-40B4-BE49-F238E27FC236}">
                <a16:creationId xmlns:a16="http://schemas.microsoft.com/office/drawing/2014/main" id="{46239206-C068-B003-0FCF-D25A0CD0ECE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2792187" y="91440"/>
            <a:ext cx="1746773" cy="1455644"/>
          </a:xfrm>
          <a:prstGeom prst="rect">
            <a:avLst/>
          </a:prstGeom>
        </p:spPr>
      </p:pic>
      <p:sp>
        <p:nvSpPr>
          <p:cNvPr id="11" name="Rectangle 10">
            <a:extLst>
              <a:ext uri="{FF2B5EF4-FFF2-40B4-BE49-F238E27FC236}">
                <a16:creationId xmlns:a16="http://schemas.microsoft.com/office/drawing/2014/main" id="{36418F53-EEDD-2BCA-43DC-D102FDEE7CB4}"/>
              </a:ext>
            </a:extLst>
          </p:cNvPr>
          <p:cNvSpPr/>
          <p:nvPr/>
        </p:nvSpPr>
        <p:spPr>
          <a:xfrm>
            <a:off x="12919095" y="1381558"/>
            <a:ext cx="1543010" cy="1408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944</Words>
  <Application>Microsoft Office PowerPoint</Application>
  <PresentationFormat>Custom</PresentationFormat>
  <Paragraphs>83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YUVRAJ KAKDE</cp:lastModifiedBy>
  <cp:revision>1</cp:revision>
  <dcterms:created xsi:type="dcterms:W3CDTF">2024-04-28T10:11:40Z</dcterms:created>
  <dcterms:modified xsi:type="dcterms:W3CDTF">2024-04-28T13:29:28Z</dcterms:modified>
</cp:coreProperties>
</file>