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>
    <p:extLst>
      <p:ext uri="{19B8F6BF-5375-455C-9EA6-DF929625EA0E}">
        <p15:presenceInfo xmlns:p15="http://schemas.microsoft.com/office/powerpoint/2012/main" userId="123893f6f6595b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5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Final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/>
              <a:t>Jamal Madni</a:t>
            </a:r>
          </a:p>
          <a:p>
            <a:pPr algn="l"/>
            <a:r>
              <a:rPr lang="en-US" sz="1900" dirty="0"/>
              <a:t>CECS 443</a:t>
            </a:r>
          </a:p>
          <a:p>
            <a:pPr algn="l"/>
            <a:r>
              <a:rPr lang="en-US" sz="1900" dirty="0"/>
              <a:t>Due: December 16</a:t>
            </a:r>
            <a:r>
              <a:rPr lang="en-US" sz="1900" baseline="30000" dirty="0"/>
              <a:t>th</a:t>
            </a:r>
            <a:r>
              <a:rPr lang="en-US" sz="1900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1DC9-D2F9-497C-9BD2-39746FB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EE68-D048-4403-BF74-B843C5F3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40"/>
            <a:ext cx="10515600" cy="52179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CSULB has just received the money for a new campus-wide entrepreneurial academy. The goal is to pick the top 85 students across the university based on quantitative and qualitative factors to participate in this one-year “Beachpreneur Academy,” which will have its own curriculum and extracurriculars in lieu of a traditional major. You are to design a web platform with following fields: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Name, Student ID, Year (i.e., Freshman/Sophomore/Junior/Senior/Grad Student), Degree (i.e., BS, BA, MS), Major, Gender, Ethnicity, Age, GPA, a field to upload one’s resume, a field to upload one’s essay questions, a field to include additional internet links about you, and a service to email professors as recommenders upon selection of a filtered drop-down menu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1DC9-D2F9-497C-9BD2-39746FB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EE68-D048-4403-BF74-B843C5F3F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40"/>
            <a:ext cx="10515600" cy="521795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resume and essay questions should have a standard format that you must define in order to populate standard areas into a secondary database for further data analysis, visualization or analytics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database is meant to be used by CSULB administration to analyze the level of student body safety to determine whether to re-open campus for Fall 2021 semester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must also have visualization and analytics capability to plot, have bar graphs and pie charts of all database combinations of characteristics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must have a front-end website that is accessible by all members of the CSULB community ONLY (i.e., think password, single sign-on, etc.)  </a:t>
            </a:r>
          </a:p>
        </p:txBody>
      </p:sp>
    </p:spTree>
    <p:extLst>
      <p:ext uri="{BB962C8B-B14F-4D97-AF65-F5344CB8AC3E}">
        <p14:creationId xmlns:p14="http://schemas.microsoft.com/office/powerpoint/2010/main" val="264948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BBEB-0B95-488A-906F-EA93F1F6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1FCF-1E24-4AC1-9DBF-4155B166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have been hired by the CSULB Office of the President to serve as Software Project Manager for this effort</a:t>
            </a:r>
          </a:p>
          <a:p>
            <a:endParaRPr lang="en-US" dirty="0"/>
          </a:p>
          <a:p>
            <a:r>
              <a:rPr lang="en-US" dirty="0"/>
              <a:t>You have the following resources and constraints:</a:t>
            </a:r>
          </a:p>
          <a:p>
            <a:pPr lvl="1"/>
            <a:r>
              <a:rPr lang="en-US" dirty="0"/>
              <a:t>The work is assumed to begin Monday January 10</a:t>
            </a:r>
            <a:r>
              <a:rPr lang="en-US" baseline="30000" dirty="0"/>
              <a:t>th</a:t>
            </a:r>
            <a:r>
              <a:rPr lang="en-US" dirty="0"/>
              <a:t>, 2022, and complete by Friday April 29</a:t>
            </a:r>
            <a:r>
              <a:rPr lang="en-US" baseline="30000" dirty="0"/>
              <a:t>th</a:t>
            </a:r>
            <a:r>
              <a:rPr lang="en-US" dirty="0"/>
              <a:t>, 2022, giving you exactly 16 full weeks of development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are responsible for delivering a turn-key solution ready to publish live on Monday May 2</a:t>
            </a:r>
            <a:r>
              <a:rPr lang="en-US" baseline="30000" dirty="0"/>
              <a:t>nd</a:t>
            </a:r>
            <a:r>
              <a:rPr lang="en-US" dirty="0"/>
              <a:t>, 2022, thus you need to factor-in data collection and V&amp;V within your schedule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have four developers allocated to you: two are full-time (i.e., 40 hours per week) and two are part-time (i.e., 20 hours per week): </a:t>
            </a:r>
          </a:p>
          <a:p>
            <a:pPr lvl="2"/>
            <a:r>
              <a:rPr lang="en-US" dirty="0"/>
              <a:t>one full-time and one part-time developer are front-end specialists </a:t>
            </a:r>
          </a:p>
          <a:p>
            <a:pPr lvl="2"/>
            <a:r>
              <a:rPr lang="en-US" dirty="0"/>
              <a:t>one full-time and one part-time developer are back-end specialists</a:t>
            </a:r>
          </a:p>
          <a:p>
            <a:pPr lvl="2"/>
            <a:r>
              <a:rPr lang="en-US" dirty="0"/>
              <a:t>all four are well-versed in data analytics, open-source APIs, middle-ware and software testing </a:t>
            </a:r>
          </a:p>
        </p:txBody>
      </p:sp>
    </p:spTree>
    <p:extLst>
      <p:ext uri="{BB962C8B-B14F-4D97-AF65-F5344CB8AC3E}">
        <p14:creationId xmlns:p14="http://schemas.microsoft.com/office/powerpoint/2010/main" val="10029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B33F-4E4F-4505-83D8-768A4138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5768-91CB-4E85-B751-4560BE22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need to provide the CSULB Office of the President with your software project management plan which consists of 5-7 slides: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slide with your requirements table – for the purposes of simplicity you don’t need to have more than 10 software requirements </a:t>
            </a:r>
          </a:p>
          <a:p>
            <a:pPr lvl="2"/>
            <a:r>
              <a:rPr lang="en-US" dirty="0"/>
              <a:t>Table should have five columns = Requirement, Acceptance Criteria, Module, Effort Equation, Priority</a:t>
            </a:r>
          </a:p>
          <a:p>
            <a:pPr lvl="1"/>
            <a:r>
              <a:rPr lang="en-US" dirty="0"/>
              <a:t>One slide with your architecture diagram</a:t>
            </a:r>
          </a:p>
          <a:p>
            <a:pPr lvl="1"/>
            <a:r>
              <a:rPr lang="en-US" dirty="0"/>
              <a:t>One slide with your Gantt Chart schedule (include who’s doing what &amp; customer meetings)</a:t>
            </a:r>
          </a:p>
          <a:p>
            <a:pPr lvl="1"/>
            <a:r>
              <a:rPr lang="en-US" dirty="0"/>
              <a:t>One slide with Graph Flow Notation of your pseudo-code and cyclomatic complexities</a:t>
            </a:r>
          </a:p>
          <a:p>
            <a:pPr lvl="1"/>
            <a:r>
              <a:rPr lang="en-US" dirty="0"/>
              <a:t>One slide highlighting your software management &amp; testing strategy:</a:t>
            </a:r>
          </a:p>
          <a:p>
            <a:pPr lvl="2"/>
            <a:r>
              <a:rPr lang="en-US" dirty="0"/>
              <a:t>What will your top 3 software progress metrics be (provide a designed template) and why?</a:t>
            </a:r>
          </a:p>
          <a:p>
            <a:pPr lvl="2"/>
            <a:r>
              <a:rPr lang="en-US" dirty="0"/>
              <a:t>What 3 specific processes will you invoke to avoid mistakes you’ve made in your class project?</a:t>
            </a:r>
          </a:p>
          <a:p>
            <a:endParaRPr lang="en-US" dirty="0"/>
          </a:p>
          <a:p>
            <a:r>
              <a:rPr lang="en-US" dirty="0"/>
              <a:t>This is to be delivered on Beachboard by 11:59pm PST Thursday, December 16</a:t>
            </a:r>
            <a:r>
              <a:rPr lang="en-US" baseline="30000" dirty="0"/>
              <a:t>th </a:t>
            </a:r>
          </a:p>
        </p:txBody>
      </p:sp>
    </p:spTree>
    <p:extLst>
      <p:ext uri="{BB962C8B-B14F-4D97-AF65-F5344CB8AC3E}">
        <p14:creationId xmlns:p14="http://schemas.microsoft.com/office/powerpoint/2010/main" val="367206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269A-EFF2-47C0-A54F-EFCF352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C880-FA5F-4541-AA86-734F2931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Please use any/all class resources (i.e., lectures, videos, emails to me) </a:t>
            </a:r>
          </a:p>
          <a:p>
            <a:endParaRPr lang="en-US" dirty="0"/>
          </a:p>
          <a:p>
            <a:r>
              <a:rPr lang="en-US" dirty="0"/>
              <a:t>This is an INDIVIDUAL assessment; you are not allowed to collaborate with your classmates in any way </a:t>
            </a:r>
          </a:p>
          <a:p>
            <a:endParaRPr lang="en-US" dirty="0"/>
          </a:p>
          <a:p>
            <a:r>
              <a:rPr lang="en-US" dirty="0"/>
              <a:t>There is so much variation in this assignment that there’s no way I should see much overlap in language and thought</a:t>
            </a:r>
          </a:p>
          <a:p>
            <a:endParaRPr lang="en-US" dirty="0"/>
          </a:p>
          <a:p>
            <a:r>
              <a:rPr lang="en-US" dirty="0"/>
              <a:t>If I find cheating of any kind to occur, </a:t>
            </a:r>
            <a:r>
              <a:rPr lang="en-US" b="1" u="sng" dirty="0"/>
              <a:t>automatic course grade of F</a:t>
            </a:r>
            <a:r>
              <a:rPr lang="en-US" dirty="0"/>
              <a:t>;                                    (no exceptions, no questions asked)</a:t>
            </a:r>
          </a:p>
          <a:p>
            <a:endParaRPr lang="en-US" dirty="0"/>
          </a:p>
          <a:p>
            <a:r>
              <a:rPr lang="en-US" dirty="0"/>
              <a:t>I will be grading on quality and detail of analysis NOT quantity (no more than 5-7 slides)</a:t>
            </a:r>
          </a:p>
        </p:txBody>
      </p:sp>
    </p:spTree>
    <p:extLst>
      <p:ext uri="{BB962C8B-B14F-4D97-AF65-F5344CB8AC3E}">
        <p14:creationId xmlns:p14="http://schemas.microsoft.com/office/powerpoint/2010/main" val="74698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699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Exam</vt:lpstr>
      <vt:lpstr>Prompt</vt:lpstr>
      <vt:lpstr>Additional Specifications</vt:lpstr>
      <vt:lpstr>Your Role</vt:lpstr>
      <vt:lpstr>Your Deliverables</vt:lpstr>
      <vt:lpstr>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Yuvika Nibber</cp:lastModifiedBy>
  <cp:revision>256</cp:revision>
  <dcterms:created xsi:type="dcterms:W3CDTF">2021-01-26T03:54:19Z</dcterms:created>
  <dcterms:modified xsi:type="dcterms:W3CDTF">2021-12-15T20:08:30Z</dcterms:modified>
</cp:coreProperties>
</file>