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962A-6050-4D30-6677-A4E69245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5D93-A9C4-08C6-5E2E-1BCD8C54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C3A8-BC3B-B0B7-3611-DCD46F6F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FE23-AED1-FE8A-F85E-0C0A877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DBAB-6782-582F-0EE2-DC587F1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D12B-52E7-FBCF-EF2F-CDC3D43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3C11-0803-A13A-B2C6-B8F542C4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1689-507D-F7B5-334B-88150DE3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45DC-3DAA-2755-9A43-CCA25430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62AA-A039-6CEC-B433-1F100E5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10F26-6676-865D-CB03-A654091FC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5642-C7E5-9773-E654-66887A28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1A96-11A8-AC6C-26D7-027BEC6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3665-439F-C893-4CCD-1496AA2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AA86-1154-0A7C-2A41-D390D3F0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52D5-7E49-4FB8-C6E3-9022497C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96DF-00AF-9B90-23FE-6CCA691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0249-90F8-1D59-6B40-CD8F5C6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2FF7-6A50-76F8-A92A-62BD6BB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6C3-63C8-ACAE-C211-1FC5616A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2AD-57D9-B937-98A1-532766AA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FB7E-87E3-403A-BE63-613EC0B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CAC3-E927-7A6E-A270-67C94E7C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112-DBDF-ED3C-C688-6D9793A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1F99-746B-3B67-DAA8-BB1C44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4C3C-B09A-9931-1C92-57514AF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7E1A-1119-96E1-8EC6-6FB56DB5C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7CE5-4A95-4F45-D513-5FBEF52F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370D-646F-7624-0325-EAABA285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4845-80A1-6BE5-6F4F-BF57DE7D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0437-1B40-F2CB-A9F4-028F288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4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7988-1BDE-8E29-A676-AC63DE42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BD29-20D6-D347-44C2-75460E13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7C135-29C1-C345-F0BE-8FFD7B26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1EE96-2673-A9E7-2366-3A489454D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C8A90-1F6C-E3D8-FA85-FA7A4E46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3F09-F26B-84CF-F16B-D76D505B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3BED3-A04D-B727-33BD-A9FC727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A9120-2230-92D5-D8E4-7E64CF02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EA6-A973-E107-9774-451819F8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2982C-4962-A535-993F-C34B4108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CAE80-93BD-4312-F08F-A49486C5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F332-0C8F-CAA5-0D7C-A18D0FF4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1A62D-48D8-FF33-C84C-A7E0AB3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AF6E-F5F6-0225-8125-F45179A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4670-2862-4E09-8FCA-E1FBE60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7B63-B94F-E617-B8BF-31A16B0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34BF-E225-6AE5-FF0D-520F7061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792EE-4D72-864F-ED25-C21F1082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2D35-3D74-CA1E-E81B-519304AA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C767-FDAF-0104-F762-848CD72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39DF-2B02-E686-102B-3D0006B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8EC-DFC9-D148-7DC4-8DF3ECDC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124A-91C8-743D-EBAF-F67C3AA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214F-B675-38DD-3CBE-7C44504D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2D85-8693-E7F9-79B6-B8A7202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1F0-4D7E-DA5A-EE94-AD9E6387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ED49-F260-748A-9647-3B75A9A7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E93E6-B4F4-905E-EB96-7EFD9B12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7EB-E57C-E859-975A-9500DF0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4CD6-FA1E-3B8E-B8A6-9200C9912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B8A3D-F823-46B7-A65F-EA75CCDBF81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4FC8-FAC8-820C-3424-6798948F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6AC7-7968-ECD2-B0AE-E8BF9AA5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inraja/spray-vis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24F5-4B3C-2D36-1C1E-74AA9285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3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>TIME-SERIES PREDICTION OF SPRAY CHARACTERISTICS USING </a:t>
            </a:r>
            <a:br>
              <a:rPr lang="en-US" sz="3600" dirty="0"/>
            </a:br>
            <a:r>
              <a:rPr lang="en-US" sz="3600" dirty="0"/>
              <a:t>CLASSICAL MACHINE LEARNING APPROACHES</a:t>
            </a:r>
            <a:br>
              <a:rPr lang="en-US" sz="3600" dirty="0"/>
            </a:br>
            <a:r>
              <a:rPr lang="en-US" sz="3600" dirty="0"/>
              <a:t>(RESULTS)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6857-27CD-B419-B1EF-DB645842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476"/>
            <a:ext cx="9144000" cy="1655762"/>
          </a:xfrm>
        </p:spPr>
        <p:txBody>
          <a:bodyPr/>
          <a:lstStyle/>
          <a:p>
            <a:r>
              <a:rPr lang="en-IN" dirty="0"/>
              <a:t>By Yuvin Raja</a:t>
            </a:r>
          </a:p>
          <a:p>
            <a:r>
              <a:rPr lang="en-IN" dirty="0"/>
              <a:t>(22BCE3942)</a:t>
            </a:r>
          </a:p>
        </p:txBody>
      </p:sp>
    </p:spTree>
    <p:extLst>
      <p:ext uri="{BB962C8B-B14F-4D97-AF65-F5344CB8AC3E}">
        <p14:creationId xmlns:p14="http://schemas.microsoft.com/office/powerpoint/2010/main" val="3705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C9FD-B015-F8C5-C3E2-64F3F941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A3D9-7D61-8186-32C4-C21886395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https://github.com/yuvinraja/spray-vision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7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03A2-C6AA-5D17-F4E5-8F7BA15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results of Baseline ML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1E8DE-6C32-5AC7-40AE-2EA044483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4164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216236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60369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35116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822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R2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MAE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MSE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08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05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1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24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4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78.2915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26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57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5855-0068-1A24-3A90-E5D97E3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ANN and KNN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3490A-B127-03DF-D649-A5D7373A5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95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11756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0891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12421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54983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377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6698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Kth Nearest Neighbour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554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4.2954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938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457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4.4964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1933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Artificial Neural Network (ANN)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60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3.3012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20.5885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77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548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3.1945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20.0414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71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4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151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TIME-SERIES PREDICTION OF SPRAY CHARACTERISTICS USING  CLASSICAL MACHINE LEARNING APPROACHES (RESULTS)</vt:lpstr>
      <vt:lpstr>Link to repository</vt:lpstr>
      <vt:lpstr>Overall results of Baseline ML Models</vt:lpstr>
      <vt:lpstr>Comparison between ANN and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Yuvin Raja</dc:creator>
  <cp:lastModifiedBy>Yuvin Raja</cp:lastModifiedBy>
  <cp:revision>2</cp:revision>
  <dcterms:created xsi:type="dcterms:W3CDTF">2025-10-02T12:49:17Z</dcterms:created>
  <dcterms:modified xsi:type="dcterms:W3CDTF">2025-10-02T15:39:58Z</dcterms:modified>
</cp:coreProperties>
</file>