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pPr/>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pPr/>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pPr/>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00800" y="1752600"/>
            <a:ext cx="3573780" cy="1519647"/>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YUVARAJ.S</a:t>
            </a:r>
          </a:p>
          <a:p>
            <a:pPr marL="12700">
              <a:lnSpc>
                <a:spcPct val="100000"/>
              </a:lnSpc>
              <a:spcBef>
                <a:spcPts val="130"/>
              </a:spcBef>
            </a:pPr>
            <a:r>
              <a:rPr lang="en-US" sz="3200" dirty="0">
                <a:latin typeface="Trebuchet MS"/>
                <a:cs typeface="Trebuchet MS"/>
              </a:rPr>
              <a:t>211521243188</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1219200" y="2100922"/>
            <a:ext cx="7696200" cy="3293209"/>
          </a:xfrm>
          <a:prstGeom prst="rect">
            <a:avLst/>
          </a:prstGeom>
          <a:noFill/>
        </p:spPr>
        <p:txBody>
          <a:bodyPr wrap="square" rtlCol="0">
            <a:spAutoFit/>
          </a:bodyPr>
          <a:lstStyle/>
          <a:p>
            <a:r>
              <a:rPr lang="en-US" sz="1600" dirty="0">
                <a:solidFill>
                  <a:srgbClr val="0D0D0D"/>
                </a:solidFill>
                <a:effectLst/>
                <a:latin typeface="Söhne"/>
              </a:rPr>
              <a:t>The generated vehicle image exhibits a sleek and modern design, reminiscent of high-performance sports cars. Its aerodynamic silhouette is accentuated by sweeping curves and sharp lines, giving it a dynamic and futuristic appearance. The body is rendered in a glossy metallic finish, reflecting ambient light to create a sense of depth and realism. The front fascia features aggressive headlights with LED accents, a prominent grille, and a sculpted hood, exuding a sense of power and sophistication. The side profile showcases large alloy wheels, muscular fenders, and streamlined side mirrors, conveying speed and agility. The rear of the vehicle is characterized by a distinctive taillight design, dual exhaust pipes, and a subtle spoiler, adding a touch of sportiness and elegance. Overall, the generated vehicle image embodies the essence of cutting-edge automotive design, combining style, performance, and innovation</a:t>
            </a:r>
            <a:endParaRPr lang="en-US" sz="1600" dirty="0"/>
          </a:p>
          <a:p>
            <a:br>
              <a:rPr lang="en-US" sz="1600" dirty="0"/>
            </a:br>
            <a:endParaRPr lang="en-IN" sz="16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896078"/>
          </a:xfrm>
          <a:prstGeom prst="rect">
            <a:avLst/>
          </a:prstGeom>
        </p:spPr>
        <p:txBody>
          <a:bodyPr vert="horz" wrap="square" lIns="0" tIns="460692" rIns="0" bIns="0" rtlCol="0">
            <a:spAutoFit/>
          </a:bodyPr>
          <a:lstStyle/>
          <a:p>
            <a:pPr marL="193675">
              <a:lnSpc>
                <a:spcPct val="100000"/>
              </a:lnSpc>
              <a:spcBef>
                <a:spcPts val="130"/>
              </a:spcBef>
            </a:pPr>
            <a:r>
              <a:rPr lang="en-US" sz="2800" dirty="0"/>
              <a:t>VEHICLES GENERATOR:USING GENERATIVE AI</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1143000" y="2590800"/>
            <a:ext cx="8234426" cy="1077218"/>
          </a:xfrm>
          <a:prstGeom prst="rect">
            <a:avLst/>
          </a:prstGeom>
          <a:noFill/>
        </p:spPr>
        <p:txBody>
          <a:bodyPr wrap="square" rtlCol="0">
            <a:spAutoFit/>
          </a:bodyPr>
          <a:lstStyle/>
          <a:p>
            <a:pPr algn="just"/>
            <a:r>
              <a:rPr lang="en-US" sz="1600" dirty="0"/>
              <a:t>A VEHICLES image generator using Generative AI (</a:t>
            </a:r>
            <a:r>
              <a:rPr lang="en-US" sz="1600" dirty="0" err="1"/>
              <a:t>GenAI</a:t>
            </a:r>
            <a:r>
              <a:rPr lang="en-US" sz="1600" dirty="0"/>
              <a:t>) is a cutting-edge application that leverages advanced machine learning techniques to create generate of vehicles  images and By analyzing vast databases of </a:t>
            </a:r>
            <a:r>
              <a:rPr lang="en-US" sz="1600" dirty="0" err="1"/>
              <a:t>cars,bike,etc</a:t>
            </a:r>
            <a:r>
              <a:rPr lang="en-US" sz="1600" dirty="0"/>
              <a:t>.    </a:t>
            </a:r>
            <a:r>
              <a:rPr lang="en-US" sz="1600" dirty="0" err="1"/>
              <a:t>GenAI</a:t>
            </a:r>
            <a:r>
              <a:rPr lang="en-US" sz="1600" dirty="0"/>
              <a:t> can generate vehicles  by their names and kinds..</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2209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   </a:t>
            </a:r>
            <a:r>
              <a:rPr lang="en-US" spc="-345" dirty="0" err="1"/>
              <a:t>nd</a:t>
            </a:r>
            <a:r>
              <a:rPr lang="en-US" spc="-345"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1292679" y="1828798"/>
            <a:ext cx="8077200" cy="1323439"/>
          </a:xfrm>
          <a:prstGeom prst="rect">
            <a:avLst/>
          </a:prstGeom>
          <a:noFill/>
        </p:spPr>
        <p:txBody>
          <a:bodyPr wrap="square" rtlCol="0">
            <a:spAutoFit/>
          </a:bodyPr>
          <a:lstStyle/>
          <a:p>
            <a:r>
              <a:rPr lang="en-US" sz="1600" b="0" i="0" dirty="0">
                <a:solidFill>
                  <a:srgbClr val="0D0D0D"/>
                </a:solidFill>
                <a:effectLst/>
                <a:latin typeface="Söhne"/>
              </a:rPr>
              <a:t>The objective of this research is to design and implement a GAN model capable of generating realistic and diverse images of vehicles. Specifically, the model should be trained to produce high-quality images resembling various types of vehicles, including cars, trucks, motorcycles, and buses, with different colors, shapes, poses, and environmental contexts.</a:t>
            </a:r>
            <a:br>
              <a:rPr lang="en-US" sz="1600" dirty="0"/>
            </a:br>
            <a:endParaRPr lang="en-IN"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1219200" y="2819400"/>
            <a:ext cx="8153400" cy="1569660"/>
          </a:xfrm>
          <a:prstGeom prst="rect">
            <a:avLst/>
          </a:prstGeom>
          <a:noFill/>
        </p:spPr>
        <p:txBody>
          <a:bodyPr wrap="square" rtlCol="0">
            <a:spAutoFit/>
          </a:bodyPr>
          <a:lstStyle/>
          <a:p>
            <a:pPr algn="just"/>
            <a:r>
              <a:rPr lang="en-US" sz="1600" b="0" i="0" dirty="0">
                <a:solidFill>
                  <a:srgbClr val="0D0D0D"/>
                </a:solidFill>
                <a:effectLst/>
                <a:latin typeface="Söhne"/>
              </a:rPr>
              <a:t>The project aims to develop a Generative Adversarial Network (GAN) model capable of synthesizing realistic vehicle images. Leveraging recent advancements in deep learning and computer vision, the proposed GAN architecture will learn to generate diverse and high-fidelity images resembling various types of vehicles. This project addresses the growing demand for synthetic data generation in industries such as automotive design, autonomous vehicle development, and virtual simulation.</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762000" y="2590800"/>
            <a:ext cx="8991600" cy="2308324"/>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1F1F1F"/>
                </a:solidFill>
                <a:effectLst/>
                <a:latin typeface="Google Sans"/>
              </a:rPr>
              <a:t>Automotive Designers:</a:t>
            </a:r>
            <a:r>
              <a:rPr lang="en-US" sz="1600" b="0" i="0" dirty="0">
                <a:solidFill>
                  <a:srgbClr val="1F1F1F"/>
                </a:solidFill>
                <a:effectLst/>
                <a:latin typeface="Google Sans"/>
              </a:rPr>
              <a:t> These users can create concept art for new vehicles, experiment with different styles and colors, and even generate photorealistic images for marketing materials without needing physical prototypes [AI Vehicle Image Generator].</a:t>
            </a:r>
          </a:p>
          <a:p>
            <a:pPr algn="l">
              <a:buFont typeface="Arial" panose="020B0604020202020204" pitchFamily="34" charset="0"/>
              <a:buChar char="•"/>
            </a:pPr>
            <a:r>
              <a:rPr lang="en-US" sz="1600" b="1" i="0" dirty="0">
                <a:solidFill>
                  <a:srgbClr val="1F1F1F"/>
                </a:solidFill>
                <a:effectLst/>
                <a:latin typeface="Google Sans"/>
              </a:rPr>
              <a:t>Content Creators:</a:t>
            </a:r>
            <a:r>
              <a:rPr lang="en-US" sz="1600" b="0" i="0" dirty="0">
                <a:solidFill>
                  <a:srgbClr val="1F1F1F"/>
                </a:solidFill>
                <a:effectLst/>
                <a:latin typeface="Google Sans"/>
              </a:rPr>
              <a:t> People who make advertising, games, or other visual media can use generative AI to quickly produce images of various vehicles, saving time and resources [3 Best AI Car Generators].</a:t>
            </a:r>
          </a:p>
          <a:p>
            <a:pPr algn="l">
              <a:buFont typeface="Arial" panose="020B0604020202020204" pitchFamily="34" charset="0"/>
              <a:buChar char="•"/>
            </a:pPr>
            <a:r>
              <a:rPr lang="en-US" sz="1600" b="1" i="0" dirty="0">
                <a:solidFill>
                  <a:srgbClr val="1F1F1F"/>
                </a:solidFill>
                <a:effectLst/>
                <a:latin typeface="Google Sans"/>
              </a:rPr>
              <a:t>Autonomous Vehicle Developers:</a:t>
            </a:r>
            <a:r>
              <a:rPr lang="en-US" sz="1600" b="0" i="0" dirty="0">
                <a:solidFill>
                  <a:srgbClr val="1F1F1F"/>
                </a:solidFill>
                <a:effectLst/>
                <a:latin typeface="Google Sans"/>
              </a:rPr>
              <a:t> AI-generated vehicle images can be used to train self-driving cars by creating vast amounts of simulated data for different scenarios and environments [Generative AI in the automotive industry: An overview].</a:t>
            </a:r>
          </a:p>
          <a:p>
            <a:pPr algn="just"/>
            <a:endParaRPr lang="en-IN" sz="16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1371600" y="2632727"/>
            <a:ext cx="8305801" cy="2308324"/>
          </a:xfrm>
          <a:prstGeom prst="rect">
            <a:avLst/>
          </a:prstGeom>
          <a:noFill/>
        </p:spPr>
        <p:txBody>
          <a:bodyPr wrap="square" rtlCol="0">
            <a:spAutoFit/>
          </a:bodyPr>
          <a:lstStyle/>
          <a:p>
            <a:r>
              <a:rPr lang="en-US" dirty="0">
                <a:latin typeface="Google Sans"/>
              </a:rPr>
              <a:t>Solution:</a:t>
            </a:r>
          </a:p>
          <a:p>
            <a:r>
              <a:rPr lang="en-US" dirty="0">
                <a:latin typeface="Google Sans"/>
              </a:rPr>
              <a:t>The solution is a Generative AI-powered recipe generator that dynamically creates personalized, </a:t>
            </a:r>
            <a:r>
              <a:rPr lang="en-US" b="0" i="0" dirty="0">
                <a:solidFill>
                  <a:srgbClr val="0D0D0D"/>
                </a:solidFill>
                <a:effectLst/>
                <a:latin typeface="Google Sans"/>
              </a:rPr>
              <a:t>to produce high-quality images resembling various types of vehicles, including cars, trucks, motorcycles, and buses, with different colors, shapes, poses, and environmental contexts. </a:t>
            </a:r>
          </a:p>
          <a:p>
            <a:r>
              <a:rPr lang="en-US" b="0" i="0" dirty="0">
                <a:solidFill>
                  <a:srgbClr val="0D0D0D"/>
                </a:solidFill>
                <a:effectLst/>
                <a:latin typeface="Google Sans"/>
              </a:rPr>
              <a:t> </a:t>
            </a:r>
            <a:r>
              <a:rPr lang="en-US" dirty="0">
                <a:latin typeface="Google Sans"/>
              </a:rPr>
              <a:t>Value Proposition:</a:t>
            </a:r>
          </a:p>
          <a:p>
            <a:r>
              <a:rPr lang="en-US" dirty="0">
                <a:latin typeface="Google Sans"/>
              </a:rPr>
              <a:t>The value proposition of this recipe generator lies in its ability to revolutionize the way users discover and prepare vehicles. </a:t>
            </a:r>
            <a:endParaRPr lang="en-IN" dirty="0">
              <a:latin typeface="Google Sans"/>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1581150" y="1870055"/>
            <a:ext cx="7772400" cy="4524315"/>
          </a:xfrm>
          <a:prstGeom prst="rect">
            <a:avLst/>
          </a:prstGeom>
          <a:noFill/>
        </p:spPr>
        <p:txBody>
          <a:bodyPr wrap="square" rtlCol="0">
            <a:spAutoFit/>
          </a:bodyPr>
          <a:lstStyle/>
          <a:p>
            <a:pPr algn="l">
              <a:buFont typeface="+mj-lt"/>
              <a:buAutoNum type="arabicPeriod"/>
            </a:pPr>
            <a:r>
              <a:rPr lang="en-US" b="1" i="0" dirty="0">
                <a:solidFill>
                  <a:srgbClr val="1F1F1F"/>
                </a:solidFill>
                <a:effectLst/>
                <a:latin typeface="Google Sans"/>
              </a:rPr>
              <a:t>Generating entirely new vehicle designs:</a:t>
            </a:r>
            <a:r>
              <a:rPr lang="en-US" b="0" i="0" dirty="0">
                <a:solidFill>
                  <a:srgbClr val="1F1F1F"/>
                </a:solidFill>
                <a:effectLst/>
                <a:latin typeface="Google Sans"/>
              </a:rPr>
              <a:t> A GAN could be trained on a large dataset of existing WoW vehicles. The GAN would then be able to generate new images of vehicles that are similar to the ones it was trained on, but with new variations and details. This could be used to create new vehicle models for the game or to allow players to customize their vehicles in more detail.</a:t>
            </a:r>
          </a:p>
          <a:p>
            <a:pPr algn="l">
              <a:buFont typeface="+mj-lt"/>
              <a:buAutoNum type="arabicPeriod"/>
            </a:pPr>
            <a:r>
              <a:rPr lang="en-US" b="1" i="0" dirty="0">
                <a:solidFill>
                  <a:srgbClr val="1F1F1F"/>
                </a:solidFill>
                <a:effectLst/>
                <a:latin typeface="Google Sans"/>
              </a:rPr>
              <a:t>Customizing existing vehicles:</a:t>
            </a:r>
            <a:r>
              <a:rPr lang="en-US" b="0" i="0" dirty="0">
                <a:solidFill>
                  <a:srgbClr val="1F1F1F"/>
                </a:solidFill>
                <a:effectLst/>
                <a:latin typeface="Google Sans"/>
              </a:rPr>
              <a:t> A GAN could be used to take an image of an existing WoW vehicle and then generate variations of that vehicle based on user input. For example, a user could specify that they want the vehicle to be a different color or to have different wheels. The GAN would then generate an image of the vehicle with those changes.</a:t>
            </a:r>
          </a:p>
          <a:p>
            <a:pPr algn="l">
              <a:buFont typeface="+mj-lt"/>
              <a:buAutoNum type="arabicPeriod"/>
            </a:pPr>
            <a:r>
              <a:rPr lang="en-US" b="1" i="0" dirty="0">
                <a:solidFill>
                  <a:srgbClr val="1F1F1F"/>
                </a:solidFill>
                <a:effectLst/>
                <a:latin typeface="Google Sans"/>
              </a:rPr>
              <a:t>Creating images from text descriptions:</a:t>
            </a:r>
            <a:r>
              <a:rPr lang="en-US" b="0" i="0" dirty="0">
                <a:solidFill>
                  <a:srgbClr val="1F1F1F"/>
                </a:solidFill>
                <a:effectLst/>
                <a:latin typeface="Google Sans"/>
              </a:rPr>
              <a:t> A different type of generative AI model, called a transformer, could be used to generate images of WoW vehicles based on text descriptions. For example, a user could type in a description of a vehicle, such as "a red flying car with rocket boosters," and the model would generate an image of that vehicle.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752475" y="1997839"/>
            <a:ext cx="8601075" cy="2862322"/>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Creating Realistic Concepts:</a:t>
            </a:r>
            <a:r>
              <a:rPr lang="en-US" b="0" i="0" dirty="0">
                <a:solidFill>
                  <a:srgbClr val="1F1F1F"/>
                </a:solidFill>
                <a:effectLst/>
                <a:latin typeface="Google Sans"/>
              </a:rPr>
              <a:t> AI can dream up entirely new car designs based on a designer's prompt. This lets them explore a wider range of possibilities before committing to physical prototypes.</a:t>
            </a:r>
          </a:p>
          <a:p>
            <a:pPr algn="l">
              <a:buFont typeface="Arial" panose="020B0604020202020204" pitchFamily="34" charset="0"/>
              <a:buChar char="•"/>
            </a:pPr>
            <a:r>
              <a:rPr lang="en-US" b="1" i="0" dirty="0">
                <a:solidFill>
                  <a:srgbClr val="1F1F1F"/>
                </a:solidFill>
                <a:effectLst/>
                <a:latin typeface="Google Sans"/>
              </a:rPr>
              <a:t>Simulating Environments:</a:t>
            </a:r>
            <a:r>
              <a:rPr lang="en-US" b="0" i="0" dirty="0">
                <a:solidFill>
                  <a:srgbClr val="1F1F1F"/>
                </a:solidFill>
                <a:effectLst/>
                <a:latin typeface="Google Sans"/>
              </a:rPr>
              <a:t> Generative AI can create realistic images of vehicles in different environments, like on a highway or off-road. This is useful for testing designs virtually and getting a feel for how they'll look in real-world settings.</a:t>
            </a:r>
          </a:p>
          <a:p>
            <a:pPr algn="l">
              <a:buFont typeface="Arial" panose="020B0604020202020204" pitchFamily="34" charset="0"/>
              <a:buChar char="•"/>
            </a:pPr>
            <a:r>
              <a:rPr lang="en-US" b="1" i="0" dirty="0">
                <a:solidFill>
                  <a:srgbClr val="1F1F1F"/>
                </a:solidFill>
                <a:effectLst/>
                <a:latin typeface="Google Sans"/>
              </a:rPr>
              <a:t>Generating Variations:</a:t>
            </a:r>
            <a:r>
              <a:rPr lang="en-US" b="0" i="0" dirty="0">
                <a:solidFill>
                  <a:srgbClr val="1F1F1F"/>
                </a:solidFill>
                <a:effectLst/>
                <a:latin typeface="Google Sans"/>
              </a:rPr>
              <a:t> With a base design, AI can create variations on a theme. This lets designers quickly explore different color schemes, trims, or wheel styles without needing to manually edit each image.</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951</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Google Sans</vt:lpstr>
      <vt:lpstr>Söhne</vt:lpstr>
      <vt:lpstr>Trebuchet MS</vt:lpstr>
      <vt:lpstr>Office Theme</vt:lpstr>
      <vt:lpstr>PowerPoint Presentation</vt:lpstr>
      <vt:lpstr>VEHICLES GENERATOR:USING GENERATIVE AI</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dc:creator>
  <cp:lastModifiedBy>Haridha Sankar</cp:lastModifiedBy>
  <cp:revision>7</cp:revision>
  <dcterms:created xsi:type="dcterms:W3CDTF">2024-03-28T04:06:34Z</dcterms:created>
  <dcterms:modified xsi:type="dcterms:W3CDTF">2024-04-01T13:11:51Z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