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2" r:id="rId2"/>
    <p:sldId id="256" r:id="rId3"/>
    <p:sldId id="260" r:id="rId4"/>
    <p:sldId id="257" r:id="rId5"/>
    <p:sldId id="258" r:id="rId6"/>
    <p:sldId id="259" r:id="rId7"/>
    <p:sldId id="261" r:id="rId8"/>
    <p:sldId id="263" r:id="rId9"/>
    <p:sldId id="264" r:id="rId10"/>
    <p:sldId id="265" r:id="rId11"/>
    <p:sldId id="268"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wyaa lakshmanasamy" initials="bl" lastIdx="2" clrIdx="0">
    <p:extLst>
      <p:ext uri="{19B8F6BF-5375-455C-9EA6-DF929625EA0E}">
        <p15:presenceInfo xmlns:p15="http://schemas.microsoft.com/office/powerpoint/2012/main" userId="27399bbc7a2ff4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FF99"/>
    <a:srgbClr val="FFCCFF"/>
    <a:srgbClr val="BD03A7"/>
    <a:srgbClr val="FFFA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86" d="100"/>
          <a:sy n="86" d="100"/>
        </p:scale>
        <p:origin x="28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71A84-BB45-4B5D-8F4E-8294FC86FE9B}" type="datetimeFigureOut">
              <a:rPr lang="en-IN" smtClean="0"/>
              <a:t>07-06-2021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2740F-9D3D-47A0-842C-428EC8B6181D}" type="slidenum">
              <a:rPr lang="en-IN" smtClean="0"/>
              <a:t>‹#›</a:t>
            </a:fld>
            <a:endParaRPr lang="en-IN"/>
          </a:p>
        </p:txBody>
      </p:sp>
    </p:spTree>
    <p:extLst>
      <p:ext uri="{BB962C8B-B14F-4D97-AF65-F5344CB8AC3E}">
        <p14:creationId xmlns:p14="http://schemas.microsoft.com/office/powerpoint/2010/main" val="266819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94C1-17FB-4FC9-9173-3C32BB6F33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841CC5-C719-4D51-9357-A8497CF4A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A317E8-2CB5-4B8D-B3B0-EF29B0AD763F}"/>
              </a:ext>
            </a:extLst>
          </p:cNvPr>
          <p:cNvSpPr>
            <a:spLocks noGrp="1"/>
          </p:cNvSpPr>
          <p:nvPr>
            <p:ph type="dt" sz="half" idx="10"/>
          </p:nvPr>
        </p:nvSpPr>
        <p:spPr/>
        <p:txBody>
          <a:bodyPr/>
          <a:lstStyle/>
          <a:p>
            <a:fld id="{3F749557-22C6-428E-9E04-AA9E62C7EDCD}" type="datetimeFigureOut">
              <a:rPr lang="en-IN" smtClean="0"/>
              <a:t>07-06-2021</a:t>
            </a:fld>
            <a:endParaRPr lang="en-IN"/>
          </a:p>
        </p:txBody>
      </p:sp>
      <p:sp>
        <p:nvSpPr>
          <p:cNvPr id="5" name="Footer Placeholder 4">
            <a:extLst>
              <a:ext uri="{FF2B5EF4-FFF2-40B4-BE49-F238E27FC236}">
                <a16:creationId xmlns:a16="http://schemas.microsoft.com/office/drawing/2014/main" id="{24B60388-1B53-45B8-9C5A-BDE750D0D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B97A0-6A39-4D1B-B079-EB3F57C16B2A}"/>
              </a:ext>
            </a:extLst>
          </p:cNvPr>
          <p:cNvSpPr>
            <a:spLocks noGrp="1"/>
          </p:cNvSpPr>
          <p:nvPr>
            <p:ph type="sldNum" sz="quarter" idx="12"/>
          </p:nvPr>
        </p:nvSpPr>
        <p:spPr/>
        <p:txBody>
          <a:bodyPr/>
          <a:lstStyle/>
          <a:p>
            <a:fld id="{53F8815F-546E-4C70-B8DE-0E70A07BCE7E}" type="slidenum">
              <a:rPr lang="en-IN" smtClean="0"/>
              <a:t>‹#›</a:t>
            </a:fld>
            <a:endParaRPr lang="en-IN"/>
          </a:p>
        </p:txBody>
      </p:sp>
    </p:spTree>
    <p:extLst>
      <p:ext uri="{BB962C8B-B14F-4D97-AF65-F5344CB8AC3E}">
        <p14:creationId xmlns:p14="http://schemas.microsoft.com/office/powerpoint/2010/main" val="288879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98E4-EB9F-476F-9A0E-F4867D4D4F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9AA629-0EF0-41A0-B07B-64705054D1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3DE43D-B082-4E03-B72C-B6D3A73C41A3}"/>
              </a:ext>
            </a:extLst>
          </p:cNvPr>
          <p:cNvSpPr>
            <a:spLocks noGrp="1"/>
          </p:cNvSpPr>
          <p:nvPr>
            <p:ph type="dt" sz="half" idx="10"/>
          </p:nvPr>
        </p:nvSpPr>
        <p:spPr/>
        <p:txBody>
          <a:bodyPr/>
          <a:lstStyle/>
          <a:p>
            <a:fld id="{3F749557-22C6-428E-9E04-AA9E62C7EDCD}" type="datetimeFigureOut">
              <a:rPr lang="en-IN" smtClean="0"/>
              <a:t>07-06-2021</a:t>
            </a:fld>
            <a:endParaRPr lang="en-IN"/>
          </a:p>
        </p:txBody>
      </p:sp>
      <p:sp>
        <p:nvSpPr>
          <p:cNvPr id="5" name="Footer Placeholder 4">
            <a:extLst>
              <a:ext uri="{FF2B5EF4-FFF2-40B4-BE49-F238E27FC236}">
                <a16:creationId xmlns:a16="http://schemas.microsoft.com/office/drawing/2014/main" id="{D524E3D4-88AD-4D7A-97D4-C993E1A1E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3650C5-12E1-448A-83B0-C9FBC23F097F}"/>
              </a:ext>
            </a:extLst>
          </p:cNvPr>
          <p:cNvSpPr>
            <a:spLocks noGrp="1"/>
          </p:cNvSpPr>
          <p:nvPr>
            <p:ph type="sldNum" sz="quarter" idx="12"/>
          </p:nvPr>
        </p:nvSpPr>
        <p:spPr/>
        <p:txBody>
          <a:bodyPr/>
          <a:lstStyle/>
          <a:p>
            <a:fld id="{53F8815F-546E-4C70-B8DE-0E70A07BCE7E}" type="slidenum">
              <a:rPr lang="en-IN" smtClean="0"/>
              <a:t>‹#›</a:t>
            </a:fld>
            <a:endParaRPr lang="en-IN"/>
          </a:p>
        </p:txBody>
      </p:sp>
    </p:spTree>
    <p:extLst>
      <p:ext uri="{BB962C8B-B14F-4D97-AF65-F5344CB8AC3E}">
        <p14:creationId xmlns:p14="http://schemas.microsoft.com/office/powerpoint/2010/main" val="379631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52012-EC03-4B35-BB79-A3CAD69E01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F26D00-C4AB-4BDE-8CAF-DA016EEDE1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ECEB06-4B06-41CF-B1B6-E1D3E26CE9A8}"/>
              </a:ext>
            </a:extLst>
          </p:cNvPr>
          <p:cNvSpPr>
            <a:spLocks noGrp="1"/>
          </p:cNvSpPr>
          <p:nvPr>
            <p:ph type="dt" sz="half" idx="10"/>
          </p:nvPr>
        </p:nvSpPr>
        <p:spPr/>
        <p:txBody>
          <a:bodyPr/>
          <a:lstStyle/>
          <a:p>
            <a:fld id="{3F749557-22C6-428E-9E04-AA9E62C7EDCD}" type="datetimeFigureOut">
              <a:rPr lang="en-IN" smtClean="0"/>
              <a:t>07-06-2021</a:t>
            </a:fld>
            <a:endParaRPr lang="en-IN"/>
          </a:p>
        </p:txBody>
      </p:sp>
      <p:sp>
        <p:nvSpPr>
          <p:cNvPr id="5" name="Footer Placeholder 4">
            <a:extLst>
              <a:ext uri="{FF2B5EF4-FFF2-40B4-BE49-F238E27FC236}">
                <a16:creationId xmlns:a16="http://schemas.microsoft.com/office/drawing/2014/main" id="{5685F83C-08A7-4028-B19B-E0FF7BF4B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1EE2D-42D4-4684-81F5-28152925E264}"/>
              </a:ext>
            </a:extLst>
          </p:cNvPr>
          <p:cNvSpPr>
            <a:spLocks noGrp="1"/>
          </p:cNvSpPr>
          <p:nvPr>
            <p:ph type="sldNum" sz="quarter" idx="12"/>
          </p:nvPr>
        </p:nvSpPr>
        <p:spPr/>
        <p:txBody>
          <a:bodyPr/>
          <a:lstStyle/>
          <a:p>
            <a:fld id="{53F8815F-546E-4C70-B8DE-0E70A07BCE7E}" type="slidenum">
              <a:rPr lang="en-IN" smtClean="0"/>
              <a:t>‹#›</a:t>
            </a:fld>
            <a:endParaRPr lang="en-IN"/>
          </a:p>
        </p:txBody>
      </p:sp>
    </p:spTree>
    <p:extLst>
      <p:ext uri="{BB962C8B-B14F-4D97-AF65-F5344CB8AC3E}">
        <p14:creationId xmlns:p14="http://schemas.microsoft.com/office/powerpoint/2010/main" val="321765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AA45-6362-4B81-985A-2B7CCEF1FC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BFC55B-48A3-4774-9964-A8D565CD1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887FD5-7C6A-4B50-9A82-DFCB95DC6DFC}"/>
              </a:ext>
            </a:extLst>
          </p:cNvPr>
          <p:cNvSpPr>
            <a:spLocks noGrp="1"/>
          </p:cNvSpPr>
          <p:nvPr>
            <p:ph type="dt" sz="half" idx="10"/>
          </p:nvPr>
        </p:nvSpPr>
        <p:spPr/>
        <p:txBody>
          <a:bodyPr/>
          <a:lstStyle/>
          <a:p>
            <a:fld id="{3F749557-22C6-428E-9E04-AA9E62C7EDCD}" type="datetimeFigureOut">
              <a:rPr lang="en-IN" smtClean="0"/>
              <a:t>07-06-2021</a:t>
            </a:fld>
            <a:endParaRPr lang="en-IN"/>
          </a:p>
        </p:txBody>
      </p:sp>
      <p:sp>
        <p:nvSpPr>
          <p:cNvPr id="5" name="Footer Placeholder 4">
            <a:extLst>
              <a:ext uri="{FF2B5EF4-FFF2-40B4-BE49-F238E27FC236}">
                <a16:creationId xmlns:a16="http://schemas.microsoft.com/office/drawing/2014/main" id="{E1C262A6-3110-498F-B165-96B6E047C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E46125-36F6-4CA5-B97D-F6375C47A6CD}"/>
              </a:ext>
            </a:extLst>
          </p:cNvPr>
          <p:cNvSpPr>
            <a:spLocks noGrp="1"/>
          </p:cNvSpPr>
          <p:nvPr>
            <p:ph type="sldNum" sz="quarter" idx="12"/>
          </p:nvPr>
        </p:nvSpPr>
        <p:spPr/>
        <p:txBody>
          <a:bodyPr/>
          <a:lstStyle/>
          <a:p>
            <a:fld id="{53F8815F-546E-4C70-B8DE-0E70A07BCE7E}" type="slidenum">
              <a:rPr lang="en-IN" smtClean="0"/>
              <a:t>‹#›</a:t>
            </a:fld>
            <a:endParaRPr lang="en-IN"/>
          </a:p>
        </p:txBody>
      </p:sp>
    </p:spTree>
    <p:extLst>
      <p:ext uri="{BB962C8B-B14F-4D97-AF65-F5344CB8AC3E}">
        <p14:creationId xmlns:p14="http://schemas.microsoft.com/office/powerpoint/2010/main" val="971206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606F-4477-4AF8-B355-D5C3DA9377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822F80-296F-4D60-B7AF-0E10F8C9DC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D1021-A2F3-4B8B-8019-D201249793D2}"/>
              </a:ext>
            </a:extLst>
          </p:cNvPr>
          <p:cNvSpPr>
            <a:spLocks noGrp="1"/>
          </p:cNvSpPr>
          <p:nvPr>
            <p:ph type="dt" sz="half" idx="10"/>
          </p:nvPr>
        </p:nvSpPr>
        <p:spPr/>
        <p:txBody>
          <a:bodyPr/>
          <a:lstStyle/>
          <a:p>
            <a:fld id="{3F749557-22C6-428E-9E04-AA9E62C7EDCD}" type="datetimeFigureOut">
              <a:rPr lang="en-IN" smtClean="0"/>
              <a:t>07-06-2021</a:t>
            </a:fld>
            <a:endParaRPr lang="en-IN"/>
          </a:p>
        </p:txBody>
      </p:sp>
      <p:sp>
        <p:nvSpPr>
          <p:cNvPr id="5" name="Footer Placeholder 4">
            <a:extLst>
              <a:ext uri="{FF2B5EF4-FFF2-40B4-BE49-F238E27FC236}">
                <a16:creationId xmlns:a16="http://schemas.microsoft.com/office/drawing/2014/main" id="{A9F6A111-CA7D-4AAA-BFBD-9D1CD312B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5DB80-F880-4431-A958-23B05D684B6C}"/>
              </a:ext>
            </a:extLst>
          </p:cNvPr>
          <p:cNvSpPr>
            <a:spLocks noGrp="1"/>
          </p:cNvSpPr>
          <p:nvPr>
            <p:ph type="sldNum" sz="quarter" idx="12"/>
          </p:nvPr>
        </p:nvSpPr>
        <p:spPr/>
        <p:txBody>
          <a:bodyPr/>
          <a:lstStyle/>
          <a:p>
            <a:fld id="{53F8815F-546E-4C70-B8DE-0E70A07BCE7E}" type="slidenum">
              <a:rPr lang="en-IN" smtClean="0"/>
              <a:t>‹#›</a:t>
            </a:fld>
            <a:endParaRPr lang="en-IN"/>
          </a:p>
        </p:txBody>
      </p:sp>
    </p:spTree>
    <p:extLst>
      <p:ext uri="{BB962C8B-B14F-4D97-AF65-F5344CB8AC3E}">
        <p14:creationId xmlns:p14="http://schemas.microsoft.com/office/powerpoint/2010/main" val="2048580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DC49-9D96-4B32-BEE5-E259781CF4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3149B9-78AE-4A40-BB9E-D9215D1F27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D69059-40C1-4C2A-8587-1AE1CDADCC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22BED7-0C21-428D-92B6-77D8BC09B20B}"/>
              </a:ext>
            </a:extLst>
          </p:cNvPr>
          <p:cNvSpPr>
            <a:spLocks noGrp="1"/>
          </p:cNvSpPr>
          <p:nvPr>
            <p:ph type="dt" sz="half" idx="10"/>
          </p:nvPr>
        </p:nvSpPr>
        <p:spPr/>
        <p:txBody>
          <a:bodyPr/>
          <a:lstStyle/>
          <a:p>
            <a:fld id="{3F749557-22C6-428E-9E04-AA9E62C7EDCD}" type="datetimeFigureOut">
              <a:rPr lang="en-IN" smtClean="0"/>
              <a:t>07-06-2021</a:t>
            </a:fld>
            <a:endParaRPr lang="en-IN"/>
          </a:p>
        </p:txBody>
      </p:sp>
      <p:sp>
        <p:nvSpPr>
          <p:cNvPr id="6" name="Footer Placeholder 5">
            <a:extLst>
              <a:ext uri="{FF2B5EF4-FFF2-40B4-BE49-F238E27FC236}">
                <a16:creationId xmlns:a16="http://schemas.microsoft.com/office/drawing/2014/main" id="{1B2F1F3E-E634-4BAF-96E9-41DCAAC4B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414292-1CD1-4F2D-85F9-104CCF532B58}"/>
              </a:ext>
            </a:extLst>
          </p:cNvPr>
          <p:cNvSpPr>
            <a:spLocks noGrp="1"/>
          </p:cNvSpPr>
          <p:nvPr>
            <p:ph type="sldNum" sz="quarter" idx="12"/>
          </p:nvPr>
        </p:nvSpPr>
        <p:spPr/>
        <p:txBody>
          <a:bodyPr/>
          <a:lstStyle/>
          <a:p>
            <a:fld id="{53F8815F-546E-4C70-B8DE-0E70A07BCE7E}" type="slidenum">
              <a:rPr lang="en-IN" smtClean="0"/>
              <a:t>‹#›</a:t>
            </a:fld>
            <a:endParaRPr lang="en-IN"/>
          </a:p>
        </p:txBody>
      </p:sp>
    </p:spTree>
    <p:extLst>
      <p:ext uri="{BB962C8B-B14F-4D97-AF65-F5344CB8AC3E}">
        <p14:creationId xmlns:p14="http://schemas.microsoft.com/office/powerpoint/2010/main" val="410926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23A8-116E-498F-9E47-D628B2D395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E70CF1-F40B-4AF7-B977-E60EC97F53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F804-DA61-4D08-BCFB-9BCCD2330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3AB6FB-F494-4399-9665-7940FEB16C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34C33F-6610-4F76-9A3C-D8D9A87CEC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A7AFA7-1633-4E01-8920-AC375808F43E}"/>
              </a:ext>
            </a:extLst>
          </p:cNvPr>
          <p:cNvSpPr>
            <a:spLocks noGrp="1"/>
          </p:cNvSpPr>
          <p:nvPr>
            <p:ph type="dt" sz="half" idx="10"/>
          </p:nvPr>
        </p:nvSpPr>
        <p:spPr/>
        <p:txBody>
          <a:bodyPr/>
          <a:lstStyle/>
          <a:p>
            <a:fld id="{3F749557-22C6-428E-9E04-AA9E62C7EDCD}" type="datetimeFigureOut">
              <a:rPr lang="en-IN" smtClean="0"/>
              <a:t>07-06-2021</a:t>
            </a:fld>
            <a:endParaRPr lang="en-IN"/>
          </a:p>
        </p:txBody>
      </p:sp>
      <p:sp>
        <p:nvSpPr>
          <p:cNvPr id="8" name="Footer Placeholder 7">
            <a:extLst>
              <a:ext uri="{FF2B5EF4-FFF2-40B4-BE49-F238E27FC236}">
                <a16:creationId xmlns:a16="http://schemas.microsoft.com/office/drawing/2014/main" id="{1ACD312A-5EF2-4806-88BD-0559C933BE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B7ABB6-224E-4C25-B19E-8701F3D0B8CD}"/>
              </a:ext>
            </a:extLst>
          </p:cNvPr>
          <p:cNvSpPr>
            <a:spLocks noGrp="1"/>
          </p:cNvSpPr>
          <p:nvPr>
            <p:ph type="sldNum" sz="quarter" idx="12"/>
          </p:nvPr>
        </p:nvSpPr>
        <p:spPr/>
        <p:txBody>
          <a:bodyPr/>
          <a:lstStyle/>
          <a:p>
            <a:fld id="{53F8815F-546E-4C70-B8DE-0E70A07BCE7E}" type="slidenum">
              <a:rPr lang="en-IN" smtClean="0"/>
              <a:t>‹#›</a:t>
            </a:fld>
            <a:endParaRPr lang="en-IN"/>
          </a:p>
        </p:txBody>
      </p:sp>
    </p:spTree>
    <p:extLst>
      <p:ext uri="{BB962C8B-B14F-4D97-AF65-F5344CB8AC3E}">
        <p14:creationId xmlns:p14="http://schemas.microsoft.com/office/powerpoint/2010/main" val="423961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E9C4-9ED1-436D-B9C4-2CDD16B99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CEFF73-46B7-47DB-BF2D-4623E1458410}"/>
              </a:ext>
            </a:extLst>
          </p:cNvPr>
          <p:cNvSpPr>
            <a:spLocks noGrp="1"/>
          </p:cNvSpPr>
          <p:nvPr>
            <p:ph type="dt" sz="half" idx="10"/>
          </p:nvPr>
        </p:nvSpPr>
        <p:spPr/>
        <p:txBody>
          <a:bodyPr/>
          <a:lstStyle/>
          <a:p>
            <a:fld id="{3F749557-22C6-428E-9E04-AA9E62C7EDCD}" type="datetimeFigureOut">
              <a:rPr lang="en-IN" smtClean="0"/>
              <a:t>07-06-2021</a:t>
            </a:fld>
            <a:endParaRPr lang="en-IN"/>
          </a:p>
        </p:txBody>
      </p:sp>
      <p:sp>
        <p:nvSpPr>
          <p:cNvPr id="4" name="Footer Placeholder 3">
            <a:extLst>
              <a:ext uri="{FF2B5EF4-FFF2-40B4-BE49-F238E27FC236}">
                <a16:creationId xmlns:a16="http://schemas.microsoft.com/office/drawing/2014/main" id="{1F4AC915-B1B1-4298-8AB0-879BFE7BCF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C2E9EB-4B72-40CD-A395-70C7889CE111}"/>
              </a:ext>
            </a:extLst>
          </p:cNvPr>
          <p:cNvSpPr>
            <a:spLocks noGrp="1"/>
          </p:cNvSpPr>
          <p:nvPr>
            <p:ph type="sldNum" sz="quarter" idx="12"/>
          </p:nvPr>
        </p:nvSpPr>
        <p:spPr/>
        <p:txBody>
          <a:bodyPr/>
          <a:lstStyle/>
          <a:p>
            <a:fld id="{53F8815F-546E-4C70-B8DE-0E70A07BCE7E}" type="slidenum">
              <a:rPr lang="en-IN" smtClean="0"/>
              <a:t>‹#›</a:t>
            </a:fld>
            <a:endParaRPr lang="en-IN"/>
          </a:p>
        </p:txBody>
      </p:sp>
    </p:spTree>
    <p:extLst>
      <p:ext uri="{BB962C8B-B14F-4D97-AF65-F5344CB8AC3E}">
        <p14:creationId xmlns:p14="http://schemas.microsoft.com/office/powerpoint/2010/main" val="96275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D2BA12-5A62-4197-9D2C-2DD4C526C560}"/>
              </a:ext>
            </a:extLst>
          </p:cNvPr>
          <p:cNvSpPr>
            <a:spLocks noGrp="1"/>
          </p:cNvSpPr>
          <p:nvPr>
            <p:ph type="dt" sz="half" idx="10"/>
          </p:nvPr>
        </p:nvSpPr>
        <p:spPr/>
        <p:txBody>
          <a:bodyPr/>
          <a:lstStyle/>
          <a:p>
            <a:fld id="{3F749557-22C6-428E-9E04-AA9E62C7EDCD}" type="datetimeFigureOut">
              <a:rPr lang="en-IN" smtClean="0"/>
              <a:t>07-06-2021</a:t>
            </a:fld>
            <a:endParaRPr lang="en-IN"/>
          </a:p>
        </p:txBody>
      </p:sp>
      <p:sp>
        <p:nvSpPr>
          <p:cNvPr id="3" name="Footer Placeholder 2">
            <a:extLst>
              <a:ext uri="{FF2B5EF4-FFF2-40B4-BE49-F238E27FC236}">
                <a16:creationId xmlns:a16="http://schemas.microsoft.com/office/drawing/2014/main" id="{5886E8E8-EE26-4389-AF78-96149C8DB7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C5367A-8294-48DE-94AC-3C2226811158}"/>
              </a:ext>
            </a:extLst>
          </p:cNvPr>
          <p:cNvSpPr>
            <a:spLocks noGrp="1"/>
          </p:cNvSpPr>
          <p:nvPr>
            <p:ph type="sldNum" sz="quarter" idx="12"/>
          </p:nvPr>
        </p:nvSpPr>
        <p:spPr/>
        <p:txBody>
          <a:bodyPr/>
          <a:lstStyle/>
          <a:p>
            <a:fld id="{53F8815F-546E-4C70-B8DE-0E70A07BCE7E}" type="slidenum">
              <a:rPr lang="en-IN" smtClean="0"/>
              <a:t>‹#›</a:t>
            </a:fld>
            <a:endParaRPr lang="en-IN"/>
          </a:p>
        </p:txBody>
      </p:sp>
    </p:spTree>
    <p:extLst>
      <p:ext uri="{BB962C8B-B14F-4D97-AF65-F5344CB8AC3E}">
        <p14:creationId xmlns:p14="http://schemas.microsoft.com/office/powerpoint/2010/main" val="218423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271F8-E266-47B0-B62F-39758B269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99F8D1-A0D8-4F23-AA44-E73C7F847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44CEC0-092E-412A-A8C8-853586632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72E4F-8C80-4A71-A7ED-01B93124C99E}"/>
              </a:ext>
            </a:extLst>
          </p:cNvPr>
          <p:cNvSpPr>
            <a:spLocks noGrp="1"/>
          </p:cNvSpPr>
          <p:nvPr>
            <p:ph type="dt" sz="half" idx="10"/>
          </p:nvPr>
        </p:nvSpPr>
        <p:spPr/>
        <p:txBody>
          <a:bodyPr/>
          <a:lstStyle/>
          <a:p>
            <a:fld id="{3F749557-22C6-428E-9E04-AA9E62C7EDCD}" type="datetimeFigureOut">
              <a:rPr lang="en-IN" smtClean="0"/>
              <a:t>07-06-2021</a:t>
            </a:fld>
            <a:endParaRPr lang="en-IN"/>
          </a:p>
        </p:txBody>
      </p:sp>
      <p:sp>
        <p:nvSpPr>
          <p:cNvPr id="6" name="Footer Placeholder 5">
            <a:extLst>
              <a:ext uri="{FF2B5EF4-FFF2-40B4-BE49-F238E27FC236}">
                <a16:creationId xmlns:a16="http://schemas.microsoft.com/office/drawing/2014/main" id="{909E25EE-EE7B-42E5-9184-C1D7320F05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03BD1B-8BAF-4637-B905-7FB7CD64BE8B}"/>
              </a:ext>
            </a:extLst>
          </p:cNvPr>
          <p:cNvSpPr>
            <a:spLocks noGrp="1"/>
          </p:cNvSpPr>
          <p:nvPr>
            <p:ph type="sldNum" sz="quarter" idx="12"/>
          </p:nvPr>
        </p:nvSpPr>
        <p:spPr/>
        <p:txBody>
          <a:bodyPr/>
          <a:lstStyle/>
          <a:p>
            <a:fld id="{53F8815F-546E-4C70-B8DE-0E70A07BCE7E}" type="slidenum">
              <a:rPr lang="en-IN" smtClean="0"/>
              <a:t>‹#›</a:t>
            </a:fld>
            <a:endParaRPr lang="en-IN"/>
          </a:p>
        </p:txBody>
      </p:sp>
    </p:spTree>
    <p:extLst>
      <p:ext uri="{BB962C8B-B14F-4D97-AF65-F5344CB8AC3E}">
        <p14:creationId xmlns:p14="http://schemas.microsoft.com/office/powerpoint/2010/main" val="393037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3399-A003-4E21-94D1-A0367C9C5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07630D-C184-458C-9508-BD9AB846A2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58B45B-ECD7-4D97-95E0-E05B74766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43794-0324-42BC-8C5F-6203ADFF47EF}"/>
              </a:ext>
            </a:extLst>
          </p:cNvPr>
          <p:cNvSpPr>
            <a:spLocks noGrp="1"/>
          </p:cNvSpPr>
          <p:nvPr>
            <p:ph type="dt" sz="half" idx="10"/>
          </p:nvPr>
        </p:nvSpPr>
        <p:spPr/>
        <p:txBody>
          <a:bodyPr/>
          <a:lstStyle/>
          <a:p>
            <a:fld id="{3F749557-22C6-428E-9E04-AA9E62C7EDCD}" type="datetimeFigureOut">
              <a:rPr lang="en-IN" smtClean="0"/>
              <a:t>07-06-2021</a:t>
            </a:fld>
            <a:endParaRPr lang="en-IN"/>
          </a:p>
        </p:txBody>
      </p:sp>
      <p:sp>
        <p:nvSpPr>
          <p:cNvPr id="6" name="Footer Placeholder 5">
            <a:extLst>
              <a:ext uri="{FF2B5EF4-FFF2-40B4-BE49-F238E27FC236}">
                <a16:creationId xmlns:a16="http://schemas.microsoft.com/office/drawing/2014/main" id="{A6CB2FE6-3303-430C-97F6-5576411009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3AE1C8-0FA6-43B8-85CF-872DCE3CDDB1}"/>
              </a:ext>
            </a:extLst>
          </p:cNvPr>
          <p:cNvSpPr>
            <a:spLocks noGrp="1"/>
          </p:cNvSpPr>
          <p:nvPr>
            <p:ph type="sldNum" sz="quarter" idx="12"/>
          </p:nvPr>
        </p:nvSpPr>
        <p:spPr/>
        <p:txBody>
          <a:bodyPr/>
          <a:lstStyle/>
          <a:p>
            <a:fld id="{53F8815F-546E-4C70-B8DE-0E70A07BCE7E}" type="slidenum">
              <a:rPr lang="en-IN" smtClean="0"/>
              <a:t>‹#›</a:t>
            </a:fld>
            <a:endParaRPr lang="en-IN"/>
          </a:p>
        </p:txBody>
      </p:sp>
    </p:spTree>
    <p:extLst>
      <p:ext uri="{BB962C8B-B14F-4D97-AF65-F5344CB8AC3E}">
        <p14:creationId xmlns:p14="http://schemas.microsoft.com/office/powerpoint/2010/main" val="2400828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850C3F-9399-492B-B536-1DED044C4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C7D8B2-F3A7-4319-B085-208E5EFD0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28A004-15E2-4827-92E4-2A3B1CD20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49557-22C6-428E-9E04-AA9E62C7EDCD}" type="datetimeFigureOut">
              <a:rPr lang="en-IN" smtClean="0"/>
              <a:t>07-06-2021</a:t>
            </a:fld>
            <a:endParaRPr lang="en-IN"/>
          </a:p>
        </p:txBody>
      </p:sp>
      <p:sp>
        <p:nvSpPr>
          <p:cNvPr id="5" name="Footer Placeholder 4">
            <a:extLst>
              <a:ext uri="{FF2B5EF4-FFF2-40B4-BE49-F238E27FC236}">
                <a16:creationId xmlns:a16="http://schemas.microsoft.com/office/drawing/2014/main" id="{F534C90E-1733-4AB0-8FBC-F3531373B9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55E4B7-0150-443F-9C43-51EFAED6B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8815F-546E-4C70-B8DE-0E70A07BCE7E}" type="slidenum">
              <a:rPr lang="en-IN" smtClean="0"/>
              <a:t>‹#›</a:t>
            </a:fld>
            <a:endParaRPr lang="en-IN"/>
          </a:p>
        </p:txBody>
      </p:sp>
    </p:spTree>
    <p:extLst>
      <p:ext uri="{BB962C8B-B14F-4D97-AF65-F5344CB8AC3E}">
        <p14:creationId xmlns:p14="http://schemas.microsoft.com/office/powerpoint/2010/main" val="3774289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Engineering PowerPoint Template Slides for Presentation">
            <a:extLst>
              <a:ext uri="{FF2B5EF4-FFF2-40B4-BE49-F238E27FC236}">
                <a16:creationId xmlns:a16="http://schemas.microsoft.com/office/drawing/2014/main" id="{7E896B5E-9D49-4496-A95E-3005D9519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42"/>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36D7B793-A0B5-41F3-89F2-1AA8AD03E640}"/>
              </a:ext>
            </a:extLst>
          </p:cNvPr>
          <p:cNvSpPr/>
          <p:nvPr/>
        </p:nvSpPr>
        <p:spPr>
          <a:xfrm>
            <a:off x="7472039" y="2281560"/>
            <a:ext cx="4971496" cy="5007007"/>
          </a:xfrm>
          <a:prstGeom prst="ellipse">
            <a:avLst/>
          </a:prstGeom>
          <a:solidFill>
            <a:srgbClr val="FFFA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BD02955-7B9D-49D8-BD79-8AE5290DAB6F}"/>
              </a:ext>
            </a:extLst>
          </p:cNvPr>
          <p:cNvSpPr txBox="1"/>
          <p:nvPr/>
        </p:nvSpPr>
        <p:spPr>
          <a:xfrm>
            <a:off x="4181384" y="39950"/>
            <a:ext cx="7871534" cy="830997"/>
          </a:xfrm>
          <a:prstGeom prst="rect">
            <a:avLst/>
          </a:prstGeom>
          <a:noFill/>
          <a:effectLst>
            <a:reflection blurRad="6350" stA="50000" endA="300" endPos="55500" dist="50800" dir="5400000" sy="-100000" algn="bl" rotWithShape="0"/>
          </a:effectLst>
        </p:spPr>
        <p:txBody>
          <a:bodyPr wrap="square" rtlCol="0">
            <a:spAutoFit/>
          </a:bodyPr>
          <a:lstStyle/>
          <a:p>
            <a:r>
              <a:rPr lang="en-IN" sz="4800" b="1" dirty="0">
                <a:solidFill>
                  <a:srgbClr val="FF0000"/>
                </a:solidFill>
                <a:latin typeface="Bradley Hand ITC" panose="03070402050302030203" pitchFamily="66" charset="0"/>
              </a:rPr>
              <a:t>ENGINEERING GRAPHICS</a:t>
            </a:r>
          </a:p>
        </p:txBody>
      </p:sp>
      <p:sp>
        <p:nvSpPr>
          <p:cNvPr id="18" name="TextBox 17">
            <a:extLst>
              <a:ext uri="{FF2B5EF4-FFF2-40B4-BE49-F238E27FC236}">
                <a16:creationId xmlns:a16="http://schemas.microsoft.com/office/drawing/2014/main" id="{4CE28819-EE74-470A-8EB5-FCF34F2FCC33}"/>
              </a:ext>
            </a:extLst>
          </p:cNvPr>
          <p:cNvSpPr txBox="1"/>
          <p:nvPr/>
        </p:nvSpPr>
        <p:spPr>
          <a:xfrm>
            <a:off x="4181384" y="39950"/>
            <a:ext cx="9354106" cy="1107996"/>
          </a:xfrm>
          <a:prstGeom prst="rect">
            <a:avLst/>
          </a:prstGeom>
          <a:noFill/>
        </p:spPr>
        <p:txBody>
          <a:bodyPr wrap="square" rtlCol="0">
            <a:spAutoFit/>
          </a:bodyPr>
          <a:lstStyle/>
          <a:p>
            <a:r>
              <a:rPr lang="en-IN" sz="4800" b="1" dirty="0">
                <a:latin typeface="Bradley Hand ITC" panose="03070402050302030203" pitchFamily="66" charset="0"/>
              </a:rPr>
              <a:t>ENGINEERING GRAPHICS</a:t>
            </a:r>
          </a:p>
          <a:p>
            <a:endParaRPr lang="en-IN" dirty="0"/>
          </a:p>
        </p:txBody>
      </p:sp>
      <p:sp>
        <p:nvSpPr>
          <p:cNvPr id="20" name="TextBox 19">
            <a:extLst>
              <a:ext uri="{FF2B5EF4-FFF2-40B4-BE49-F238E27FC236}">
                <a16:creationId xmlns:a16="http://schemas.microsoft.com/office/drawing/2014/main" id="{4E645C38-0C77-4508-A5D4-DB535A9E2431}"/>
              </a:ext>
            </a:extLst>
          </p:cNvPr>
          <p:cNvSpPr txBox="1"/>
          <p:nvPr/>
        </p:nvSpPr>
        <p:spPr>
          <a:xfrm>
            <a:off x="8630575" y="3429000"/>
            <a:ext cx="2956264" cy="2677656"/>
          </a:xfrm>
          <a:prstGeom prst="rect">
            <a:avLst/>
          </a:prstGeom>
          <a:noFill/>
        </p:spPr>
        <p:txBody>
          <a:bodyPr wrap="square" rtlCol="0">
            <a:spAutoFit/>
          </a:bodyPr>
          <a:lstStyle/>
          <a:p>
            <a:r>
              <a:rPr lang="en-IN" sz="2800" dirty="0">
                <a:latin typeface="Goudy Old Style" panose="02020502050305020303" pitchFamily="18" charset="0"/>
              </a:rPr>
              <a:t>Presented</a:t>
            </a:r>
          </a:p>
          <a:p>
            <a:r>
              <a:rPr lang="en-IN" sz="2800" dirty="0"/>
              <a:t>                 </a:t>
            </a:r>
            <a:r>
              <a:rPr lang="en-IN" sz="2800" dirty="0">
                <a:latin typeface="Chiller" panose="04020404031007020602" pitchFamily="82" charset="0"/>
              </a:rPr>
              <a:t>BY:</a:t>
            </a:r>
          </a:p>
          <a:p>
            <a:endParaRPr lang="en-IN" sz="2800" dirty="0">
              <a:latin typeface="Chiller" panose="04020404031007020602" pitchFamily="82" charset="0"/>
            </a:endParaRPr>
          </a:p>
          <a:p>
            <a:r>
              <a:rPr lang="en-IN" sz="2800" dirty="0"/>
              <a:t>        </a:t>
            </a:r>
            <a:endParaRPr lang="en-IN" sz="2800" dirty="0">
              <a:latin typeface="Stencil" panose="040409050D0802020404" pitchFamily="82" charset="0"/>
            </a:endParaRPr>
          </a:p>
          <a:p>
            <a:r>
              <a:rPr lang="en-IN" sz="2800" dirty="0">
                <a:latin typeface="Stencil" panose="040409050D0802020404" pitchFamily="82" charset="0"/>
              </a:rPr>
              <a:t>                </a:t>
            </a:r>
            <a:r>
              <a:rPr lang="en-IN" sz="2800" dirty="0">
                <a:latin typeface="Stencil" panose="040409050D0802020404" pitchFamily="82" charset="0"/>
                <a:sym typeface="Wingdings" pitchFamily="2" charset="2"/>
              </a:rPr>
              <a:t> </a:t>
            </a:r>
            <a:r>
              <a:rPr lang="en-IN" sz="2800" dirty="0">
                <a:latin typeface="Stencil" panose="040409050D0802020404" pitchFamily="82" charset="0"/>
              </a:rPr>
              <a:t>BY </a:t>
            </a:r>
            <a:r>
              <a:rPr lang="en-IN" sz="2800" dirty="0">
                <a:latin typeface="Stencil" panose="040409050D0802020404" pitchFamily="82" charset="0"/>
                <a:sym typeface="Wingdings" pitchFamily="2" charset="2"/>
              </a:rPr>
              <a:t> </a:t>
            </a:r>
            <a:endParaRPr lang="en-IN" sz="2800" dirty="0"/>
          </a:p>
          <a:p>
            <a:r>
              <a:rPr lang="en-IN" sz="2800" dirty="0"/>
              <a:t>	  </a:t>
            </a:r>
            <a:endParaRPr lang="en-IN" sz="2800" dirty="0">
              <a:latin typeface="Castellar" panose="020A0402060406010301" pitchFamily="18" charset="0"/>
            </a:endParaRPr>
          </a:p>
        </p:txBody>
      </p:sp>
      <p:sp>
        <p:nvSpPr>
          <p:cNvPr id="6" name="Rectangle 5">
            <a:extLst>
              <a:ext uri="{FF2B5EF4-FFF2-40B4-BE49-F238E27FC236}">
                <a16:creationId xmlns:a16="http://schemas.microsoft.com/office/drawing/2014/main" id="{D4CDD4DD-B490-48E3-BA1B-2D3B6FB137B6}"/>
              </a:ext>
            </a:extLst>
          </p:cNvPr>
          <p:cNvSpPr/>
          <p:nvPr/>
        </p:nvSpPr>
        <p:spPr>
          <a:xfrm>
            <a:off x="4351461" y="1334350"/>
            <a:ext cx="7235378"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cap="none" spc="0" dirty="0">
                <a:ln/>
                <a:solidFill>
                  <a:schemeClr val="accent3"/>
                </a:solidFill>
                <a:effectLst/>
              </a:rPr>
              <a:t>Projections </a:t>
            </a:r>
            <a:r>
              <a:rPr lang="en-US" sz="4400" b="1" dirty="0">
                <a:ln/>
                <a:solidFill>
                  <a:schemeClr val="accent3"/>
                </a:solidFill>
              </a:rPr>
              <a:t>of </a:t>
            </a:r>
            <a:r>
              <a:rPr lang="en-US" sz="4400" b="1" dirty="0">
                <a:ln/>
                <a:solidFill>
                  <a:schemeClr val="bg1">
                    <a:lumMod val="65000"/>
                  </a:schemeClr>
                </a:solidFill>
              </a:rPr>
              <a:t>points and lines</a:t>
            </a:r>
            <a:endParaRPr lang="en-US" sz="4400" b="1" cap="none" spc="0" dirty="0">
              <a:ln/>
              <a:solidFill>
                <a:schemeClr val="bg1">
                  <a:lumMod val="65000"/>
                </a:schemeClr>
              </a:solidFill>
              <a:effectLst/>
            </a:endParaRPr>
          </a:p>
        </p:txBody>
      </p:sp>
    </p:spTree>
    <p:extLst>
      <p:ext uri="{BB962C8B-B14F-4D97-AF65-F5344CB8AC3E}">
        <p14:creationId xmlns:p14="http://schemas.microsoft.com/office/powerpoint/2010/main" val="121884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D8ED3-BEE8-4068-B885-08FC8FCF76BB}"/>
              </a:ext>
            </a:extLst>
          </p:cNvPr>
          <p:cNvSpPr txBox="1"/>
          <p:nvPr/>
        </p:nvSpPr>
        <p:spPr>
          <a:xfrm>
            <a:off x="552635" y="267476"/>
            <a:ext cx="6094520" cy="461665"/>
          </a:xfrm>
          <a:prstGeom prst="rect">
            <a:avLst/>
          </a:prstGeom>
          <a:noFill/>
        </p:spPr>
        <p:txBody>
          <a:bodyPr wrap="square">
            <a:spAutoFit/>
          </a:bodyPr>
          <a:lstStyle/>
          <a:p>
            <a:r>
              <a:rPr lang="en-IN" sz="2400" dirty="0"/>
              <a:t>b) </a:t>
            </a:r>
            <a:r>
              <a:rPr lang="en-US" sz="2400" dirty="0"/>
              <a:t>Inclined to VP, Parallel to HP</a:t>
            </a:r>
            <a:endParaRPr lang="en-IN" sz="2400" dirty="0"/>
          </a:p>
        </p:txBody>
      </p:sp>
      <p:sp>
        <p:nvSpPr>
          <p:cNvPr id="4" name="Rectangle: Rounded Corners 3">
            <a:extLst>
              <a:ext uri="{FF2B5EF4-FFF2-40B4-BE49-F238E27FC236}">
                <a16:creationId xmlns:a16="http://schemas.microsoft.com/office/drawing/2014/main" id="{4E5F517F-DCA3-4917-9968-A6E72FA3D994}"/>
              </a:ext>
            </a:extLst>
          </p:cNvPr>
          <p:cNvSpPr/>
          <p:nvPr/>
        </p:nvSpPr>
        <p:spPr>
          <a:xfrm>
            <a:off x="448321" y="783908"/>
            <a:ext cx="11547628" cy="79659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8B6AF43-6BD3-4F3B-89B4-3C4E8295E006}"/>
              </a:ext>
            </a:extLst>
          </p:cNvPr>
          <p:cNvSpPr txBox="1"/>
          <p:nvPr/>
        </p:nvSpPr>
        <p:spPr>
          <a:xfrm>
            <a:off x="552635" y="859040"/>
            <a:ext cx="11547628" cy="646331"/>
          </a:xfrm>
          <a:prstGeom prst="rect">
            <a:avLst/>
          </a:prstGeom>
          <a:noFill/>
        </p:spPr>
        <p:txBody>
          <a:bodyPr wrap="square">
            <a:spAutoFit/>
          </a:bodyPr>
          <a:lstStyle/>
          <a:p>
            <a:r>
              <a:rPr lang="en-US" dirty="0"/>
              <a:t>A line PQ 50mm long has its end P 25mm above HP and 25mm in front of VP. The line is inclined at 45˚ to VP and parallel to HP. Draw its projections</a:t>
            </a:r>
            <a:endParaRPr lang="en-IN" dirty="0"/>
          </a:p>
        </p:txBody>
      </p:sp>
      <p:cxnSp>
        <p:nvCxnSpPr>
          <p:cNvPr id="7" name="Straight Connector 6">
            <a:extLst>
              <a:ext uri="{FF2B5EF4-FFF2-40B4-BE49-F238E27FC236}">
                <a16:creationId xmlns:a16="http://schemas.microsoft.com/office/drawing/2014/main" id="{F3E7CBCE-4CA5-4F07-B2D6-0BFD3F6FEBC6}"/>
              </a:ext>
            </a:extLst>
          </p:cNvPr>
          <p:cNvCxnSpPr/>
          <p:nvPr/>
        </p:nvCxnSpPr>
        <p:spPr>
          <a:xfrm>
            <a:off x="1324252" y="3910611"/>
            <a:ext cx="9543495"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E1B8D3E0-E4D1-43C9-A147-9670BD40BA69}"/>
              </a:ext>
            </a:extLst>
          </p:cNvPr>
          <p:cNvSpPr txBox="1"/>
          <p:nvPr/>
        </p:nvSpPr>
        <p:spPr>
          <a:xfrm>
            <a:off x="552116" y="3725945"/>
            <a:ext cx="397276" cy="369332"/>
          </a:xfrm>
          <a:prstGeom prst="rect">
            <a:avLst/>
          </a:prstGeom>
          <a:noFill/>
        </p:spPr>
        <p:txBody>
          <a:bodyPr wrap="square">
            <a:spAutoFit/>
          </a:bodyPr>
          <a:lstStyle/>
          <a:p>
            <a:r>
              <a:rPr lang="en-IN" dirty="0"/>
              <a:t>X</a:t>
            </a:r>
          </a:p>
        </p:txBody>
      </p:sp>
      <p:sp>
        <p:nvSpPr>
          <p:cNvPr id="11" name="TextBox 10">
            <a:extLst>
              <a:ext uri="{FF2B5EF4-FFF2-40B4-BE49-F238E27FC236}">
                <a16:creationId xmlns:a16="http://schemas.microsoft.com/office/drawing/2014/main" id="{E253273B-6642-46C7-AFF1-BE8D70EC792F}"/>
              </a:ext>
            </a:extLst>
          </p:cNvPr>
          <p:cNvSpPr txBox="1"/>
          <p:nvPr/>
        </p:nvSpPr>
        <p:spPr>
          <a:xfrm>
            <a:off x="11245417" y="3725945"/>
            <a:ext cx="326255" cy="369332"/>
          </a:xfrm>
          <a:prstGeom prst="rect">
            <a:avLst/>
          </a:prstGeom>
          <a:noFill/>
        </p:spPr>
        <p:txBody>
          <a:bodyPr wrap="square">
            <a:spAutoFit/>
          </a:bodyPr>
          <a:lstStyle/>
          <a:p>
            <a:r>
              <a:rPr lang="en-IN" dirty="0"/>
              <a:t>Y</a:t>
            </a:r>
          </a:p>
        </p:txBody>
      </p:sp>
      <p:sp>
        <p:nvSpPr>
          <p:cNvPr id="13" name="TextBox 12">
            <a:extLst>
              <a:ext uri="{FF2B5EF4-FFF2-40B4-BE49-F238E27FC236}">
                <a16:creationId xmlns:a16="http://schemas.microsoft.com/office/drawing/2014/main" id="{B4F5AE93-679E-469F-B36B-479F2127E142}"/>
              </a:ext>
            </a:extLst>
          </p:cNvPr>
          <p:cNvSpPr txBox="1"/>
          <p:nvPr/>
        </p:nvSpPr>
        <p:spPr>
          <a:xfrm>
            <a:off x="10314187" y="3448946"/>
            <a:ext cx="494930" cy="923330"/>
          </a:xfrm>
          <a:prstGeom prst="rect">
            <a:avLst/>
          </a:prstGeom>
          <a:noFill/>
        </p:spPr>
        <p:txBody>
          <a:bodyPr wrap="square">
            <a:spAutoFit/>
          </a:bodyPr>
          <a:lstStyle/>
          <a:p>
            <a:r>
              <a:rPr lang="en-IN" dirty="0"/>
              <a:t>VP</a:t>
            </a:r>
          </a:p>
          <a:p>
            <a:endParaRPr lang="en-IN" dirty="0"/>
          </a:p>
          <a:p>
            <a:r>
              <a:rPr lang="en-IN" dirty="0"/>
              <a:t>HP</a:t>
            </a:r>
          </a:p>
        </p:txBody>
      </p:sp>
      <p:cxnSp>
        <p:nvCxnSpPr>
          <p:cNvPr id="14" name="Straight Connector 13">
            <a:extLst>
              <a:ext uri="{FF2B5EF4-FFF2-40B4-BE49-F238E27FC236}">
                <a16:creationId xmlns:a16="http://schemas.microsoft.com/office/drawing/2014/main" id="{0DAB7F26-CE24-4803-8AC6-27AD5E354309}"/>
              </a:ext>
            </a:extLst>
          </p:cNvPr>
          <p:cNvCxnSpPr>
            <a:cxnSpLocks/>
          </p:cNvCxnSpPr>
          <p:nvPr/>
        </p:nvCxnSpPr>
        <p:spPr>
          <a:xfrm>
            <a:off x="2210539" y="3169327"/>
            <a:ext cx="0" cy="1533162"/>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C0B34364-00F8-40C2-B017-F5854BD095E2}"/>
              </a:ext>
            </a:extLst>
          </p:cNvPr>
          <p:cNvSpPr txBox="1"/>
          <p:nvPr/>
        </p:nvSpPr>
        <p:spPr>
          <a:xfrm>
            <a:off x="2091800" y="3007850"/>
            <a:ext cx="237478"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19" name="TextBox 18">
            <a:extLst>
              <a:ext uri="{FF2B5EF4-FFF2-40B4-BE49-F238E27FC236}">
                <a16:creationId xmlns:a16="http://schemas.microsoft.com/office/drawing/2014/main" id="{A2DFFD3B-3369-4BEC-9FC8-F934B5E31778}"/>
              </a:ext>
            </a:extLst>
          </p:cNvPr>
          <p:cNvSpPr txBox="1"/>
          <p:nvPr/>
        </p:nvSpPr>
        <p:spPr>
          <a:xfrm>
            <a:off x="2091800" y="4517823"/>
            <a:ext cx="344010"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20" name="Straight Connector 19">
            <a:extLst>
              <a:ext uri="{FF2B5EF4-FFF2-40B4-BE49-F238E27FC236}">
                <a16:creationId xmlns:a16="http://schemas.microsoft.com/office/drawing/2014/main" id="{39FF1253-A078-423D-9836-9B9BE5218B2B}"/>
              </a:ext>
            </a:extLst>
          </p:cNvPr>
          <p:cNvCxnSpPr>
            <a:cxnSpLocks/>
          </p:cNvCxnSpPr>
          <p:nvPr/>
        </p:nvCxnSpPr>
        <p:spPr>
          <a:xfrm flipH="1">
            <a:off x="1713389" y="3169327"/>
            <a:ext cx="49715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A4379F8-6485-429E-9708-1A21697A6E97}"/>
              </a:ext>
            </a:extLst>
          </p:cNvPr>
          <p:cNvCxnSpPr>
            <a:cxnSpLocks/>
          </p:cNvCxnSpPr>
          <p:nvPr/>
        </p:nvCxnSpPr>
        <p:spPr>
          <a:xfrm flipH="1">
            <a:off x="1710059" y="4699815"/>
            <a:ext cx="49715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C9646D5-D0FF-44B5-974D-BFBF9B3AA8D5}"/>
              </a:ext>
            </a:extLst>
          </p:cNvPr>
          <p:cNvCxnSpPr>
            <a:cxnSpLocks/>
          </p:cNvCxnSpPr>
          <p:nvPr/>
        </p:nvCxnSpPr>
        <p:spPr>
          <a:xfrm flipV="1">
            <a:off x="1713389" y="3169327"/>
            <a:ext cx="0" cy="74128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A4A5565-589A-4277-A9AA-1EEC6AB888DF}"/>
              </a:ext>
            </a:extLst>
          </p:cNvPr>
          <p:cNvCxnSpPr>
            <a:cxnSpLocks/>
          </p:cNvCxnSpPr>
          <p:nvPr/>
        </p:nvCxnSpPr>
        <p:spPr>
          <a:xfrm flipV="1">
            <a:off x="1710059" y="3910611"/>
            <a:ext cx="0" cy="7892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7CB1ACA-9819-4324-99FB-AF7DE111C089}"/>
              </a:ext>
            </a:extLst>
          </p:cNvPr>
          <p:cNvCxnSpPr>
            <a:cxnSpLocks/>
          </p:cNvCxnSpPr>
          <p:nvPr/>
        </p:nvCxnSpPr>
        <p:spPr>
          <a:xfrm>
            <a:off x="2207209" y="3175531"/>
            <a:ext cx="5974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33D87F5-8211-4307-B66D-585CFBB35F85}"/>
              </a:ext>
            </a:extLst>
          </p:cNvPr>
          <p:cNvCxnSpPr>
            <a:cxnSpLocks/>
          </p:cNvCxnSpPr>
          <p:nvPr/>
        </p:nvCxnSpPr>
        <p:spPr>
          <a:xfrm>
            <a:off x="2207209" y="4699815"/>
            <a:ext cx="5974673"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228C8B9-0244-42AF-A96A-FFC1A3C2E7C0}"/>
              </a:ext>
            </a:extLst>
          </p:cNvPr>
          <p:cNvSpPr txBox="1"/>
          <p:nvPr/>
        </p:nvSpPr>
        <p:spPr>
          <a:xfrm flipH="1">
            <a:off x="2091800" y="2696136"/>
            <a:ext cx="362364" cy="369332"/>
          </a:xfrm>
          <a:prstGeom prst="rect">
            <a:avLst/>
          </a:prstGeom>
          <a:noFill/>
        </p:spPr>
        <p:txBody>
          <a:bodyPr wrap="square">
            <a:spAutoFit/>
          </a:bodyPr>
          <a:lstStyle/>
          <a:p>
            <a:r>
              <a:rPr lang="en-US" dirty="0"/>
              <a:t>p’</a:t>
            </a:r>
            <a:endParaRPr lang="en-IN" dirty="0"/>
          </a:p>
        </p:txBody>
      </p:sp>
      <p:sp>
        <p:nvSpPr>
          <p:cNvPr id="31" name="TextBox 30">
            <a:extLst>
              <a:ext uri="{FF2B5EF4-FFF2-40B4-BE49-F238E27FC236}">
                <a16:creationId xmlns:a16="http://schemas.microsoft.com/office/drawing/2014/main" id="{8CF92A6A-F7A7-4BA8-A196-05B3C6FA9D16}"/>
              </a:ext>
            </a:extLst>
          </p:cNvPr>
          <p:cNvSpPr txBox="1"/>
          <p:nvPr/>
        </p:nvSpPr>
        <p:spPr>
          <a:xfrm>
            <a:off x="2065167" y="4748655"/>
            <a:ext cx="397276" cy="369332"/>
          </a:xfrm>
          <a:prstGeom prst="rect">
            <a:avLst/>
          </a:prstGeom>
          <a:noFill/>
        </p:spPr>
        <p:txBody>
          <a:bodyPr wrap="square">
            <a:spAutoFit/>
          </a:bodyPr>
          <a:lstStyle/>
          <a:p>
            <a:r>
              <a:rPr lang="en-US" dirty="0"/>
              <a:t>p</a:t>
            </a:r>
            <a:endParaRPr lang="en-IN" dirty="0"/>
          </a:p>
        </p:txBody>
      </p:sp>
      <p:sp>
        <p:nvSpPr>
          <p:cNvPr id="33" name="TextBox 32">
            <a:extLst>
              <a:ext uri="{FF2B5EF4-FFF2-40B4-BE49-F238E27FC236}">
                <a16:creationId xmlns:a16="http://schemas.microsoft.com/office/drawing/2014/main" id="{EADC1F5D-7FFB-46F8-B1F8-EA98C72CD528}"/>
              </a:ext>
            </a:extLst>
          </p:cNvPr>
          <p:cNvSpPr txBox="1"/>
          <p:nvPr/>
        </p:nvSpPr>
        <p:spPr>
          <a:xfrm>
            <a:off x="8297291" y="2991318"/>
            <a:ext cx="1231777" cy="369332"/>
          </a:xfrm>
          <a:prstGeom prst="rect">
            <a:avLst/>
          </a:prstGeom>
          <a:noFill/>
        </p:spPr>
        <p:txBody>
          <a:bodyPr wrap="square">
            <a:spAutoFit/>
          </a:bodyPr>
          <a:lstStyle/>
          <a:p>
            <a:r>
              <a:rPr lang="en-IN" dirty="0"/>
              <a:t>Locus of p’</a:t>
            </a:r>
          </a:p>
        </p:txBody>
      </p:sp>
      <p:sp>
        <p:nvSpPr>
          <p:cNvPr id="35" name="TextBox 34">
            <a:extLst>
              <a:ext uri="{FF2B5EF4-FFF2-40B4-BE49-F238E27FC236}">
                <a16:creationId xmlns:a16="http://schemas.microsoft.com/office/drawing/2014/main" id="{C443033D-6AA5-48D3-88C0-4CBF65C8569F}"/>
              </a:ext>
            </a:extLst>
          </p:cNvPr>
          <p:cNvSpPr txBox="1"/>
          <p:nvPr/>
        </p:nvSpPr>
        <p:spPr>
          <a:xfrm>
            <a:off x="8297291" y="4515149"/>
            <a:ext cx="1338309" cy="369332"/>
          </a:xfrm>
          <a:prstGeom prst="rect">
            <a:avLst/>
          </a:prstGeom>
          <a:noFill/>
        </p:spPr>
        <p:txBody>
          <a:bodyPr wrap="square">
            <a:spAutoFit/>
          </a:bodyPr>
          <a:lstStyle/>
          <a:p>
            <a:r>
              <a:rPr lang="en-IN" dirty="0"/>
              <a:t>Locus of p</a:t>
            </a:r>
          </a:p>
        </p:txBody>
      </p:sp>
      <p:cxnSp>
        <p:nvCxnSpPr>
          <p:cNvPr id="36" name="Straight Connector 35">
            <a:extLst>
              <a:ext uri="{FF2B5EF4-FFF2-40B4-BE49-F238E27FC236}">
                <a16:creationId xmlns:a16="http://schemas.microsoft.com/office/drawing/2014/main" id="{5B77641F-7C4A-4DC1-9CF9-62A2B3027B93}"/>
              </a:ext>
            </a:extLst>
          </p:cNvPr>
          <p:cNvCxnSpPr>
            <a:cxnSpLocks/>
          </p:cNvCxnSpPr>
          <p:nvPr/>
        </p:nvCxnSpPr>
        <p:spPr>
          <a:xfrm>
            <a:off x="2207209" y="4697142"/>
            <a:ext cx="3367968" cy="1508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8DF523C-996B-418F-B44B-177946A3794C}"/>
              </a:ext>
            </a:extLst>
          </p:cNvPr>
          <p:cNvCxnSpPr>
            <a:cxnSpLocks/>
          </p:cNvCxnSpPr>
          <p:nvPr/>
        </p:nvCxnSpPr>
        <p:spPr>
          <a:xfrm flipH="1" flipV="1">
            <a:off x="2213870" y="4702490"/>
            <a:ext cx="2215897" cy="9711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Arc 48">
            <a:extLst>
              <a:ext uri="{FF2B5EF4-FFF2-40B4-BE49-F238E27FC236}">
                <a16:creationId xmlns:a16="http://schemas.microsoft.com/office/drawing/2014/main" id="{AEBC48CF-91EB-405A-A1AE-1E0124EF12F1}"/>
              </a:ext>
            </a:extLst>
          </p:cNvPr>
          <p:cNvSpPr/>
          <p:nvPr/>
        </p:nvSpPr>
        <p:spPr>
          <a:xfrm rot="4506688">
            <a:off x="3903578" y="5281651"/>
            <a:ext cx="476504" cy="616170"/>
          </a:xfrm>
          <a:prstGeom prst="arc">
            <a:avLst>
              <a:gd name="adj1" fmla="val 16391842"/>
              <a:gd name="adj2" fmla="val 20844959"/>
            </a:avLst>
          </a:prstGeom>
          <a:ln w="28575">
            <a:solidFill>
              <a:srgbClr val="7030A0"/>
            </a:solidFill>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IN"/>
          </a:p>
        </p:txBody>
      </p:sp>
      <p:cxnSp>
        <p:nvCxnSpPr>
          <p:cNvPr id="50" name="Straight Connector 49">
            <a:extLst>
              <a:ext uri="{FF2B5EF4-FFF2-40B4-BE49-F238E27FC236}">
                <a16:creationId xmlns:a16="http://schemas.microsoft.com/office/drawing/2014/main" id="{A5BAD06D-BC98-4C10-939B-02D62F6E8ABA}"/>
              </a:ext>
            </a:extLst>
          </p:cNvPr>
          <p:cNvCxnSpPr>
            <a:cxnSpLocks/>
          </p:cNvCxnSpPr>
          <p:nvPr/>
        </p:nvCxnSpPr>
        <p:spPr>
          <a:xfrm flipH="1">
            <a:off x="4402363" y="2008573"/>
            <a:ext cx="11908" cy="3659765"/>
          </a:xfrm>
          <a:prstGeom prst="line">
            <a:avLst/>
          </a:prstGeom>
        </p:spPr>
        <p:style>
          <a:lnRef idx="1">
            <a:schemeClr val="accent1"/>
          </a:lnRef>
          <a:fillRef idx="0">
            <a:schemeClr val="accent1"/>
          </a:fillRef>
          <a:effectRef idx="0">
            <a:schemeClr val="accent1"/>
          </a:effectRef>
          <a:fontRef idx="minor">
            <a:schemeClr val="tx1"/>
          </a:fontRef>
        </p:style>
      </p:cxnSp>
      <p:sp>
        <p:nvSpPr>
          <p:cNvPr id="51" name="Arc 50">
            <a:extLst>
              <a:ext uri="{FF2B5EF4-FFF2-40B4-BE49-F238E27FC236}">
                <a16:creationId xmlns:a16="http://schemas.microsoft.com/office/drawing/2014/main" id="{70D54DE4-2FEF-4390-A5C6-927E06DC6A8B}"/>
              </a:ext>
            </a:extLst>
          </p:cNvPr>
          <p:cNvSpPr/>
          <p:nvPr/>
        </p:nvSpPr>
        <p:spPr>
          <a:xfrm rot="1322668">
            <a:off x="2675359" y="4604534"/>
            <a:ext cx="476504" cy="440119"/>
          </a:xfrm>
          <a:prstGeom prst="arc">
            <a:avLst>
              <a:gd name="adj1" fmla="val 18251933"/>
              <a:gd name="adj2" fmla="val 2874897"/>
            </a:avLst>
          </a:prstGeom>
          <a:solidFill>
            <a:schemeClr val="bg1"/>
          </a:solidFill>
          <a:ln w="38100">
            <a:solidFill>
              <a:srgbClr val="92D05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53" name="TextBox 52">
            <a:extLst>
              <a:ext uri="{FF2B5EF4-FFF2-40B4-BE49-F238E27FC236}">
                <a16:creationId xmlns:a16="http://schemas.microsoft.com/office/drawing/2014/main" id="{BDA367E1-808D-40B2-996C-90BB3D219CB7}"/>
              </a:ext>
            </a:extLst>
          </p:cNvPr>
          <p:cNvSpPr txBox="1"/>
          <p:nvPr/>
        </p:nvSpPr>
        <p:spPr>
          <a:xfrm>
            <a:off x="3279260" y="4793227"/>
            <a:ext cx="530441" cy="307777"/>
          </a:xfrm>
          <a:prstGeom prst="rect">
            <a:avLst/>
          </a:prstGeom>
          <a:noFill/>
        </p:spPr>
        <p:txBody>
          <a:bodyPr wrap="square">
            <a:spAutoFit/>
          </a:bodyPr>
          <a:lstStyle/>
          <a:p>
            <a:r>
              <a:rPr lang="en-US" sz="1400" b="1" dirty="0"/>
              <a:t>45˚</a:t>
            </a:r>
            <a:endParaRPr lang="en-IN" sz="1400" b="1" dirty="0"/>
          </a:p>
        </p:txBody>
      </p:sp>
      <p:sp>
        <p:nvSpPr>
          <p:cNvPr id="55" name="TextBox 54">
            <a:extLst>
              <a:ext uri="{FF2B5EF4-FFF2-40B4-BE49-F238E27FC236}">
                <a16:creationId xmlns:a16="http://schemas.microsoft.com/office/drawing/2014/main" id="{1FA4509D-B2BE-40D8-B438-4E10B183DF2F}"/>
              </a:ext>
            </a:extLst>
          </p:cNvPr>
          <p:cNvSpPr txBox="1"/>
          <p:nvPr/>
        </p:nvSpPr>
        <p:spPr>
          <a:xfrm>
            <a:off x="4272187" y="2984661"/>
            <a:ext cx="337949"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57" name="TextBox 56">
            <a:extLst>
              <a:ext uri="{FF2B5EF4-FFF2-40B4-BE49-F238E27FC236}">
                <a16:creationId xmlns:a16="http://schemas.microsoft.com/office/drawing/2014/main" id="{A886BF70-2CEB-4D8A-A29D-3657DCD8787C}"/>
              </a:ext>
            </a:extLst>
          </p:cNvPr>
          <p:cNvSpPr txBox="1"/>
          <p:nvPr/>
        </p:nvSpPr>
        <p:spPr>
          <a:xfrm>
            <a:off x="4272187" y="5491698"/>
            <a:ext cx="337949"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58" name="Straight Connector 57">
            <a:extLst>
              <a:ext uri="{FF2B5EF4-FFF2-40B4-BE49-F238E27FC236}">
                <a16:creationId xmlns:a16="http://schemas.microsoft.com/office/drawing/2014/main" id="{A72B287A-6B05-43E2-9F12-C2F356E66DE6}"/>
              </a:ext>
            </a:extLst>
          </p:cNvPr>
          <p:cNvCxnSpPr>
            <a:cxnSpLocks/>
          </p:cNvCxnSpPr>
          <p:nvPr/>
        </p:nvCxnSpPr>
        <p:spPr>
          <a:xfrm flipH="1">
            <a:off x="2225265" y="3169327"/>
            <a:ext cx="2189006" cy="168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771F69-A03C-4C4B-95A8-F33791D0A620}"/>
              </a:ext>
            </a:extLst>
          </p:cNvPr>
          <p:cNvSpPr txBox="1"/>
          <p:nvPr/>
        </p:nvSpPr>
        <p:spPr>
          <a:xfrm>
            <a:off x="1229232" y="3353993"/>
            <a:ext cx="467341" cy="307777"/>
          </a:xfrm>
          <a:prstGeom prst="rect">
            <a:avLst/>
          </a:prstGeom>
          <a:noFill/>
        </p:spPr>
        <p:txBody>
          <a:bodyPr wrap="square">
            <a:spAutoFit/>
          </a:bodyPr>
          <a:lstStyle/>
          <a:p>
            <a:r>
              <a:rPr lang="en-US" sz="1400" b="1" dirty="0"/>
              <a:t>25</a:t>
            </a:r>
            <a:endParaRPr lang="en-IN" sz="1400" dirty="0"/>
          </a:p>
        </p:txBody>
      </p:sp>
      <p:sp>
        <p:nvSpPr>
          <p:cNvPr id="65" name="TextBox 64">
            <a:extLst>
              <a:ext uri="{FF2B5EF4-FFF2-40B4-BE49-F238E27FC236}">
                <a16:creationId xmlns:a16="http://schemas.microsoft.com/office/drawing/2014/main" id="{5DEA6071-C804-4BA0-875A-F638DB46E364}"/>
              </a:ext>
            </a:extLst>
          </p:cNvPr>
          <p:cNvSpPr txBox="1"/>
          <p:nvPr/>
        </p:nvSpPr>
        <p:spPr>
          <a:xfrm>
            <a:off x="1224490" y="4207372"/>
            <a:ext cx="443525" cy="307777"/>
          </a:xfrm>
          <a:prstGeom prst="rect">
            <a:avLst/>
          </a:prstGeom>
          <a:noFill/>
        </p:spPr>
        <p:txBody>
          <a:bodyPr wrap="square">
            <a:spAutoFit/>
          </a:bodyPr>
          <a:lstStyle/>
          <a:p>
            <a:r>
              <a:rPr lang="en-US" sz="1400" b="1" dirty="0"/>
              <a:t>25</a:t>
            </a:r>
            <a:endParaRPr lang="en-IN" sz="1400" dirty="0"/>
          </a:p>
        </p:txBody>
      </p:sp>
      <p:sp>
        <p:nvSpPr>
          <p:cNvPr id="67" name="TextBox 66">
            <a:extLst>
              <a:ext uri="{FF2B5EF4-FFF2-40B4-BE49-F238E27FC236}">
                <a16:creationId xmlns:a16="http://schemas.microsoft.com/office/drawing/2014/main" id="{4E814C13-31C0-4A7C-A9C6-24F26B1220FF}"/>
              </a:ext>
            </a:extLst>
          </p:cNvPr>
          <p:cNvSpPr txBox="1"/>
          <p:nvPr/>
        </p:nvSpPr>
        <p:spPr>
          <a:xfrm>
            <a:off x="4397073" y="2752076"/>
            <a:ext cx="506945" cy="369332"/>
          </a:xfrm>
          <a:prstGeom prst="rect">
            <a:avLst/>
          </a:prstGeom>
          <a:noFill/>
        </p:spPr>
        <p:txBody>
          <a:bodyPr wrap="square">
            <a:spAutoFit/>
          </a:bodyPr>
          <a:lstStyle/>
          <a:p>
            <a:r>
              <a:rPr lang="en-US" dirty="0"/>
              <a:t>q’</a:t>
            </a:r>
            <a:endParaRPr lang="en-IN" dirty="0"/>
          </a:p>
        </p:txBody>
      </p:sp>
      <p:sp>
        <p:nvSpPr>
          <p:cNvPr id="69" name="TextBox 68">
            <a:extLst>
              <a:ext uri="{FF2B5EF4-FFF2-40B4-BE49-F238E27FC236}">
                <a16:creationId xmlns:a16="http://schemas.microsoft.com/office/drawing/2014/main" id="{E6730875-195F-4102-9778-33A667625FB7}"/>
              </a:ext>
            </a:extLst>
          </p:cNvPr>
          <p:cNvSpPr txBox="1"/>
          <p:nvPr/>
        </p:nvSpPr>
        <p:spPr>
          <a:xfrm>
            <a:off x="4503296" y="5263877"/>
            <a:ext cx="337949" cy="369332"/>
          </a:xfrm>
          <a:prstGeom prst="rect">
            <a:avLst/>
          </a:prstGeom>
          <a:noFill/>
        </p:spPr>
        <p:txBody>
          <a:bodyPr wrap="square">
            <a:spAutoFit/>
          </a:bodyPr>
          <a:lstStyle/>
          <a:p>
            <a:r>
              <a:rPr lang="en-US" dirty="0"/>
              <a:t>q</a:t>
            </a:r>
            <a:endParaRPr lang="en-IN" dirty="0"/>
          </a:p>
        </p:txBody>
      </p:sp>
      <p:sp>
        <p:nvSpPr>
          <p:cNvPr id="71" name="TextBox 70">
            <a:extLst>
              <a:ext uri="{FF2B5EF4-FFF2-40B4-BE49-F238E27FC236}">
                <a16:creationId xmlns:a16="http://schemas.microsoft.com/office/drawing/2014/main" id="{1A9478C9-EB2E-47E8-BE6E-C1F29D7D226B}"/>
              </a:ext>
            </a:extLst>
          </p:cNvPr>
          <p:cNvSpPr txBox="1"/>
          <p:nvPr/>
        </p:nvSpPr>
        <p:spPr>
          <a:xfrm>
            <a:off x="2810963" y="5253690"/>
            <a:ext cx="467341" cy="307777"/>
          </a:xfrm>
          <a:prstGeom prst="rect">
            <a:avLst/>
          </a:prstGeom>
          <a:noFill/>
        </p:spPr>
        <p:txBody>
          <a:bodyPr wrap="square">
            <a:spAutoFit/>
          </a:bodyPr>
          <a:lstStyle/>
          <a:p>
            <a:r>
              <a:rPr lang="en-US" sz="1400" b="1" dirty="0"/>
              <a:t>50</a:t>
            </a:r>
            <a:endParaRPr lang="en-IN" sz="1400" dirty="0"/>
          </a:p>
        </p:txBody>
      </p:sp>
      <p:sp>
        <p:nvSpPr>
          <p:cNvPr id="73" name="TextBox 72">
            <a:extLst>
              <a:ext uri="{FF2B5EF4-FFF2-40B4-BE49-F238E27FC236}">
                <a16:creationId xmlns:a16="http://schemas.microsoft.com/office/drawing/2014/main" id="{4D2F4010-6F24-4218-B405-21AE85937594}"/>
              </a:ext>
            </a:extLst>
          </p:cNvPr>
          <p:cNvSpPr txBox="1"/>
          <p:nvPr/>
        </p:nvSpPr>
        <p:spPr>
          <a:xfrm>
            <a:off x="9222827" y="6488668"/>
            <a:ext cx="2969173" cy="369332"/>
          </a:xfrm>
          <a:prstGeom prst="rect">
            <a:avLst/>
          </a:prstGeom>
          <a:noFill/>
        </p:spPr>
        <p:txBody>
          <a:bodyPr wrap="square">
            <a:spAutoFit/>
          </a:bodyPr>
          <a:lstStyle/>
          <a:p>
            <a:r>
              <a:rPr lang="en-IN" dirty="0"/>
              <a:t>ALL DIMENSIONS ARE IN mm</a:t>
            </a:r>
          </a:p>
        </p:txBody>
      </p:sp>
      <p:sp>
        <p:nvSpPr>
          <p:cNvPr id="74" name="Speech Bubble: Oval 73">
            <a:extLst>
              <a:ext uri="{FF2B5EF4-FFF2-40B4-BE49-F238E27FC236}">
                <a16:creationId xmlns:a16="http://schemas.microsoft.com/office/drawing/2014/main" id="{A7C1A464-4B13-442D-80D5-DACF5C245149}"/>
              </a:ext>
            </a:extLst>
          </p:cNvPr>
          <p:cNvSpPr/>
          <p:nvPr/>
        </p:nvSpPr>
        <p:spPr>
          <a:xfrm>
            <a:off x="6676372" y="5454533"/>
            <a:ext cx="2039527" cy="1101475"/>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dirty="0"/>
              <a:t>T L = 50mm</a:t>
            </a:r>
          </a:p>
          <a:p>
            <a:r>
              <a:rPr lang="en-IN" dirty="0"/>
              <a:t>HP = 25mm</a:t>
            </a:r>
          </a:p>
          <a:p>
            <a:r>
              <a:rPr lang="en-IN" dirty="0"/>
              <a:t>VP = 25mm</a:t>
            </a:r>
          </a:p>
        </p:txBody>
      </p:sp>
      <p:sp>
        <p:nvSpPr>
          <p:cNvPr id="75" name="Rectangle: Rounded Corners 74">
            <a:extLst>
              <a:ext uri="{FF2B5EF4-FFF2-40B4-BE49-F238E27FC236}">
                <a16:creationId xmlns:a16="http://schemas.microsoft.com/office/drawing/2014/main" id="{42C67903-6506-4F62-8EAE-FF2925612286}"/>
              </a:ext>
            </a:extLst>
          </p:cNvPr>
          <p:cNvSpPr/>
          <p:nvPr/>
        </p:nvSpPr>
        <p:spPr>
          <a:xfrm>
            <a:off x="136198" y="5768153"/>
            <a:ext cx="2024108" cy="94018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 </a:t>
            </a:r>
            <a:r>
              <a:rPr lang="en-US" dirty="0" err="1"/>
              <a:t>p’q</a:t>
            </a:r>
            <a:r>
              <a:rPr lang="en-US" dirty="0"/>
              <a:t>’ = Front view</a:t>
            </a:r>
          </a:p>
          <a:p>
            <a:pPr algn="ctr"/>
            <a:endParaRPr lang="en-IN" dirty="0"/>
          </a:p>
          <a:p>
            <a:pPr algn="ctr"/>
            <a:r>
              <a:rPr lang="en-IN" dirty="0" err="1"/>
              <a:t>Pq</a:t>
            </a:r>
            <a:r>
              <a:rPr lang="en-IN" dirty="0"/>
              <a:t> = Top view</a:t>
            </a:r>
          </a:p>
        </p:txBody>
      </p:sp>
    </p:spTree>
    <p:extLst>
      <p:ext uri="{BB962C8B-B14F-4D97-AF65-F5344CB8AC3E}">
        <p14:creationId xmlns:p14="http://schemas.microsoft.com/office/powerpoint/2010/main" val="2125861443"/>
      </p:ext>
    </p:extLst>
  </p:cSld>
  <p:clrMapOvr>
    <a:masterClrMapping/>
  </p:clrMapOvr>
  <mc:AlternateContent xmlns:mc="http://schemas.openxmlformats.org/markup-compatibility/2006" xmlns:p14="http://schemas.microsoft.com/office/powerpoint/2010/main">
    <mc:Choice Requires="p14">
      <p:transition spd="slow" p14:dur="225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circle(in)">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wipe(down)">
                                      <p:cBhvr>
                                        <p:cTn id="51" dur="580">
                                          <p:stCondLst>
                                            <p:cond delay="0"/>
                                          </p:stCondLst>
                                        </p:cTn>
                                        <p:tgtEl>
                                          <p:spTgt spid="17">
                                            <p:txEl>
                                              <p:pRg st="0" end="0"/>
                                            </p:txEl>
                                          </p:spTgt>
                                        </p:tgtEl>
                                      </p:cBhvr>
                                    </p:animEffect>
                                    <p:anim calcmode="lin" valueType="num">
                                      <p:cBhvr>
                                        <p:cTn id="52" dur="1822" tmFilter="0,0; 0.14,0.36; 0.43,0.73; 0.71,0.91; 1.0,1.0">
                                          <p:stCondLst>
                                            <p:cond delay="0"/>
                                          </p:stCondLst>
                                        </p:cTn>
                                        <p:tgtEl>
                                          <p:spTgt spid="17">
                                            <p:txEl>
                                              <p:pRg st="0" end="0"/>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7">
                                            <p:txEl>
                                              <p:pRg st="0" end="0"/>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7">
                                            <p:txEl>
                                              <p:pRg st="0" end="0"/>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7">
                                            <p:txEl>
                                              <p:pRg st="0" end="0"/>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7">
                                            <p:txEl>
                                              <p:pRg st="0" end="0"/>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17">
                                            <p:txEl>
                                              <p:pRg st="0" end="0"/>
                                            </p:txEl>
                                          </p:spTgt>
                                        </p:tgtEl>
                                      </p:cBhvr>
                                      <p:to x="100000" y="60000"/>
                                    </p:animScale>
                                    <p:animScale>
                                      <p:cBhvr>
                                        <p:cTn id="58" dur="166" decel="50000">
                                          <p:stCondLst>
                                            <p:cond delay="676"/>
                                          </p:stCondLst>
                                        </p:cTn>
                                        <p:tgtEl>
                                          <p:spTgt spid="17">
                                            <p:txEl>
                                              <p:pRg st="0" end="0"/>
                                            </p:txEl>
                                          </p:spTgt>
                                        </p:tgtEl>
                                      </p:cBhvr>
                                      <p:to x="100000" y="100000"/>
                                    </p:animScale>
                                    <p:animScale>
                                      <p:cBhvr>
                                        <p:cTn id="59" dur="26">
                                          <p:stCondLst>
                                            <p:cond delay="1312"/>
                                          </p:stCondLst>
                                        </p:cTn>
                                        <p:tgtEl>
                                          <p:spTgt spid="17">
                                            <p:txEl>
                                              <p:pRg st="0" end="0"/>
                                            </p:txEl>
                                          </p:spTgt>
                                        </p:tgtEl>
                                      </p:cBhvr>
                                      <p:to x="100000" y="80000"/>
                                    </p:animScale>
                                    <p:animScale>
                                      <p:cBhvr>
                                        <p:cTn id="60" dur="166" decel="50000">
                                          <p:stCondLst>
                                            <p:cond delay="1338"/>
                                          </p:stCondLst>
                                        </p:cTn>
                                        <p:tgtEl>
                                          <p:spTgt spid="17">
                                            <p:txEl>
                                              <p:pRg st="0" end="0"/>
                                            </p:txEl>
                                          </p:spTgt>
                                        </p:tgtEl>
                                      </p:cBhvr>
                                      <p:to x="100000" y="100000"/>
                                    </p:animScale>
                                    <p:animScale>
                                      <p:cBhvr>
                                        <p:cTn id="61" dur="26">
                                          <p:stCondLst>
                                            <p:cond delay="1642"/>
                                          </p:stCondLst>
                                        </p:cTn>
                                        <p:tgtEl>
                                          <p:spTgt spid="17">
                                            <p:txEl>
                                              <p:pRg st="0" end="0"/>
                                            </p:txEl>
                                          </p:spTgt>
                                        </p:tgtEl>
                                      </p:cBhvr>
                                      <p:to x="100000" y="90000"/>
                                    </p:animScale>
                                    <p:animScale>
                                      <p:cBhvr>
                                        <p:cTn id="62" dur="166" decel="50000">
                                          <p:stCondLst>
                                            <p:cond delay="1668"/>
                                          </p:stCondLst>
                                        </p:cTn>
                                        <p:tgtEl>
                                          <p:spTgt spid="17">
                                            <p:txEl>
                                              <p:pRg st="0" end="0"/>
                                            </p:txEl>
                                          </p:spTgt>
                                        </p:tgtEl>
                                      </p:cBhvr>
                                      <p:to x="100000" y="100000"/>
                                    </p:animScale>
                                    <p:animScale>
                                      <p:cBhvr>
                                        <p:cTn id="63" dur="26">
                                          <p:stCondLst>
                                            <p:cond delay="1808"/>
                                          </p:stCondLst>
                                        </p:cTn>
                                        <p:tgtEl>
                                          <p:spTgt spid="17">
                                            <p:txEl>
                                              <p:pRg st="0" end="0"/>
                                            </p:txEl>
                                          </p:spTgt>
                                        </p:tgtEl>
                                      </p:cBhvr>
                                      <p:to x="100000" y="95000"/>
                                    </p:animScale>
                                    <p:animScale>
                                      <p:cBhvr>
                                        <p:cTn id="64" dur="166" decel="50000">
                                          <p:stCondLst>
                                            <p:cond delay="1834"/>
                                          </p:stCondLst>
                                        </p:cTn>
                                        <p:tgtEl>
                                          <p:spTgt spid="17">
                                            <p:txEl>
                                              <p:pRg st="0" end="0"/>
                                            </p:tx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down)">
                                      <p:cBhvr>
                                        <p:cTn id="69" dur="580">
                                          <p:stCondLst>
                                            <p:cond delay="0"/>
                                          </p:stCondLst>
                                        </p:cTn>
                                        <p:tgtEl>
                                          <p:spTgt spid="19"/>
                                        </p:tgtEl>
                                      </p:cBhvr>
                                    </p:animEffect>
                                    <p:anim calcmode="lin" valueType="num">
                                      <p:cBhvr>
                                        <p:cTn id="7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75" dur="26">
                                          <p:stCondLst>
                                            <p:cond delay="650"/>
                                          </p:stCondLst>
                                        </p:cTn>
                                        <p:tgtEl>
                                          <p:spTgt spid="19"/>
                                        </p:tgtEl>
                                      </p:cBhvr>
                                      <p:to x="100000" y="60000"/>
                                    </p:animScale>
                                    <p:animScale>
                                      <p:cBhvr>
                                        <p:cTn id="76" dur="166" decel="50000">
                                          <p:stCondLst>
                                            <p:cond delay="676"/>
                                          </p:stCondLst>
                                        </p:cTn>
                                        <p:tgtEl>
                                          <p:spTgt spid="19"/>
                                        </p:tgtEl>
                                      </p:cBhvr>
                                      <p:to x="100000" y="100000"/>
                                    </p:animScale>
                                    <p:animScale>
                                      <p:cBhvr>
                                        <p:cTn id="77" dur="26">
                                          <p:stCondLst>
                                            <p:cond delay="1312"/>
                                          </p:stCondLst>
                                        </p:cTn>
                                        <p:tgtEl>
                                          <p:spTgt spid="19"/>
                                        </p:tgtEl>
                                      </p:cBhvr>
                                      <p:to x="100000" y="80000"/>
                                    </p:animScale>
                                    <p:animScale>
                                      <p:cBhvr>
                                        <p:cTn id="78" dur="166" decel="50000">
                                          <p:stCondLst>
                                            <p:cond delay="1338"/>
                                          </p:stCondLst>
                                        </p:cTn>
                                        <p:tgtEl>
                                          <p:spTgt spid="19"/>
                                        </p:tgtEl>
                                      </p:cBhvr>
                                      <p:to x="100000" y="100000"/>
                                    </p:animScale>
                                    <p:animScale>
                                      <p:cBhvr>
                                        <p:cTn id="79" dur="26">
                                          <p:stCondLst>
                                            <p:cond delay="1642"/>
                                          </p:stCondLst>
                                        </p:cTn>
                                        <p:tgtEl>
                                          <p:spTgt spid="19"/>
                                        </p:tgtEl>
                                      </p:cBhvr>
                                      <p:to x="100000" y="90000"/>
                                    </p:animScale>
                                    <p:animScale>
                                      <p:cBhvr>
                                        <p:cTn id="80" dur="166" decel="50000">
                                          <p:stCondLst>
                                            <p:cond delay="1668"/>
                                          </p:stCondLst>
                                        </p:cTn>
                                        <p:tgtEl>
                                          <p:spTgt spid="19"/>
                                        </p:tgtEl>
                                      </p:cBhvr>
                                      <p:to x="100000" y="100000"/>
                                    </p:animScale>
                                    <p:animScale>
                                      <p:cBhvr>
                                        <p:cTn id="81" dur="26">
                                          <p:stCondLst>
                                            <p:cond delay="1808"/>
                                          </p:stCondLst>
                                        </p:cTn>
                                        <p:tgtEl>
                                          <p:spTgt spid="19"/>
                                        </p:tgtEl>
                                      </p:cBhvr>
                                      <p:to x="100000" y="95000"/>
                                    </p:animScale>
                                    <p:animScale>
                                      <p:cBhvr>
                                        <p:cTn id="82" dur="166" decel="50000">
                                          <p:stCondLst>
                                            <p:cond delay="1834"/>
                                          </p:stCondLst>
                                        </p:cTn>
                                        <p:tgtEl>
                                          <p:spTgt spid="19"/>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p:cTn id="97" dur="500" fill="hold"/>
                                        <p:tgtEl>
                                          <p:spTgt spid="20"/>
                                        </p:tgtEl>
                                        <p:attrNameLst>
                                          <p:attrName>ppt_w</p:attrName>
                                        </p:attrNameLst>
                                      </p:cBhvr>
                                      <p:tavLst>
                                        <p:tav tm="0">
                                          <p:val>
                                            <p:fltVal val="0"/>
                                          </p:val>
                                        </p:tav>
                                        <p:tav tm="100000">
                                          <p:val>
                                            <p:strVal val="#ppt_w"/>
                                          </p:val>
                                        </p:tav>
                                      </p:tavLst>
                                    </p:anim>
                                    <p:anim calcmode="lin" valueType="num">
                                      <p:cBhvr>
                                        <p:cTn id="98" dur="500" fill="hold"/>
                                        <p:tgtEl>
                                          <p:spTgt spid="20"/>
                                        </p:tgtEl>
                                        <p:attrNameLst>
                                          <p:attrName>ppt_h</p:attrName>
                                        </p:attrNameLst>
                                      </p:cBhvr>
                                      <p:tavLst>
                                        <p:tav tm="0">
                                          <p:val>
                                            <p:fltVal val="0"/>
                                          </p:val>
                                        </p:tav>
                                        <p:tav tm="100000">
                                          <p:val>
                                            <p:strVal val="#ppt_h"/>
                                          </p:val>
                                        </p:tav>
                                      </p:tavLst>
                                    </p:anim>
                                    <p:animEffect transition="in" filter="fade">
                                      <p:cBhvr>
                                        <p:cTn id="99" dur="500"/>
                                        <p:tgtEl>
                                          <p:spTgt spid="20"/>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nodeType="click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barn(inVertical)">
                                      <p:cBhvr>
                                        <p:cTn id="104" dur="500"/>
                                        <p:tgtEl>
                                          <p:spTgt spid="22"/>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63"/>
                                        </p:tgtEl>
                                        <p:attrNameLst>
                                          <p:attrName>style.visibility</p:attrName>
                                        </p:attrNameLst>
                                      </p:cBhvr>
                                      <p:to>
                                        <p:strVal val="visible"/>
                                      </p:to>
                                    </p:set>
                                    <p:animEffect transition="in" filter="fade">
                                      <p:cBhvr>
                                        <p:cTn id="109" dur="500"/>
                                        <p:tgtEl>
                                          <p:spTgt spid="63"/>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ntr" presetSubtype="16" fill="hold" nodeType="clickEffect">
                                  <p:stCondLst>
                                    <p:cond delay="0"/>
                                  </p:stCondLst>
                                  <p:childTnLst>
                                    <p:set>
                                      <p:cBhvr>
                                        <p:cTn id="113" dur="1" fill="hold">
                                          <p:stCondLst>
                                            <p:cond delay="0"/>
                                          </p:stCondLst>
                                        </p:cTn>
                                        <p:tgtEl>
                                          <p:spTgt spid="21"/>
                                        </p:tgtEl>
                                        <p:attrNameLst>
                                          <p:attrName>style.visibility</p:attrName>
                                        </p:attrNameLst>
                                      </p:cBhvr>
                                      <p:to>
                                        <p:strVal val="visible"/>
                                      </p:to>
                                    </p:set>
                                    <p:anim calcmode="lin" valueType="num">
                                      <p:cBhvr>
                                        <p:cTn id="114" dur="500" fill="hold"/>
                                        <p:tgtEl>
                                          <p:spTgt spid="21"/>
                                        </p:tgtEl>
                                        <p:attrNameLst>
                                          <p:attrName>ppt_w</p:attrName>
                                        </p:attrNameLst>
                                      </p:cBhvr>
                                      <p:tavLst>
                                        <p:tav tm="0">
                                          <p:val>
                                            <p:fltVal val="0"/>
                                          </p:val>
                                        </p:tav>
                                        <p:tav tm="100000">
                                          <p:val>
                                            <p:strVal val="#ppt_w"/>
                                          </p:val>
                                        </p:tav>
                                      </p:tavLst>
                                    </p:anim>
                                    <p:anim calcmode="lin" valueType="num">
                                      <p:cBhvr>
                                        <p:cTn id="115" dur="500" fill="hold"/>
                                        <p:tgtEl>
                                          <p:spTgt spid="21"/>
                                        </p:tgtEl>
                                        <p:attrNameLst>
                                          <p:attrName>ppt_h</p:attrName>
                                        </p:attrNameLst>
                                      </p:cBhvr>
                                      <p:tavLst>
                                        <p:tav tm="0">
                                          <p:val>
                                            <p:fltVal val="0"/>
                                          </p:val>
                                        </p:tav>
                                        <p:tav tm="100000">
                                          <p:val>
                                            <p:strVal val="#ppt_h"/>
                                          </p:val>
                                        </p:tav>
                                      </p:tavLst>
                                    </p:anim>
                                    <p:animEffect transition="in" filter="fade">
                                      <p:cBhvr>
                                        <p:cTn id="116" dur="500"/>
                                        <p:tgtEl>
                                          <p:spTgt spid="21"/>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barn(inVertical)">
                                      <p:cBhvr>
                                        <p:cTn id="121" dur="500"/>
                                        <p:tgtEl>
                                          <p:spTgt spid="24"/>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65"/>
                                        </p:tgtEl>
                                        <p:attrNameLst>
                                          <p:attrName>style.visibility</p:attrName>
                                        </p:attrNameLst>
                                      </p:cBhvr>
                                      <p:to>
                                        <p:strVal val="visible"/>
                                      </p:to>
                                    </p:set>
                                    <p:animEffect transition="in" filter="fade">
                                      <p:cBhvr>
                                        <p:cTn id="126" dur="500"/>
                                        <p:tgtEl>
                                          <p:spTgt spid="6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wipe(down)">
                                      <p:cBhvr>
                                        <p:cTn id="131" dur="500"/>
                                        <p:tgtEl>
                                          <p:spTgt spid="26"/>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33"/>
                                        </p:tgtEl>
                                        <p:attrNameLst>
                                          <p:attrName>style.visibility</p:attrName>
                                        </p:attrNameLst>
                                      </p:cBhvr>
                                      <p:to>
                                        <p:strVal val="visible"/>
                                      </p:to>
                                    </p:set>
                                    <p:animEffect transition="in" filter="fade">
                                      <p:cBhvr>
                                        <p:cTn id="136" dur="500"/>
                                        <p:tgtEl>
                                          <p:spTgt spid="3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27"/>
                                        </p:tgtEl>
                                        <p:attrNameLst>
                                          <p:attrName>style.visibility</p:attrName>
                                        </p:attrNameLst>
                                      </p:cBhvr>
                                      <p:to>
                                        <p:strVal val="visible"/>
                                      </p:to>
                                    </p:set>
                                    <p:animEffect transition="in" filter="wipe(down)">
                                      <p:cBhvr>
                                        <p:cTn id="141" dur="500"/>
                                        <p:tgtEl>
                                          <p:spTgt spid="27"/>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35"/>
                                        </p:tgtEl>
                                        <p:attrNameLst>
                                          <p:attrName>style.visibility</p:attrName>
                                        </p:attrNameLst>
                                      </p:cBhvr>
                                      <p:to>
                                        <p:strVal val="visible"/>
                                      </p:to>
                                    </p:set>
                                    <p:animEffect transition="in" filter="fade">
                                      <p:cBhvr>
                                        <p:cTn id="146" dur="500"/>
                                        <p:tgtEl>
                                          <p:spTgt spid="35"/>
                                        </p:tgtEl>
                                      </p:cBhvr>
                                    </p:animEffect>
                                  </p:childTnLst>
                                </p:cTn>
                              </p:par>
                            </p:childTnLst>
                          </p:cTn>
                        </p:par>
                      </p:childTnLst>
                    </p:cTn>
                  </p:par>
                  <p:par>
                    <p:cTn id="147" fill="hold">
                      <p:stCondLst>
                        <p:cond delay="indefinite"/>
                      </p:stCondLst>
                      <p:childTnLst>
                        <p:par>
                          <p:cTn id="148" fill="hold">
                            <p:stCondLst>
                              <p:cond delay="0"/>
                            </p:stCondLst>
                            <p:childTnLst>
                              <p:par>
                                <p:cTn id="149" presetID="14" presetClass="entr" presetSubtype="10" fill="hold" nodeType="clickEffect">
                                  <p:stCondLst>
                                    <p:cond delay="0"/>
                                  </p:stCondLst>
                                  <p:childTnLst>
                                    <p:set>
                                      <p:cBhvr>
                                        <p:cTn id="150" dur="1" fill="hold">
                                          <p:stCondLst>
                                            <p:cond delay="0"/>
                                          </p:stCondLst>
                                        </p:cTn>
                                        <p:tgtEl>
                                          <p:spTgt spid="36"/>
                                        </p:tgtEl>
                                        <p:attrNameLst>
                                          <p:attrName>style.visibility</p:attrName>
                                        </p:attrNameLst>
                                      </p:cBhvr>
                                      <p:to>
                                        <p:strVal val="visible"/>
                                      </p:to>
                                    </p:set>
                                    <p:animEffect transition="in" filter="randombar(horizontal)">
                                      <p:cBhvr>
                                        <p:cTn id="151" dur="500"/>
                                        <p:tgtEl>
                                          <p:spTgt spid="36"/>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51"/>
                                        </p:tgtEl>
                                        <p:attrNameLst>
                                          <p:attrName>style.visibility</p:attrName>
                                        </p:attrNameLst>
                                      </p:cBhvr>
                                      <p:to>
                                        <p:strVal val="visible"/>
                                      </p:to>
                                    </p:set>
                                    <p:animEffect transition="in" filter="wipe(down)">
                                      <p:cBhvr>
                                        <p:cTn id="156" dur="500"/>
                                        <p:tgtEl>
                                          <p:spTgt spid="51"/>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fade">
                                      <p:cBhvr>
                                        <p:cTn id="161" dur="500"/>
                                        <p:tgtEl>
                                          <p:spTgt spid="53"/>
                                        </p:tgtEl>
                                      </p:cBhvr>
                                    </p:animEffect>
                                  </p:childTnLst>
                                </p:cTn>
                              </p:par>
                            </p:childTnLst>
                          </p:cTn>
                        </p:par>
                      </p:childTnLst>
                    </p:cTn>
                  </p:par>
                  <p:par>
                    <p:cTn id="162" fill="hold">
                      <p:stCondLst>
                        <p:cond delay="indefinite"/>
                      </p:stCondLst>
                      <p:childTnLst>
                        <p:par>
                          <p:cTn id="163" fill="hold">
                            <p:stCondLst>
                              <p:cond delay="0"/>
                            </p:stCondLst>
                            <p:childTnLst>
                              <p:par>
                                <p:cTn id="164" presetID="31" presetClass="entr" presetSubtype="0" fill="hold" grpId="0" nodeType="clickEffect">
                                  <p:stCondLst>
                                    <p:cond delay="0"/>
                                  </p:stCondLst>
                                  <p:childTnLst>
                                    <p:set>
                                      <p:cBhvr>
                                        <p:cTn id="165" dur="1" fill="hold">
                                          <p:stCondLst>
                                            <p:cond delay="0"/>
                                          </p:stCondLst>
                                        </p:cTn>
                                        <p:tgtEl>
                                          <p:spTgt spid="49"/>
                                        </p:tgtEl>
                                        <p:attrNameLst>
                                          <p:attrName>style.visibility</p:attrName>
                                        </p:attrNameLst>
                                      </p:cBhvr>
                                      <p:to>
                                        <p:strVal val="visible"/>
                                      </p:to>
                                    </p:set>
                                    <p:anim calcmode="lin" valueType="num">
                                      <p:cBhvr>
                                        <p:cTn id="166" dur="1000" fill="hold"/>
                                        <p:tgtEl>
                                          <p:spTgt spid="49"/>
                                        </p:tgtEl>
                                        <p:attrNameLst>
                                          <p:attrName>ppt_w</p:attrName>
                                        </p:attrNameLst>
                                      </p:cBhvr>
                                      <p:tavLst>
                                        <p:tav tm="0">
                                          <p:val>
                                            <p:fltVal val="0"/>
                                          </p:val>
                                        </p:tav>
                                        <p:tav tm="100000">
                                          <p:val>
                                            <p:strVal val="#ppt_w"/>
                                          </p:val>
                                        </p:tav>
                                      </p:tavLst>
                                    </p:anim>
                                    <p:anim calcmode="lin" valueType="num">
                                      <p:cBhvr>
                                        <p:cTn id="167" dur="1000" fill="hold"/>
                                        <p:tgtEl>
                                          <p:spTgt spid="49"/>
                                        </p:tgtEl>
                                        <p:attrNameLst>
                                          <p:attrName>ppt_h</p:attrName>
                                        </p:attrNameLst>
                                      </p:cBhvr>
                                      <p:tavLst>
                                        <p:tav tm="0">
                                          <p:val>
                                            <p:fltVal val="0"/>
                                          </p:val>
                                        </p:tav>
                                        <p:tav tm="100000">
                                          <p:val>
                                            <p:strVal val="#ppt_h"/>
                                          </p:val>
                                        </p:tav>
                                      </p:tavLst>
                                    </p:anim>
                                    <p:anim calcmode="lin" valueType="num">
                                      <p:cBhvr>
                                        <p:cTn id="168" dur="1000" fill="hold"/>
                                        <p:tgtEl>
                                          <p:spTgt spid="49"/>
                                        </p:tgtEl>
                                        <p:attrNameLst>
                                          <p:attrName>style.rotation</p:attrName>
                                        </p:attrNameLst>
                                      </p:cBhvr>
                                      <p:tavLst>
                                        <p:tav tm="0">
                                          <p:val>
                                            <p:fltVal val="90"/>
                                          </p:val>
                                        </p:tav>
                                        <p:tav tm="100000">
                                          <p:val>
                                            <p:fltVal val="0"/>
                                          </p:val>
                                        </p:tav>
                                      </p:tavLst>
                                    </p:anim>
                                    <p:animEffect transition="in" filter="fade">
                                      <p:cBhvr>
                                        <p:cTn id="169" dur="1000"/>
                                        <p:tgtEl>
                                          <p:spTgt spid="49"/>
                                        </p:tgtEl>
                                      </p:cBhvr>
                                    </p:animEffect>
                                  </p:childTnLst>
                                </p:cTn>
                              </p:par>
                            </p:childTnLst>
                          </p:cTn>
                        </p:par>
                      </p:childTnLst>
                    </p:cTn>
                  </p:par>
                  <p:par>
                    <p:cTn id="170" fill="hold">
                      <p:stCondLst>
                        <p:cond delay="indefinite"/>
                      </p:stCondLst>
                      <p:childTnLst>
                        <p:par>
                          <p:cTn id="171" fill="hold">
                            <p:stCondLst>
                              <p:cond delay="0"/>
                            </p:stCondLst>
                            <p:childTnLst>
                              <p:par>
                                <p:cTn id="172" presetID="26" presetClass="entr" presetSubtype="0" fill="hold" grpId="0" nodeType="click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wipe(down)">
                                      <p:cBhvr>
                                        <p:cTn id="174" dur="580">
                                          <p:stCondLst>
                                            <p:cond delay="0"/>
                                          </p:stCondLst>
                                        </p:cTn>
                                        <p:tgtEl>
                                          <p:spTgt spid="57"/>
                                        </p:tgtEl>
                                      </p:cBhvr>
                                    </p:animEffect>
                                    <p:anim calcmode="lin" valueType="num">
                                      <p:cBhvr>
                                        <p:cTn id="175"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176"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177"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178"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179"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180" dur="26">
                                          <p:stCondLst>
                                            <p:cond delay="650"/>
                                          </p:stCondLst>
                                        </p:cTn>
                                        <p:tgtEl>
                                          <p:spTgt spid="57"/>
                                        </p:tgtEl>
                                      </p:cBhvr>
                                      <p:to x="100000" y="60000"/>
                                    </p:animScale>
                                    <p:animScale>
                                      <p:cBhvr>
                                        <p:cTn id="181" dur="166" decel="50000">
                                          <p:stCondLst>
                                            <p:cond delay="676"/>
                                          </p:stCondLst>
                                        </p:cTn>
                                        <p:tgtEl>
                                          <p:spTgt spid="57"/>
                                        </p:tgtEl>
                                      </p:cBhvr>
                                      <p:to x="100000" y="100000"/>
                                    </p:animScale>
                                    <p:animScale>
                                      <p:cBhvr>
                                        <p:cTn id="182" dur="26">
                                          <p:stCondLst>
                                            <p:cond delay="1312"/>
                                          </p:stCondLst>
                                        </p:cTn>
                                        <p:tgtEl>
                                          <p:spTgt spid="57"/>
                                        </p:tgtEl>
                                      </p:cBhvr>
                                      <p:to x="100000" y="80000"/>
                                    </p:animScale>
                                    <p:animScale>
                                      <p:cBhvr>
                                        <p:cTn id="183" dur="166" decel="50000">
                                          <p:stCondLst>
                                            <p:cond delay="1338"/>
                                          </p:stCondLst>
                                        </p:cTn>
                                        <p:tgtEl>
                                          <p:spTgt spid="57"/>
                                        </p:tgtEl>
                                      </p:cBhvr>
                                      <p:to x="100000" y="100000"/>
                                    </p:animScale>
                                    <p:animScale>
                                      <p:cBhvr>
                                        <p:cTn id="184" dur="26">
                                          <p:stCondLst>
                                            <p:cond delay="1642"/>
                                          </p:stCondLst>
                                        </p:cTn>
                                        <p:tgtEl>
                                          <p:spTgt spid="57"/>
                                        </p:tgtEl>
                                      </p:cBhvr>
                                      <p:to x="100000" y="90000"/>
                                    </p:animScale>
                                    <p:animScale>
                                      <p:cBhvr>
                                        <p:cTn id="185" dur="166" decel="50000">
                                          <p:stCondLst>
                                            <p:cond delay="1668"/>
                                          </p:stCondLst>
                                        </p:cTn>
                                        <p:tgtEl>
                                          <p:spTgt spid="57"/>
                                        </p:tgtEl>
                                      </p:cBhvr>
                                      <p:to x="100000" y="100000"/>
                                    </p:animScale>
                                    <p:animScale>
                                      <p:cBhvr>
                                        <p:cTn id="186" dur="26">
                                          <p:stCondLst>
                                            <p:cond delay="1808"/>
                                          </p:stCondLst>
                                        </p:cTn>
                                        <p:tgtEl>
                                          <p:spTgt spid="57"/>
                                        </p:tgtEl>
                                      </p:cBhvr>
                                      <p:to x="100000" y="95000"/>
                                    </p:animScale>
                                    <p:animScale>
                                      <p:cBhvr>
                                        <p:cTn id="187" dur="166" decel="50000">
                                          <p:stCondLst>
                                            <p:cond delay="1834"/>
                                          </p:stCondLst>
                                        </p:cTn>
                                        <p:tgtEl>
                                          <p:spTgt spid="57"/>
                                        </p:tgtEl>
                                      </p:cBhvr>
                                      <p:to x="100000" y="100000"/>
                                    </p:animScale>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69"/>
                                        </p:tgtEl>
                                        <p:attrNameLst>
                                          <p:attrName>style.visibility</p:attrName>
                                        </p:attrNameLst>
                                      </p:cBhvr>
                                      <p:to>
                                        <p:strVal val="visible"/>
                                      </p:to>
                                    </p:set>
                                    <p:animEffect transition="in" filter="fade">
                                      <p:cBhvr>
                                        <p:cTn id="192" dur="500"/>
                                        <p:tgtEl>
                                          <p:spTgt spid="69"/>
                                        </p:tgtEl>
                                      </p:cBhvr>
                                    </p:animEffect>
                                  </p:childTnLst>
                                </p:cTn>
                              </p:par>
                            </p:childTnLst>
                          </p:cTn>
                        </p:par>
                      </p:childTnLst>
                    </p:cTn>
                  </p:par>
                  <p:par>
                    <p:cTn id="193" fill="hold">
                      <p:stCondLst>
                        <p:cond delay="indefinite"/>
                      </p:stCondLst>
                      <p:childTnLst>
                        <p:par>
                          <p:cTn id="194" fill="hold">
                            <p:stCondLst>
                              <p:cond delay="0"/>
                            </p:stCondLst>
                            <p:childTnLst>
                              <p:par>
                                <p:cTn id="195" presetID="16" presetClass="entr" presetSubtype="21" fill="hold" nodeType="clickEffect">
                                  <p:stCondLst>
                                    <p:cond delay="0"/>
                                  </p:stCondLst>
                                  <p:childTnLst>
                                    <p:set>
                                      <p:cBhvr>
                                        <p:cTn id="196" dur="1" fill="hold">
                                          <p:stCondLst>
                                            <p:cond delay="0"/>
                                          </p:stCondLst>
                                        </p:cTn>
                                        <p:tgtEl>
                                          <p:spTgt spid="39"/>
                                        </p:tgtEl>
                                        <p:attrNameLst>
                                          <p:attrName>style.visibility</p:attrName>
                                        </p:attrNameLst>
                                      </p:cBhvr>
                                      <p:to>
                                        <p:strVal val="visible"/>
                                      </p:to>
                                    </p:set>
                                    <p:animEffect transition="in" filter="barn(inVertical)">
                                      <p:cBhvr>
                                        <p:cTn id="197" dur="500"/>
                                        <p:tgtEl>
                                          <p:spTgt spid="39"/>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71"/>
                                        </p:tgtEl>
                                        <p:attrNameLst>
                                          <p:attrName>style.visibility</p:attrName>
                                        </p:attrNameLst>
                                      </p:cBhvr>
                                      <p:to>
                                        <p:strVal val="visible"/>
                                      </p:to>
                                    </p:set>
                                    <p:animEffect transition="in" filter="fade">
                                      <p:cBhvr>
                                        <p:cTn id="202" dur="500"/>
                                        <p:tgtEl>
                                          <p:spTgt spid="71"/>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4" fill="hold" nodeType="click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down)">
                                      <p:cBhvr>
                                        <p:cTn id="207" dur="500"/>
                                        <p:tgtEl>
                                          <p:spTgt spid="50"/>
                                        </p:tgtEl>
                                      </p:cBhvr>
                                    </p:animEffect>
                                  </p:childTnLst>
                                </p:cTn>
                              </p:par>
                            </p:childTnLst>
                          </p:cTn>
                        </p:par>
                      </p:childTnLst>
                    </p:cTn>
                  </p:par>
                  <p:par>
                    <p:cTn id="208" fill="hold">
                      <p:stCondLst>
                        <p:cond delay="indefinite"/>
                      </p:stCondLst>
                      <p:childTnLst>
                        <p:par>
                          <p:cTn id="209" fill="hold">
                            <p:stCondLst>
                              <p:cond delay="0"/>
                            </p:stCondLst>
                            <p:childTnLst>
                              <p:par>
                                <p:cTn id="210" presetID="26" presetClass="entr" presetSubtype="0" fill="hold" grpId="0" nodeType="click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wipe(down)">
                                      <p:cBhvr>
                                        <p:cTn id="212" dur="580">
                                          <p:stCondLst>
                                            <p:cond delay="0"/>
                                          </p:stCondLst>
                                        </p:cTn>
                                        <p:tgtEl>
                                          <p:spTgt spid="55"/>
                                        </p:tgtEl>
                                      </p:cBhvr>
                                    </p:animEffect>
                                    <p:anim calcmode="lin" valueType="num">
                                      <p:cBhvr>
                                        <p:cTn id="213" dur="1822"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214" dur="664"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215" dur="664" tmFilter="0, 0; 0.125,0.2665; 0.25,0.4; 0.375,0.465; 0.5,0.5;  0.625,0.535; 0.75,0.6; 0.875,0.7335; 1,1">
                                          <p:stCondLst>
                                            <p:cond delay="664"/>
                                          </p:stCondLst>
                                        </p:cTn>
                                        <p:tgtEl>
                                          <p:spTgt spid="55"/>
                                        </p:tgtEl>
                                        <p:attrNameLst>
                                          <p:attrName>ppt_y</p:attrName>
                                        </p:attrNameLst>
                                      </p:cBhvr>
                                      <p:tavLst>
                                        <p:tav tm="0" fmla="#ppt_y-sin(pi*$)/9">
                                          <p:val>
                                            <p:fltVal val="0"/>
                                          </p:val>
                                        </p:tav>
                                        <p:tav tm="100000">
                                          <p:val>
                                            <p:fltVal val="1"/>
                                          </p:val>
                                        </p:tav>
                                      </p:tavLst>
                                    </p:anim>
                                    <p:anim calcmode="lin" valueType="num">
                                      <p:cBhvr>
                                        <p:cTn id="216" dur="332" tmFilter="0, 0; 0.125,0.2665; 0.25,0.4; 0.375,0.465; 0.5,0.5;  0.625,0.535; 0.75,0.6; 0.875,0.7335; 1,1">
                                          <p:stCondLst>
                                            <p:cond delay="1324"/>
                                          </p:stCondLst>
                                        </p:cTn>
                                        <p:tgtEl>
                                          <p:spTgt spid="55"/>
                                        </p:tgtEl>
                                        <p:attrNameLst>
                                          <p:attrName>ppt_y</p:attrName>
                                        </p:attrNameLst>
                                      </p:cBhvr>
                                      <p:tavLst>
                                        <p:tav tm="0" fmla="#ppt_y-sin(pi*$)/27">
                                          <p:val>
                                            <p:fltVal val="0"/>
                                          </p:val>
                                        </p:tav>
                                        <p:tav tm="100000">
                                          <p:val>
                                            <p:fltVal val="1"/>
                                          </p:val>
                                        </p:tav>
                                      </p:tavLst>
                                    </p:anim>
                                    <p:anim calcmode="lin" valueType="num">
                                      <p:cBhvr>
                                        <p:cTn id="217" dur="164" tmFilter="0, 0; 0.125,0.2665; 0.25,0.4; 0.375,0.465; 0.5,0.5;  0.625,0.535; 0.75,0.6; 0.875,0.7335; 1,1">
                                          <p:stCondLst>
                                            <p:cond delay="1656"/>
                                          </p:stCondLst>
                                        </p:cTn>
                                        <p:tgtEl>
                                          <p:spTgt spid="55"/>
                                        </p:tgtEl>
                                        <p:attrNameLst>
                                          <p:attrName>ppt_y</p:attrName>
                                        </p:attrNameLst>
                                      </p:cBhvr>
                                      <p:tavLst>
                                        <p:tav tm="0" fmla="#ppt_y-sin(pi*$)/81">
                                          <p:val>
                                            <p:fltVal val="0"/>
                                          </p:val>
                                        </p:tav>
                                        <p:tav tm="100000">
                                          <p:val>
                                            <p:fltVal val="1"/>
                                          </p:val>
                                        </p:tav>
                                      </p:tavLst>
                                    </p:anim>
                                    <p:animScale>
                                      <p:cBhvr>
                                        <p:cTn id="218" dur="26">
                                          <p:stCondLst>
                                            <p:cond delay="650"/>
                                          </p:stCondLst>
                                        </p:cTn>
                                        <p:tgtEl>
                                          <p:spTgt spid="55"/>
                                        </p:tgtEl>
                                      </p:cBhvr>
                                      <p:to x="100000" y="60000"/>
                                    </p:animScale>
                                    <p:animScale>
                                      <p:cBhvr>
                                        <p:cTn id="219" dur="166" decel="50000">
                                          <p:stCondLst>
                                            <p:cond delay="676"/>
                                          </p:stCondLst>
                                        </p:cTn>
                                        <p:tgtEl>
                                          <p:spTgt spid="55"/>
                                        </p:tgtEl>
                                      </p:cBhvr>
                                      <p:to x="100000" y="100000"/>
                                    </p:animScale>
                                    <p:animScale>
                                      <p:cBhvr>
                                        <p:cTn id="220" dur="26">
                                          <p:stCondLst>
                                            <p:cond delay="1312"/>
                                          </p:stCondLst>
                                        </p:cTn>
                                        <p:tgtEl>
                                          <p:spTgt spid="55"/>
                                        </p:tgtEl>
                                      </p:cBhvr>
                                      <p:to x="100000" y="80000"/>
                                    </p:animScale>
                                    <p:animScale>
                                      <p:cBhvr>
                                        <p:cTn id="221" dur="166" decel="50000">
                                          <p:stCondLst>
                                            <p:cond delay="1338"/>
                                          </p:stCondLst>
                                        </p:cTn>
                                        <p:tgtEl>
                                          <p:spTgt spid="55"/>
                                        </p:tgtEl>
                                      </p:cBhvr>
                                      <p:to x="100000" y="100000"/>
                                    </p:animScale>
                                    <p:animScale>
                                      <p:cBhvr>
                                        <p:cTn id="222" dur="26">
                                          <p:stCondLst>
                                            <p:cond delay="1642"/>
                                          </p:stCondLst>
                                        </p:cTn>
                                        <p:tgtEl>
                                          <p:spTgt spid="55"/>
                                        </p:tgtEl>
                                      </p:cBhvr>
                                      <p:to x="100000" y="90000"/>
                                    </p:animScale>
                                    <p:animScale>
                                      <p:cBhvr>
                                        <p:cTn id="223" dur="166" decel="50000">
                                          <p:stCondLst>
                                            <p:cond delay="1668"/>
                                          </p:stCondLst>
                                        </p:cTn>
                                        <p:tgtEl>
                                          <p:spTgt spid="55"/>
                                        </p:tgtEl>
                                      </p:cBhvr>
                                      <p:to x="100000" y="100000"/>
                                    </p:animScale>
                                    <p:animScale>
                                      <p:cBhvr>
                                        <p:cTn id="224" dur="26">
                                          <p:stCondLst>
                                            <p:cond delay="1808"/>
                                          </p:stCondLst>
                                        </p:cTn>
                                        <p:tgtEl>
                                          <p:spTgt spid="55"/>
                                        </p:tgtEl>
                                      </p:cBhvr>
                                      <p:to x="100000" y="95000"/>
                                    </p:animScale>
                                    <p:animScale>
                                      <p:cBhvr>
                                        <p:cTn id="225" dur="166" decel="50000">
                                          <p:stCondLst>
                                            <p:cond delay="1834"/>
                                          </p:stCondLst>
                                        </p:cTn>
                                        <p:tgtEl>
                                          <p:spTgt spid="55"/>
                                        </p:tgtEl>
                                      </p:cBhvr>
                                      <p:to x="100000" y="100000"/>
                                    </p:animScale>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grpId="0" nodeType="clickEffect">
                                  <p:stCondLst>
                                    <p:cond delay="0"/>
                                  </p:stCondLst>
                                  <p:childTnLst>
                                    <p:set>
                                      <p:cBhvr>
                                        <p:cTn id="229" dur="1" fill="hold">
                                          <p:stCondLst>
                                            <p:cond delay="0"/>
                                          </p:stCondLst>
                                        </p:cTn>
                                        <p:tgtEl>
                                          <p:spTgt spid="67"/>
                                        </p:tgtEl>
                                        <p:attrNameLst>
                                          <p:attrName>style.visibility</p:attrName>
                                        </p:attrNameLst>
                                      </p:cBhvr>
                                      <p:to>
                                        <p:strVal val="visible"/>
                                      </p:to>
                                    </p:set>
                                    <p:animEffect transition="in" filter="fade">
                                      <p:cBhvr>
                                        <p:cTn id="230" dur="500"/>
                                        <p:tgtEl>
                                          <p:spTgt spid="67"/>
                                        </p:tgtEl>
                                      </p:cBhvr>
                                    </p:animEffect>
                                  </p:childTnLst>
                                </p:cTn>
                              </p:par>
                            </p:childTnLst>
                          </p:cTn>
                        </p:par>
                      </p:childTnLst>
                    </p:cTn>
                  </p:par>
                  <p:par>
                    <p:cTn id="231" fill="hold">
                      <p:stCondLst>
                        <p:cond delay="indefinite"/>
                      </p:stCondLst>
                      <p:childTnLst>
                        <p:par>
                          <p:cTn id="232" fill="hold">
                            <p:stCondLst>
                              <p:cond delay="0"/>
                            </p:stCondLst>
                            <p:childTnLst>
                              <p:par>
                                <p:cTn id="233" presetID="16" presetClass="entr" presetSubtype="21" fill="hold" nodeType="clickEffect">
                                  <p:stCondLst>
                                    <p:cond delay="0"/>
                                  </p:stCondLst>
                                  <p:childTnLst>
                                    <p:set>
                                      <p:cBhvr>
                                        <p:cTn id="234" dur="1" fill="hold">
                                          <p:stCondLst>
                                            <p:cond delay="0"/>
                                          </p:stCondLst>
                                        </p:cTn>
                                        <p:tgtEl>
                                          <p:spTgt spid="58"/>
                                        </p:tgtEl>
                                        <p:attrNameLst>
                                          <p:attrName>style.visibility</p:attrName>
                                        </p:attrNameLst>
                                      </p:cBhvr>
                                      <p:to>
                                        <p:strVal val="visible"/>
                                      </p:to>
                                    </p:set>
                                    <p:animEffect transition="in" filter="barn(inVertical)">
                                      <p:cBhvr>
                                        <p:cTn id="235" dur="500"/>
                                        <p:tgtEl>
                                          <p:spTgt spid="58"/>
                                        </p:tgtEl>
                                      </p:cBhvr>
                                    </p:animEffect>
                                  </p:childTnLst>
                                </p:cTn>
                              </p:par>
                            </p:childTnLst>
                          </p:cTn>
                        </p:par>
                      </p:childTnLst>
                    </p:cTn>
                  </p:par>
                  <p:par>
                    <p:cTn id="236" fill="hold">
                      <p:stCondLst>
                        <p:cond delay="indefinite"/>
                      </p:stCondLst>
                      <p:childTnLst>
                        <p:par>
                          <p:cTn id="237" fill="hold">
                            <p:stCondLst>
                              <p:cond delay="0"/>
                            </p:stCondLst>
                            <p:childTnLst>
                              <p:par>
                                <p:cTn id="238" presetID="21" presetClass="entr" presetSubtype="1" fill="hold" grpId="0" nodeType="clickEffect">
                                  <p:stCondLst>
                                    <p:cond delay="0"/>
                                  </p:stCondLst>
                                  <p:childTnLst>
                                    <p:set>
                                      <p:cBhvr>
                                        <p:cTn id="239" dur="1" fill="hold">
                                          <p:stCondLst>
                                            <p:cond delay="0"/>
                                          </p:stCondLst>
                                        </p:cTn>
                                        <p:tgtEl>
                                          <p:spTgt spid="74"/>
                                        </p:tgtEl>
                                        <p:attrNameLst>
                                          <p:attrName>style.visibility</p:attrName>
                                        </p:attrNameLst>
                                      </p:cBhvr>
                                      <p:to>
                                        <p:strVal val="visible"/>
                                      </p:to>
                                    </p:set>
                                    <p:animEffect transition="in" filter="wheel(1)">
                                      <p:cBhvr>
                                        <p:cTn id="240" dur="1500"/>
                                        <p:tgtEl>
                                          <p:spTgt spid="74"/>
                                        </p:tgtEl>
                                      </p:cBhvr>
                                    </p:animEffect>
                                  </p:childTnLst>
                                </p:cTn>
                              </p:par>
                            </p:childTnLst>
                          </p:cTn>
                        </p:par>
                      </p:childTnLst>
                    </p:cTn>
                  </p:par>
                  <p:par>
                    <p:cTn id="241" fill="hold">
                      <p:stCondLst>
                        <p:cond delay="indefinite"/>
                      </p:stCondLst>
                      <p:childTnLst>
                        <p:par>
                          <p:cTn id="242" fill="hold">
                            <p:stCondLst>
                              <p:cond delay="0"/>
                            </p:stCondLst>
                            <p:childTnLst>
                              <p:par>
                                <p:cTn id="243" presetID="14" presetClass="entr" presetSubtype="10" fill="hold" grpId="0" nodeType="clickEffect">
                                  <p:stCondLst>
                                    <p:cond delay="0"/>
                                  </p:stCondLst>
                                  <p:childTnLst>
                                    <p:set>
                                      <p:cBhvr>
                                        <p:cTn id="244" dur="1" fill="hold">
                                          <p:stCondLst>
                                            <p:cond delay="0"/>
                                          </p:stCondLst>
                                        </p:cTn>
                                        <p:tgtEl>
                                          <p:spTgt spid="75"/>
                                        </p:tgtEl>
                                        <p:attrNameLst>
                                          <p:attrName>style.visibility</p:attrName>
                                        </p:attrNameLst>
                                      </p:cBhvr>
                                      <p:to>
                                        <p:strVal val="visible"/>
                                      </p:to>
                                    </p:set>
                                    <p:animEffect transition="in" filter="randombar(horizontal)">
                                      <p:cBhvr>
                                        <p:cTn id="245" dur="500"/>
                                        <p:tgtEl>
                                          <p:spTgt spid="75"/>
                                        </p:tgtEl>
                                      </p:cBhvr>
                                    </p:animEffect>
                                  </p:childTnLst>
                                </p:cTn>
                              </p:par>
                            </p:childTnLst>
                          </p:cTn>
                        </p:par>
                      </p:childTnLst>
                    </p:cTn>
                  </p:par>
                  <p:par>
                    <p:cTn id="246" fill="hold">
                      <p:stCondLst>
                        <p:cond delay="indefinite"/>
                      </p:stCondLst>
                      <p:childTnLst>
                        <p:par>
                          <p:cTn id="247" fill="hold">
                            <p:stCondLst>
                              <p:cond delay="0"/>
                            </p:stCondLst>
                            <p:childTnLst>
                              <p:par>
                                <p:cTn id="248" presetID="45" presetClass="entr" presetSubtype="0" fill="hold" grpId="0" nodeType="clickEffect">
                                  <p:stCondLst>
                                    <p:cond delay="0"/>
                                  </p:stCondLst>
                                  <p:childTnLst>
                                    <p:set>
                                      <p:cBhvr>
                                        <p:cTn id="249" dur="1" fill="hold">
                                          <p:stCondLst>
                                            <p:cond delay="0"/>
                                          </p:stCondLst>
                                        </p:cTn>
                                        <p:tgtEl>
                                          <p:spTgt spid="73"/>
                                        </p:tgtEl>
                                        <p:attrNameLst>
                                          <p:attrName>style.visibility</p:attrName>
                                        </p:attrNameLst>
                                      </p:cBhvr>
                                      <p:to>
                                        <p:strVal val="visible"/>
                                      </p:to>
                                    </p:set>
                                    <p:animEffect transition="in" filter="fade">
                                      <p:cBhvr>
                                        <p:cTn id="250" dur="1250"/>
                                        <p:tgtEl>
                                          <p:spTgt spid="73"/>
                                        </p:tgtEl>
                                      </p:cBhvr>
                                    </p:animEffect>
                                    <p:anim calcmode="lin" valueType="num">
                                      <p:cBhvr>
                                        <p:cTn id="251" dur="1250" fill="hold"/>
                                        <p:tgtEl>
                                          <p:spTgt spid="73"/>
                                        </p:tgtEl>
                                        <p:attrNameLst>
                                          <p:attrName>ppt_w</p:attrName>
                                        </p:attrNameLst>
                                      </p:cBhvr>
                                      <p:tavLst>
                                        <p:tav tm="0" fmla="#ppt_w*sin(2.5*pi*$)">
                                          <p:val>
                                            <p:fltVal val="0"/>
                                          </p:val>
                                        </p:tav>
                                        <p:tav tm="100000">
                                          <p:val>
                                            <p:fltVal val="1"/>
                                          </p:val>
                                        </p:tav>
                                      </p:tavLst>
                                    </p:anim>
                                    <p:anim calcmode="lin" valueType="num">
                                      <p:cBhvr>
                                        <p:cTn id="252" dur="1250" fill="hold"/>
                                        <p:tgtEl>
                                          <p:spTgt spid="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9" grpId="0"/>
      <p:bldP spid="11" grpId="0"/>
      <p:bldP spid="13" grpId="0"/>
      <p:bldP spid="19" grpId="0"/>
      <p:bldP spid="29" grpId="0"/>
      <p:bldP spid="31" grpId="0"/>
      <p:bldP spid="33" grpId="0"/>
      <p:bldP spid="35" grpId="0"/>
      <p:bldP spid="49" grpId="0" animBg="1"/>
      <p:bldP spid="51" grpId="0" animBg="1"/>
      <p:bldP spid="53" grpId="0"/>
      <p:bldP spid="55" grpId="0"/>
      <p:bldP spid="57" grpId="0"/>
      <p:bldP spid="63" grpId="0"/>
      <p:bldP spid="65" grpId="0"/>
      <p:bldP spid="67" grpId="0"/>
      <p:bldP spid="69" grpId="0"/>
      <p:bldP spid="71" grpId="0"/>
      <p:bldP spid="73" grpId="0"/>
      <p:bldP spid="74" grpId="0" animBg="1"/>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07FE2D-0CB8-4319-A82B-EC4673F8BF0C}"/>
              </a:ext>
            </a:extLst>
          </p:cNvPr>
          <p:cNvSpPr/>
          <p:nvPr/>
        </p:nvSpPr>
        <p:spPr>
          <a:xfrm>
            <a:off x="913205" y="1999669"/>
            <a:ext cx="4417555" cy="1015663"/>
          </a:xfrm>
          <a:prstGeom prst="rect">
            <a:avLst/>
          </a:prstGeom>
          <a:noFill/>
        </p:spPr>
        <p:txBody>
          <a:bodyPr wrap="none" lIns="91440" tIns="45720" rIns="91440" bIns="45720">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rPr>
              <a:t>End Projector</a:t>
            </a:r>
          </a:p>
        </p:txBody>
      </p:sp>
      <p:sp>
        <p:nvSpPr>
          <p:cNvPr id="3" name="Rectangle 2">
            <a:extLst>
              <a:ext uri="{FF2B5EF4-FFF2-40B4-BE49-F238E27FC236}">
                <a16:creationId xmlns:a16="http://schemas.microsoft.com/office/drawing/2014/main" id="{CC503ED2-85C5-441E-A861-9D5AABAE8D55}"/>
              </a:ext>
            </a:extLst>
          </p:cNvPr>
          <p:cNvSpPr/>
          <p:nvPr/>
        </p:nvSpPr>
        <p:spPr>
          <a:xfrm>
            <a:off x="6733660" y="534853"/>
            <a:ext cx="5357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1</a:t>
            </a:r>
          </a:p>
        </p:txBody>
      </p:sp>
      <p:sp>
        <p:nvSpPr>
          <p:cNvPr id="4" name="Rectangle 3">
            <a:extLst>
              <a:ext uri="{FF2B5EF4-FFF2-40B4-BE49-F238E27FC236}">
                <a16:creationId xmlns:a16="http://schemas.microsoft.com/office/drawing/2014/main" id="{7E82B6B3-80BA-45AA-B623-8A4DE580EE2E}"/>
              </a:ext>
            </a:extLst>
          </p:cNvPr>
          <p:cNvSpPr/>
          <p:nvPr/>
        </p:nvSpPr>
        <p:spPr>
          <a:xfrm>
            <a:off x="9885233" y="534853"/>
            <a:ext cx="5357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2</a:t>
            </a:r>
          </a:p>
        </p:txBody>
      </p:sp>
      <p:sp>
        <p:nvSpPr>
          <p:cNvPr id="5" name="TextBox 4">
            <a:extLst>
              <a:ext uri="{FF2B5EF4-FFF2-40B4-BE49-F238E27FC236}">
                <a16:creationId xmlns:a16="http://schemas.microsoft.com/office/drawing/2014/main" id="{8033A95B-39AE-4826-848A-9497247D8648}"/>
              </a:ext>
            </a:extLst>
          </p:cNvPr>
          <p:cNvSpPr txBox="1"/>
          <p:nvPr/>
        </p:nvSpPr>
        <p:spPr>
          <a:xfrm>
            <a:off x="7001521" y="350187"/>
            <a:ext cx="461742" cy="369332"/>
          </a:xfrm>
          <a:prstGeom prst="rect">
            <a:avLst/>
          </a:prstGeom>
          <a:noFill/>
        </p:spPr>
        <p:txBody>
          <a:bodyPr wrap="square" rtlCol="0">
            <a:spAutoFit/>
          </a:bodyPr>
          <a:lstStyle/>
          <a:p>
            <a:r>
              <a:rPr lang="en-IN" b="1" dirty="0" err="1"/>
              <a:t>st</a:t>
            </a:r>
            <a:endParaRPr lang="en-IN" b="1" dirty="0"/>
          </a:p>
        </p:txBody>
      </p:sp>
      <p:sp>
        <p:nvSpPr>
          <p:cNvPr id="6" name="TextBox 5">
            <a:extLst>
              <a:ext uri="{FF2B5EF4-FFF2-40B4-BE49-F238E27FC236}">
                <a16:creationId xmlns:a16="http://schemas.microsoft.com/office/drawing/2014/main" id="{8CAA635D-0255-46CC-A73E-9603B9ACE731}"/>
              </a:ext>
            </a:extLst>
          </p:cNvPr>
          <p:cNvSpPr txBox="1"/>
          <p:nvPr/>
        </p:nvSpPr>
        <p:spPr>
          <a:xfrm>
            <a:off x="10153094" y="350615"/>
            <a:ext cx="535722" cy="369332"/>
          </a:xfrm>
          <a:prstGeom prst="rect">
            <a:avLst/>
          </a:prstGeom>
          <a:noFill/>
        </p:spPr>
        <p:txBody>
          <a:bodyPr wrap="square" rtlCol="0">
            <a:spAutoFit/>
          </a:bodyPr>
          <a:lstStyle/>
          <a:p>
            <a:r>
              <a:rPr lang="en-IN" b="1" dirty="0" err="1"/>
              <a:t>nd</a:t>
            </a:r>
            <a:endParaRPr lang="en-IN" b="1" dirty="0"/>
          </a:p>
        </p:txBody>
      </p:sp>
      <p:sp>
        <p:nvSpPr>
          <p:cNvPr id="7" name="Arc 6">
            <a:extLst>
              <a:ext uri="{FF2B5EF4-FFF2-40B4-BE49-F238E27FC236}">
                <a16:creationId xmlns:a16="http://schemas.microsoft.com/office/drawing/2014/main" id="{0B303302-A792-4321-B5FD-1B273C1239D1}"/>
              </a:ext>
            </a:extLst>
          </p:cNvPr>
          <p:cNvSpPr/>
          <p:nvPr/>
        </p:nvSpPr>
        <p:spPr>
          <a:xfrm>
            <a:off x="6229316" y="2262042"/>
            <a:ext cx="1003076" cy="923329"/>
          </a:xfrm>
          <a:prstGeom prst="arc">
            <a:avLst>
              <a:gd name="adj1" fmla="val 16916609"/>
              <a:gd name="adj2" fmla="val 797519"/>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9B82C359-A26A-42C1-AE1A-FDC2B6BDC519}"/>
              </a:ext>
            </a:extLst>
          </p:cNvPr>
          <p:cNvCxnSpPr>
            <a:cxnSpLocks/>
          </p:cNvCxnSpPr>
          <p:nvPr/>
        </p:nvCxnSpPr>
        <p:spPr>
          <a:xfrm flipV="1">
            <a:off x="10129421" y="2151276"/>
            <a:ext cx="0" cy="802988"/>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41168CC-180A-47E0-BC6B-D2DC3D524C53}"/>
              </a:ext>
            </a:extLst>
          </p:cNvPr>
          <p:cNvSpPr txBox="1"/>
          <p:nvPr/>
        </p:nvSpPr>
        <p:spPr>
          <a:xfrm>
            <a:off x="0" y="4391772"/>
            <a:ext cx="6094520" cy="1015663"/>
          </a:xfrm>
          <a:prstGeom prst="rect">
            <a:avLst/>
          </a:prstGeom>
          <a:noFill/>
        </p:spPr>
        <p:txBody>
          <a:bodyPr wrap="square">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rPr>
              <a:t>No End Projector</a:t>
            </a:r>
          </a:p>
        </p:txBody>
      </p:sp>
      <p:cxnSp>
        <p:nvCxnSpPr>
          <p:cNvPr id="12" name="Straight Connector 11">
            <a:extLst>
              <a:ext uri="{FF2B5EF4-FFF2-40B4-BE49-F238E27FC236}">
                <a16:creationId xmlns:a16="http://schemas.microsoft.com/office/drawing/2014/main" id="{20412BD4-0D43-4449-AE34-BF1607D67F14}"/>
              </a:ext>
            </a:extLst>
          </p:cNvPr>
          <p:cNvCxnSpPr>
            <a:cxnSpLocks/>
          </p:cNvCxnSpPr>
          <p:nvPr/>
        </p:nvCxnSpPr>
        <p:spPr>
          <a:xfrm flipV="1">
            <a:off x="7063590" y="4382565"/>
            <a:ext cx="0" cy="878999"/>
          </a:xfrm>
          <a:prstGeom prst="line">
            <a:avLst/>
          </a:prstGeom>
        </p:spPr>
        <p:style>
          <a:lnRef idx="3">
            <a:schemeClr val="dk1"/>
          </a:lnRef>
          <a:fillRef idx="0">
            <a:schemeClr val="dk1"/>
          </a:fillRef>
          <a:effectRef idx="2">
            <a:schemeClr val="dk1"/>
          </a:effectRef>
          <a:fontRef idx="minor">
            <a:schemeClr val="tx1"/>
          </a:fontRef>
        </p:style>
      </p:cxnSp>
      <p:sp>
        <p:nvSpPr>
          <p:cNvPr id="13" name="Arc 12">
            <a:extLst>
              <a:ext uri="{FF2B5EF4-FFF2-40B4-BE49-F238E27FC236}">
                <a16:creationId xmlns:a16="http://schemas.microsoft.com/office/drawing/2014/main" id="{E5B40F99-A566-4F32-AF0A-36A5021AC9E4}"/>
              </a:ext>
            </a:extLst>
          </p:cNvPr>
          <p:cNvSpPr/>
          <p:nvPr/>
        </p:nvSpPr>
        <p:spPr>
          <a:xfrm>
            <a:off x="9383695" y="4484106"/>
            <a:ext cx="1003076" cy="923329"/>
          </a:xfrm>
          <a:prstGeom prst="arc">
            <a:avLst>
              <a:gd name="adj1" fmla="val 16916609"/>
              <a:gd name="adj2" fmla="val 797519"/>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4" name="Rectangle 13">
            <a:extLst>
              <a:ext uri="{FF2B5EF4-FFF2-40B4-BE49-F238E27FC236}">
                <a16:creationId xmlns:a16="http://schemas.microsoft.com/office/drawing/2014/main" id="{4B86A3FA-2B02-4866-8FB5-4543184AF54E}"/>
              </a:ext>
            </a:extLst>
          </p:cNvPr>
          <p:cNvSpPr/>
          <p:nvPr/>
        </p:nvSpPr>
        <p:spPr>
          <a:xfrm>
            <a:off x="6094520" y="1808585"/>
            <a:ext cx="1938140" cy="1498133"/>
          </a:xfrm>
          <a:prstGeom prst="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40113C74-BC0B-497C-B7AE-C51D9132D730}"/>
              </a:ext>
            </a:extLst>
          </p:cNvPr>
          <p:cNvSpPr/>
          <p:nvPr/>
        </p:nvSpPr>
        <p:spPr>
          <a:xfrm>
            <a:off x="6118296" y="4020604"/>
            <a:ext cx="1938140" cy="1498133"/>
          </a:xfrm>
          <a:prstGeom prst="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ACC1A8C7-247D-423C-9B3D-781FE62678E9}"/>
              </a:ext>
            </a:extLst>
          </p:cNvPr>
          <p:cNvSpPr/>
          <p:nvPr/>
        </p:nvSpPr>
        <p:spPr>
          <a:xfrm>
            <a:off x="9142596" y="1803704"/>
            <a:ext cx="1938140" cy="1498133"/>
          </a:xfrm>
          <a:prstGeom prst="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5056453A-8637-4831-8C36-A511C3D3720C}"/>
              </a:ext>
            </a:extLst>
          </p:cNvPr>
          <p:cNvSpPr/>
          <p:nvPr/>
        </p:nvSpPr>
        <p:spPr>
          <a:xfrm>
            <a:off x="9184024" y="4020604"/>
            <a:ext cx="1938140" cy="1498133"/>
          </a:xfrm>
          <a:prstGeom prst="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9628169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1078D0-ADF3-404E-9BD8-7E029E48DE2E}"/>
              </a:ext>
            </a:extLst>
          </p:cNvPr>
          <p:cNvSpPr txBox="1"/>
          <p:nvPr/>
        </p:nvSpPr>
        <p:spPr>
          <a:xfrm>
            <a:off x="352403" y="-48507"/>
            <a:ext cx="8933640" cy="646331"/>
          </a:xfrm>
          <a:prstGeom prst="rect">
            <a:avLst/>
          </a:prstGeom>
          <a:noFill/>
        </p:spPr>
        <p:txBody>
          <a:bodyPr wrap="square">
            <a:spAutoFit/>
          </a:bodyPr>
          <a:lstStyle/>
          <a:p>
            <a:r>
              <a:rPr lang="en-IN" sz="3600" dirty="0">
                <a:solidFill>
                  <a:srgbClr val="7030A0"/>
                </a:solidFill>
                <a:latin typeface="Algerian" panose="04020705040A02060702" pitchFamily="82" charset="0"/>
              </a:rPr>
              <a:t>4. Lines inclined to both planes:</a:t>
            </a:r>
            <a:endParaRPr lang="en-IN" sz="3600" dirty="0"/>
          </a:p>
        </p:txBody>
      </p:sp>
      <p:sp>
        <p:nvSpPr>
          <p:cNvPr id="4" name="Rectangle: Rounded Corners 3">
            <a:extLst>
              <a:ext uri="{FF2B5EF4-FFF2-40B4-BE49-F238E27FC236}">
                <a16:creationId xmlns:a16="http://schemas.microsoft.com/office/drawing/2014/main" id="{E7BE358F-5D4E-4815-B6E2-0DA001B5E6D4}"/>
              </a:ext>
            </a:extLst>
          </p:cNvPr>
          <p:cNvSpPr/>
          <p:nvPr/>
        </p:nvSpPr>
        <p:spPr>
          <a:xfrm>
            <a:off x="365405" y="995676"/>
            <a:ext cx="11547628" cy="79659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2CCC0436-2576-4870-97C3-A3354EDFAB5E}"/>
              </a:ext>
            </a:extLst>
          </p:cNvPr>
          <p:cNvCxnSpPr/>
          <p:nvPr/>
        </p:nvCxnSpPr>
        <p:spPr>
          <a:xfrm>
            <a:off x="1297618" y="3688666"/>
            <a:ext cx="9543495" cy="0"/>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0BF6D78F-11E5-46B0-8F18-DB987809B842}"/>
              </a:ext>
            </a:extLst>
          </p:cNvPr>
          <p:cNvSpPr txBox="1"/>
          <p:nvPr/>
        </p:nvSpPr>
        <p:spPr>
          <a:xfrm>
            <a:off x="801948" y="3504000"/>
            <a:ext cx="397276" cy="369332"/>
          </a:xfrm>
          <a:prstGeom prst="rect">
            <a:avLst/>
          </a:prstGeom>
          <a:noFill/>
        </p:spPr>
        <p:txBody>
          <a:bodyPr wrap="square">
            <a:spAutoFit/>
          </a:bodyPr>
          <a:lstStyle/>
          <a:p>
            <a:r>
              <a:rPr lang="en-IN" dirty="0"/>
              <a:t>X</a:t>
            </a:r>
          </a:p>
        </p:txBody>
      </p:sp>
      <p:sp>
        <p:nvSpPr>
          <p:cNvPr id="8" name="TextBox 7">
            <a:extLst>
              <a:ext uri="{FF2B5EF4-FFF2-40B4-BE49-F238E27FC236}">
                <a16:creationId xmlns:a16="http://schemas.microsoft.com/office/drawing/2014/main" id="{7B65ABA5-1782-4632-B4DE-CE84DE6B882F}"/>
              </a:ext>
            </a:extLst>
          </p:cNvPr>
          <p:cNvSpPr txBox="1"/>
          <p:nvPr/>
        </p:nvSpPr>
        <p:spPr>
          <a:xfrm>
            <a:off x="10287553" y="3227001"/>
            <a:ext cx="494930" cy="923330"/>
          </a:xfrm>
          <a:prstGeom prst="rect">
            <a:avLst/>
          </a:prstGeom>
          <a:noFill/>
        </p:spPr>
        <p:txBody>
          <a:bodyPr wrap="square">
            <a:spAutoFit/>
          </a:bodyPr>
          <a:lstStyle/>
          <a:p>
            <a:r>
              <a:rPr lang="en-IN" dirty="0"/>
              <a:t>VP</a:t>
            </a:r>
          </a:p>
          <a:p>
            <a:endParaRPr lang="en-IN" dirty="0"/>
          </a:p>
          <a:p>
            <a:r>
              <a:rPr lang="en-IN" dirty="0"/>
              <a:t>HP</a:t>
            </a:r>
          </a:p>
        </p:txBody>
      </p:sp>
      <p:cxnSp>
        <p:nvCxnSpPr>
          <p:cNvPr id="9" name="Straight Connector 8">
            <a:extLst>
              <a:ext uri="{FF2B5EF4-FFF2-40B4-BE49-F238E27FC236}">
                <a16:creationId xmlns:a16="http://schemas.microsoft.com/office/drawing/2014/main" id="{8FC81488-6DC1-4A5B-A11A-1D8300ADAABC}"/>
              </a:ext>
            </a:extLst>
          </p:cNvPr>
          <p:cNvCxnSpPr>
            <a:cxnSpLocks/>
          </p:cNvCxnSpPr>
          <p:nvPr/>
        </p:nvCxnSpPr>
        <p:spPr>
          <a:xfrm>
            <a:off x="2183905" y="2947382"/>
            <a:ext cx="0" cy="1864312"/>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7E30D7C6-D010-4F7B-9B51-50AA70FF5101}"/>
              </a:ext>
            </a:extLst>
          </p:cNvPr>
          <p:cNvSpPr txBox="1"/>
          <p:nvPr/>
        </p:nvSpPr>
        <p:spPr>
          <a:xfrm>
            <a:off x="2065166" y="2785905"/>
            <a:ext cx="237478"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11" name="TextBox 10">
            <a:extLst>
              <a:ext uri="{FF2B5EF4-FFF2-40B4-BE49-F238E27FC236}">
                <a16:creationId xmlns:a16="http://schemas.microsoft.com/office/drawing/2014/main" id="{047F38A5-0027-469A-9F70-5CD4EB98C9EE}"/>
              </a:ext>
            </a:extLst>
          </p:cNvPr>
          <p:cNvSpPr txBox="1"/>
          <p:nvPr/>
        </p:nvSpPr>
        <p:spPr>
          <a:xfrm>
            <a:off x="2059060" y="4642000"/>
            <a:ext cx="344010"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12" name="Straight Connector 11">
            <a:extLst>
              <a:ext uri="{FF2B5EF4-FFF2-40B4-BE49-F238E27FC236}">
                <a16:creationId xmlns:a16="http://schemas.microsoft.com/office/drawing/2014/main" id="{38695039-F861-4FA9-818F-2394B7816A7F}"/>
              </a:ext>
            </a:extLst>
          </p:cNvPr>
          <p:cNvCxnSpPr>
            <a:cxnSpLocks/>
          </p:cNvCxnSpPr>
          <p:nvPr/>
        </p:nvCxnSpPr>
        <p:spPr>
          <a:xfrm flipH="1">
            <a:off x="1686755" y="2947382"/>
            <a:ext cx="49715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6DC27C0-69E4-4E31-A5FA-FF77B9BFFCC0}"/>
              </a:ext>
            </a:extLst>
          </p:cNvPr>
          <p:cNvCxnSpPr>
            <a:cxnSpLocks/>
          </p:cNvCxnSpPr>
          <p:nvPr/>
        </p:nvCxnSpPr>
        <p:spPr>
          <a:xfrm flipH="1">
            <a:off x="1683425" y="4826666"/>
            <a:ext cx="49715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DC6A4C2-E2B6-45FB-AB5E-57D6EE3F3F67}"/>
              </a:ext>
            </a:extLst>
          </p:cNvPr>
          <p:cNvCxnSpPr>
            <a:cxnSpLocks/>
          </p:cNvCxnSpPr>
          <p:nvPr/>
        </p:nvCxnSpPr>
        <p:spPr>
          <a:xfrm flipV="1">
            <a:off x="1686755" y="2947382"/>
            <a:ext cx="0" cy="74128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D77A75C-40E5-4AD0-AEAC-BE7E558C9994}"/>
              </a:ext>
            </a:extLst>
          </p:cNvPr>
          <p:cNvCxnSpPr>
            <a:cxnSpLocks/>
          </p:cNvCxnSpPr>
          <p:nvPr/>
        </p:nvCxnSpPr>
        <p:spPr>
          <a:xfrm flipV="1">
            <a:off x="1683425" y="3688667"/>
            <a:ext cx="0" cy="11379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C2DA048-3F43-4ECF-AA81-543F7745B2AC}"/>
              </a:ext>
            </a:extLst>
          </p:cNvPr>
          <p:cNvCxnSpPr>
            <a:cxnSpLocks/>
          </p:cNvCxnSpPr>
          <p:nvPr/>
        </p:nvCxnSpPr>
        <p:spPr>
          <a:xfrm>
            <a:off x="2180575" y="2953586"/>
            <a:ext cx="5974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5ABC0-B614-475D-9932-B7E73DEFFC3C}"/>
              </a:ext>
            </a:extLst>
          </p:cNvPr>
          <p:cNvCxnSpPr>
            <a:cxnSpLocks/>
          </p:cNvCxnSpPr>
          <p:nvPr/>
        </p:nvCxnSpPr>
        <p:spPr>
          <a:xfrm>
            <a:off x="2191668" y="4811694"/>
            <a:ext cx="597467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C41ECB8-3B41-4A44-B785-D65FB5F22D33}"/>
              </a:ext>
            </a:extLst>
          </p:cNvPr>
          <p:cNvSpPr txBox="1"/>
          <p:nvPr/>
        </p:nvSpPr>
        <p:spPr>
          <a:xfrm flipH="1">
            <a:off x="2065166" y="2474191"/>
            <a:ext cx="955460" cy="369332"/>
          </a:xfrm>
          <a:prstGeom prst="rect">
            <a:avLst/>
          </a:prstGeom>
          <a:noFill/>
        </p:spPr>
        <p:txBody>
          <a:bodyPr wrap="square">
            <a:spAutoFit/>
          </a:bodyPr>
          <a:lstStyle/>
          <a:p>
            <a:r>
              <a:rPr lang="en-US" dirty="0"/>
              <a:t>p’</a:t>
            </a:r>
            <a:endParaRPr lang="en-IN" dirty="0"/>
          </a:p>
        </p:txBody>
      </p:sp>
      <p:sp>
        <p:nvSpPr>
          <p:cNvPr id="19" name="TextBox 18">
            <a:extLst>
              <a:ext uri="{FF2B5EF4-FFF2-40B4-BE49-F238E27FC236}">
                <a16:creationId xmlns:a16="http://schemas.microsoft.com/office/drawing/2014/main" id="{57471D75-03C7-42C9-AF21-D55DB708CCB8}"/>
              </a:ext>
            </a:extLst>
          </p:cNvPr>
          <p:cNvSpPr txBox="1"/>
          <p:nvPr/>
        </p:nvSpPr>
        <p:spPr>
          <a:xfrm>
            <a:off x="1974303" y="4933668"/>
            <a:ext cx="397276" cy="369332"/>
          </a:xfrm>
          <a:prstGeom prst="rect">
            <a:avLst/>
          </a:prstGeom>
          <a:noFill/>
        </p:spPr>
        <p:txBody>
          <a:bodyPr wrap="square">
            <a:spAutoFit/>
          </a:bodyPr>
          <a:lstStyle/>
          <a:p>
            <a:r>
              <a:rPr lang="en-US" dirty="0"/>
              <a:t>p</a:t>
            </a:r>
            <a:endParaRPr lang="en-IN" dirty="0"/>
          </a:p>
        </p:txBody>
      </p:sp>
      <p:sp>
        <p:nvSpPr>
          <p:cNvPr id="20" name="TextBox 19">
            <a:extLst>
              <a:ext uri="{FF2B5EF4-FFF2-40B4-BE49-F238E27FC236}">
                <a16:creationId xmlns:a16="http://schemas.microsoft.com/office/drawing/2014/main" id="{48D023CD-9EC5-422F-8FB2-A48E4DAE4687}"/>
              </a:ext>
            </a:extLst>
          </p:cNvPr>
          <p:cNvSpPr txBox="1"/>
          <p:nvPr/>
        </p:nvSpPr>
        <p:spPr>
          <a:xfrm>
            <a:off x="8270657" y="2769373"/>
            <a:ext cx="1231777" cy="369332"/>
          </a:xfrm>
          <a:prstGeom prst="rect">
            <a:avLst/>
          </a:prstGeom>
          <a:noFill/>
        </p:spPr>
        <p:txBody>
          <a:bodyPr wrap="square">
            <a:spAutoFit/>
          </a:bodyPr>
          <a:lstStyle/>
          <a:p>
            <a:r>
              <a:rPr lang="en-IN" dirty="0"/>
              <a:t>Locus of p’</a:t>
            </a:r>
          </a:p>
        </p:txBody>
      </p:sp>
      <p:sp>
        <p:nvSpPr>
          <p:cNvPr id="21" name="TextBox 20">
            <a:extLst>
              <a:ext uri="{FF2B5EF4-FFF2-40B4-BE49-F238E27FC236}">
                <a16:creationId xmlns:a16="http://schemas.microsoft.com/office/drawing/2014/main" id="{D62668F3-DE54-4F97-8788-E74F5674624C}"/>
              </a:ext>
            </a:extLst>
          </p:cNvPr>
          <p:cNvSpPr txBox="1"/>
          <p:nvPr/>
        </p:nvSpPr>
        <p:spPr>
          <a:xfrm>
            <a:off x="8270656" y="4579040"/>
            <a:ext cx="1338309" cy="369332"/>
          </a:xfrm>
          <a:prstGeom prst="rect">
            <a:avLst/>
          </a:prstGeom>
          <a:noFill/>
        </p:spPr>
        <p:txBody>
          <a:bodyPr wrap="square">
            <a:spAutoFit/>
          </a:bodyPr>
          <a:lstStyle/>
          <a:p>
            <a:r>
              <a:rPr lang="en-IN" dirty="0"/>
              <a:t>Locus of p</a:t>
            </a:r>
          </a:p>
        </p:txBody>
      </p:sp>
      <p:cxnSp>
        <p:nvCxnSpPr>
          <p:cNvPr id="22" name="Straight Connector 21">
            <a:extLst>
              <a:ext uri="{FF2B5EF4-FFF2-40B4-BE49-F238E27FC236}">
                <a16:creationId xmlns:a16="http://schemas.microsoft.com/office/drawing/2014/main" id="{5ACF3A67-0C8D-4C29-B181-A8F7A9DBF122}"/>
              </a:ext>
            </a:extLst>
          </p:cNvPr>
          <p:cNvCxnSpPr>
            <a:cxnSpLocks/>
          </p:cNvCxnSpPr>
          <p:nvPr/>
        </p:nvCxnSpPr>
        <p:spPr>
          <a:xfrm flipH="1" flipV="1">
            <a:off x="2163226" y="4836569"/>
            <a:ext cx="2492851" cy="1419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865321-5276-472B-AC49-B2B98D4429C9}"/>
              </a:ext>
            </a:extLst>
          </p:cNvPr>
          <p:cNvCxnSpPr>
            <a:cxnSpLocks/>
          </p:cNvCxnSpPr>
          <p:nvPr/>
        </p:nvCxnSpPr>
        <p:spPr>
          <a:xfrm flipH="1">
            <a:off x="4137132" y="2226149"/>
            <a:ext cx="45010" cy="3993268"/>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69EFDA9B-0EDB-4658-B00F-AE54198704F3}"/>
              </a:ext>
            </a:extLst>
          </p:cNvPr>
          <p:cNvSpPr/>
          <p:nvPr/>
        </p:nvSpPr>
        <p:spPr>
          <a:xfrm rot="1322668">
            <a:off x="2427019" y="4727441"/>
            <a:ext cx="476504" cy="440119"/>
          </a:xfrm>
          <a:prstGeom prst="arc">
            <a:avLst>
              <a:gd name="adj1" fmla="val 18251933"/>
              <a:gd name="adj2" fmla="val 2874897"/>
            </a:avLst>
          </a:prstGeom>
          <a:solidFill>
            <a:schemeClr val="bg1"/>
          </a:solidFill>
          <a:ln w="38100">
            <a:solidFill>
              <a:srgbClr val="92D05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4ADF3A21-E4C2-4802-906E-9EC2EE0FFC72}"/>
              </a:ext>
            </a:extLst>
          </p:cNvPr>
          <p:cNvSpPr txBox="1"/>
          <p:nvPr/>
        </p:nvSpPr>
        <p:spPr>
          <a:xfrm>
            <a:off x="3056762" y="4944217"/>
            <a:ext cx="530441" cy="307777"/>
          </a:xfrm>
          <a:prstGeom prst="rect">
            <a:avLst/>
          </a:prstGeom>
          <a:noFill/>
        </p:spPr>
        <p:txBody>
          <a:bodyPr wrap="square">
            <a:spAutoFit/>
          </a:bodyPr>
          <a:lstStyle/>
          <a:p>
            <a:r>
              <a:rPr lang="en-US" sz="1400" b="1" dirty="0"/>
              <a:t>45˚</a:t>
            </a:r>
            <a:endParaRPr lang="en-IN" sz="1400" b="1" dirty="0"/>
          </a:p>
        </p:txBody>
      </p:sp>
      <p:sp>
        <p:nvSpPr>
          <p:cNvPr id="26" name="TextBox 25">
            <a:extLst>
              <a:ext uri="{FF2B5EF4-FFF2-40B4-BE49-F238E27FC236}">
                <a16:creationId xmlns:a16="http://schemas.microsoft.com/office/drawing/2014/main" id="{EAF9784B-DE0E-46A6-B125-DAF64D9B4F38}"/>
              </a:ext>
            </a:extLst>
          </p:cNvPr>
          <p:cNvSpPr txBox="1"/>
          <p:nvPr/>
        </p:nvSpPr>
        <p:spPr>
          <a:xfrm>
            <a:off x="4625029" y="4629589"/>
            <a:ext cx="337949"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27" name="Straight Connector 26">
            <a:extLst>
              <a:ext uri="{FF2B5EF4-FFF2-40B4-BE49-F238E27FC236}">
                <a16:creationId xmlns:a16="http://schemas.microsoft.com/office/drawing/2014/main" id="{38157C5C-4A15-4340-93D4-3C5B62497AAC}"/>
              </a:ext>
            </a:extLst>
          </p:cNvPr>
          <p:cNvCxnSpPr>
            <a:cxnSpLocks/>
          </p:cNvCxnSpPr>
          <p:nvPr/>
        </p:nvCxnSpPr>
        <p:spPr>
          <a:xfrm flipH="1">
            <a:off x="2172941" y="2234914"/>
            <a:ext cx="2541789" cy="7195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E1034A1-AF6E-40B8-AAF2-6EC536A3F8A6}"/>
              </a:ext>
            </a:extLst>
          </p:cNvPr>
          <p:cNvSpPr txBox="1"/>
          <p:nvPr/>
        </p:nvSpPr>
        <p:spPr>
          <a:xfrm>
            <a:off x="1210781" y="3150056"/>
            <a:ext cx="467341" cy="307777"/>
          </a:xfrm>
          <a:prstGeom prst="rect">
            <a:avLst/>
          </a:prstGeom>
          <a:noFill/>
        </p:spPr>
        <p:txBody>
          <a:bodyPr wrap="square">
            <a:spAutoFit/>
          </a:bodyPr>
          <a:lstStyle/>
          <a:p>
            <a:r>
              <a:rPr lang="en-US" sz="1400" b="1" dirty="0"/>
              <a:t>15</a:t>
            </a:r>
            <a:endParaRPr lang="en-IN" sz="1400" dirty="0"/>
          </a:p>
        </p:txBody>
      </p:sp>
      <p:sp>
        <p:nvSpPr>
          <p:cNvPr id="29" name="TextBox 28">
            <a:extLst>
              <a:ext uri="{FF2B5EF4-FFF2-40B4-BE49-F238E27FC236}">
                <a16:creationId xmlns:a16="http://schemas.microsoft.com/office/drawing/2014/main" id="{43F2560A-CAD8-4276-BD00-33EF8A16104A}"/>
              </a:ext>
            </a:extLst>
          </p:cNvPr>
          <p:cNvSpPr txBox="1"/>
          <p:nvPr/>
        </p:nvSpPr>
        <p:spPr>
          <a:xfrm>
            <a:off x="1225291" y="3985427"/>
            <a:ext cx="443525" cy="307777"/>
          </a:xfrm>
          <a:prstGeom prst="rect">
            <a:avLst/>
          </a:prstGeom>
          <a:noFill/>
        </p:spPr>
        <p:txBody>
          <a:bodyPr wrap="square">
            <a:spAutoFit/>
          </a:bodyPr>
          <a:lstStyle/>
          <a:p>
            <a:r>
              <a:rPr lang="en-US" sz="1400" b="1" dirty="0"/>
              <a:t>30</a:t>
            </a:r>
            <a:endParaRPr lang="en-IN" sz="1400" b="1" dirty="0"/>
          </a:p>
        </p:txBody>
      </p:sp>
      <p:sp>
        <p:nvSpPr>
          <p:cNvPr id="30" name="TextBox 29">
            <a:extLst>
              <a:ext uri="{FF2B5EF4-FFF2-40B4-BE49-F238E27FC236}">
                <a16:creationId xmlns:a16="http://schemas.microsoft.com/office/drawing/2014/main" id="{5E7E30BF-52D2-414F-8278-583320A72833}"/>
              </a:ext>
            </a:extLst>
          </p:cNvPr>
          <p:cNvSpPr txBox="1"/>
          <p:nvPr/>
        </p:nvSpPr>
        <p:spPr>
          <a:xfrm>
            <a:off x="4200391" y="2935391"/>
            <a:ext cx="506945" cy="369332"/>
          </a:xfrm>
          <a:prstGeom prst="rect">
            <a:avLst/>
          </a:prstGeom>
          <a:noFill/>
        </p:spPr>
        <p:txBody>
          <a:bodyPr wrap="square">
            <a:spAutoFit/>
          </a:bodyPr>
          <a:lstStyle/>
          <a:p>
            <a:r>
              <a:rPr lang="en-US" dirty="0"/>
              <a:t>q1’</a:t>
            </a:r>
            <a:endParaRPr lang="en-IN" dirty="0"/>
          </a:p>
        </p:txBody>
      </p:sp>
      <p:sp>
        <p:nvSpPr>
          <p:cNvPr id="31" name="TextBox 30">
            <a:extLst>
              <a:ext uri="{FF2B5EF4-FFF2-40B4-BE49-F238E27FC236}">
                <a16:creationId xmlns:a16="http://schemas.microsoft.com/office/drawing/2014/main" id="{85FE4C1C-DBBA-446E-BF63-A32C7817DB48}"/>
              </a:ext>
            </a:extLst>
          </p:cNvPr>
          <p:cNvSpPr txBox="1"/>
          <p:nvPr/>
        </p:nvSpPr>
        <p:spPr>
          <a:xfrm>
            <a:off x="4750871" y="4402307"/>
            <a:ext cx="451578" cy="369332"/>
          </a:xfrm>
          <a:prstGeom prst="rect">
            <a:avLst/>
          </a:prstGeom>
          <a:noFill/>
        </p:spPr>
        <p:txBody>
          <a:bodyPr wrap="square">
            <a:spAutoFit/>
          </a:bodyPr>
          <a:lstStyle/>
          <a:p>
            <a:r>
              <a:rPr lang="en-US" dirty="0"/>
              <a:t>q1</a:t>
            </a:r>
            <a:endParaRPr lang="en-IN" dirty="0"/>
          </a:p>
        </p:txBody>
      </p:sp>
      <p:sp>
        <p:nvSpPr>
          <p:cNvPr id="33" name="TextBox 32">
            <a:extLst>
              <a:ext uri="{FF2B5EF4-FFF2-40B4-BE49-F238E27FC236}">
                <a16:creationId xmlns:a16="http://schemas.microsoft.com/office/drawing/2014/main" id="{F9194759-514E-43BD-B3AB-55BF8FEADF3B}"/>
              </a:ext>
            </a:extLst>
          </p:cNvPr>
          <p:cNvSpPr txBox="1"/>
          <p:nvPr/>
        </p:nvSpPr>
        <p:spPr>
          <a:xfrm>
            <a:off x="666642" y="1036535"/>
            <a:ext cx="10964661" cy="646331"/>
          </a:xfrm>
          <a:prstGeom prst="rect">
            <a:avLst/>
          </a:prstGeom>
          <a:noFill/>
        </p:spPr>
        <p:txBody>
          <a:bodyPr wrap="square" rtlCol="0">
            <a:spAutoFit/>
          </a:bodyPr>
          <a:lstStyle/>
          <a:p>
            <a:r>
              <a:rPr lang="en-US" dirty="0"/>
              <a:t>A line PQ 70mm long has one end 15mm above HP and 30mm in front of VP. The line is inclined at 35</a:t>
            </a:r>
            <a:r>
              <a:rPr lang="en-US" sz="1800" b="1" dirty="0"/>
              <a:t>˚ </a:t>
            </a:r>
            <a:r>
              <a:rPr lang="en-US" dirty="0"/>
              <a:t>to HP and 45</a:t>
            </a:r>
            <a:r>
              <a:rPr lang="en-US" sz="1800" b="1" dirty="0"/>
              <a:t>˚</a:t>
            </a:r>
            <a:endParaRPr lang="en-US" dirty="0"/>
          </a:p>
          <a:p>
            <a:r>
              <a:rPr lang="en-US" dirty="0"/>
              <a:t>to VP. Draw its projections of the line</a:t>
            </a:r>
            <a:endParaRPr lang="en-IN" dirty="0"/>
          </a:p>
        </p:txBody>
      </p:sp>
      <p:sp>
        <p:nvSpPr>
          <p:cNvPr id="44" name="Arc 43">
            <a:extLst>
              <a:ext uri="{FF2B5EF4-FFF2-40B4-BE49-F238E27FC236}">
                <a16:creationId xmlns:a16="http://schemas.microsoft.com/office/drawing/2014/main" id="{227BB86B-ABB7-4E17-9A5C-303B9E78646A}"/>
              </a:ext>
            </a:extLst>
          </p:cNvPr>
          <p:cNvSpPr/>
          <p:nvPr/>
        </p:nvSpPr>
        <p:spPr>
          <a:xfrm>
            <a:off x="3030621" y="2573591"/>
            <a:ext cx="476504" cy="440119"/>
          </a:xfrm>
          <a:prstGeom prst="arc">
            <a:avLst>
              <a:gd name="adj1" fmla="val 18251933"/>
              <a:gd name="adj2" fmla="val 2874897"/>
            </a:avLst>
          </a:prstGeom>
          <a:noFill/>
          <a:ln w="38100">
            <a:solidFill>
              <a:srgbClr val="92D05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46" name="TextBox 45">
            <a:extLst>
              <a:ext uri="{FF2B5EF4-FFF2-40B4-BE49-F238E27FC236}">
                <a16:creationId xmlns:a16="http://schemas.microsoft.com/office/drawing/2014/main" id="{D785EF92-F0CC-4060-B674-C1AE1004F22F}"/>
              </a:ext>
            </a:extLst>
          </p:cNvPr>
          <p:cNvSpPr txBox="1"/>
          <p:nvPr/>
        </p:nvSpPr>
        <p:spPr>
          <a:xfrm>
            <a:off x="3495202" y="2624707"/>
            <a:ext cx="426930" cy="307777"/>
          </a:xfrm>
          <a:prstGeom prst="rect">
            <a:avLst/>
          </a:prstGeom>
          <a:noFill/>
        </p:spPr>
        <p:txBody>
          <a:bodyPr wrap="square">
            <a:spAutoFit/>
          </a:bodyPr>
          <a:lstStyle/>
          <a:p>
            <a:r>
              <a:rPr lang="en-US" sz="1400" b="1" dirty="0"/>
              <a:t>35˚</a:t>
            </a:r>
            <a:endParaRPr lang="en-IN" sz="1400" b="1" dirty="0"/>
          </a:p>
        </p:txBody>
      </p:sp>
      <p:cxnSp>
        <p:nvCxnSpPr>
          <p:cNvPr id="48" name="Straight Connector 47">
            <a:extLst>
              <a:ext uri="{FF2B5EF4-FFF2-40B4-BE49-F238E27FC236}">
                <a16:creationId xmlns:a16="http://schemas.microsoft.com/office/drawing/2014/main" id="{C2D99123-4A9D-4364-8C82-DEE3C042081F}"/>
              </a:ext>
            </a:extLst>
          </p:cNvPr>
          <p:cNvCxnSpPr>
            <a:cxnSpLocks/>
          </p:cNvCxnSpPr>
          <p:nvPr/>
        </p:nvCxnSpPr>
        <p:spPr>
          <a:xfrm flipV="1">
            <a:off x="2194869" y="1950891"/>
            <a:ext cx="3598786" cy="1005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47EC493-DFF3-4D97-824C-392FAE5D8904}"/>
              </a:ext>
            </a:extLst>
          </p:cNvPr>
          <p:cNvCxnSpPr>
            <a:cxnSpLocks/>
          </p:cNvCxnSpPr>
          <p:nvPr/>
        </p:nvCxnSpPr>
        <p:spPr>
          <a:xfrm>
            <a:off x="2243402" y="4885664"/>
            <a:ext cx="2884897" cy="1635677"/>
          </a:xfrm>
          <a:prstGeom prst="line">
            <a:avLst/>
          </a:prstGeom>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D289980B-C932-4A58-ACCB-388EE73C88EE}"/>
              </a:ext>
            </a:extLst>
          </p:cNvPr>
          <p:cNvSpPr/>
          <p:nvPr/>
        </p:nvSpPr>
        <p:spPr>
          <a:xfrm rot="4506688">
            <a:off x="4190330" y="5801396"/>
            <a:ext cx="476504" cy="616170"/>
          </a:xfrm>
          <a:prstGeom prst="arc">
            <a:avLst>
              <a:gd name="adj1" fmla="val 16391842"/>
              <a:gd name="adj2" fmla="val 20844959"/>
            </a:avLst>
          </a:prstGeom>
          <a:ln w="28575">
            <a:solidFill>
              <a:srgbClr val="7030A0"/>
            </a:solidFill>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IN"/>
          </a:p>
        </p:txBody>
      </p:sp>
      <p:sp>
        <p:nvSpPr>
          <p:cNvPr id="59" name="Arc 58">
            <a:extLst>
              <a:ext uri="{FF2B5EF4-FFF2-40B4-BE49-F238E27FC236}">
                <a16:creationId xmlns:a16="http://schemas.microsoft.com/office/drawing/2014/main" id="{65DA3AD4-F82F-4292-B48F-88FF348995AA}"/>
              </a:ext>
            </a:extLst>
          </p:cNvPr>
          <p:cNvSpPr/>
          <p:nvPr/>
        </p:nvSpPr>
        <p:spPr>
          <a:xfrm rot="656869">
            <a:off x="4316885" y="2080551"/>
            <a:ext cx="476504" cy="616170"/>
          </a:xfrm>
          <a:prstGeom prst="arc">
            <a:avLst>
              <a:gd name="adj1" fmla="val 16391842"/>
              <a:gd name="adj2" fmla="val 20844959"/>
            </a:avLst>
          </a:prstGeom>
          <a:ln w="28575">
            <a:solidFill>
              <a:srgbClr val="7030A0"/>
            </a:solidFill>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IN"/>
          </a:p>
        </p:txBody>
      </p:sp>
      <p:sp>
        <p:nvSpPr>
          <p:cNvPr id="63" name="TextBox 62">
            <a:extLst>
              <a:ext uri="{FF2B5EF4-FFF2-40B4-BE49-F238E27FC236}">
                <a16:creationId xmlns:a16="http://schemas.microsoft.com/office/drawing/2014/main" id="{F2EA97E0-DD95-44AC-8FE6-AA1294772183}"/>
              </a:ext>
            </a:extLst>
          </p:cNvPr>
          <p:cNvSpPr txBox="1"/>
          <p:nvPr/>
        </p:nvSpPr>
        <p:spPr>
          <a:xfrm>
            <a:off x="4615096" y="2058302"/>
            <a:ext cx="259491"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65" name="TextBox 64">
            <a:extLst>
              <a:ext uri="{FF2B5EF4-FFF2-40B4-BE49-F238E27FC236}">
                <a16:creationId xmlns:a16="http://schemas.microsoft.com/office/drawing/2014/main" id="{2BF61913-2F0E-4B11-B42C-757EF3D3DECE}"/>
              </a:ext>
            </a:extLst>
          </p:cNvPr>
          <p:cNvSpPr txBox="1"/>
          <p:nvPr/>
        </p:nvSpPr>
        <p:spPr>
          <a:xfrm>
            <a:off x="4507271" y="6065417"/>
            <a:ext cx="330028"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67" name="TextBox 66">
            <a:extLst>
              <a:ext uri="{FF2B5EF4-FFF2-40B4-BE49-F238E27FC236}">
                <a16:creationId xmlns:a16="http://schemas.microsoft.com/office/drawing/2014/main" id="{F2BE7855-C936-4E95-887F-E7FB0A1F67DF}"/>
              </a:ext>
            </a:extLst>
          </p:cNvPr>
          <p:cNvSpPr txBox="1"/>
          <p:nvPr/>
        </p:nvSpPr>
        <p:spPr>
          <a:xfrm>
            <a:off x="3797733" y="2475165"/>
            <a:ext cx="494930" cy="307777"/>
          </a:xfrm>
          <a:prstGeom prst="rect">
            <a:avLst/>
          </a:prstGeom>
          <a:noFill/>
        </p:spPr>
        <p:txBody>
          <a:bodyPr wrap="square">
            <a:spAutoFit/>
          </a:bodyPr>
          <a:lstStyle/>
          <a:p>
            <a:r>
              <a:rPr lang="en-US" sz="1400" b="1" dirty="0"/>
              <a:t>70</a:t>
            </a:r>
            <a:endParaRPr lang="en-IN" sz="1400" dirty="0"/>
          </a:p>
        </p:txBody>
      </p:sp>
      <p:sp>
        <p:nvSpPr>
          <p:cNvPr id="69" name="TextBox 68">
            <a:extLst>
              <a:ext uri="{FF2B5EF4-FFF2-40B4-BE49-F238E27FC236}">
                <a16:creationId xmlns:a16="http://schemas.microsoft.com/office/drawing/2014/main" id="{E92B5B33-E536-4042-A201-A08929874954}"/>
              </a:ext>
            </a:extLst>
          </p:cNvPr>
          <p:cNvSpPr txBox="1"/>
          <p:nvPr/>
        </p:nvSpPr>
        <p:spPr>
          <a:xfrm>
            <a:off x="3357533" y="5240895"/>
            <a:ext cx="464596" cy="307777"/>
          </a:xfrm>
          <a:prstGeom prst="rect">
            <a:avLst/>
          </a:prstGeom>
          <a:noFill/>
        </p:spPr>
        <p:txBody>
          <a:bodyPr wrap="square">
            <a:spAutoFit/>
          </a:bodyPr>
          <a:lstStyle/>
          <a:p>
            <a:r>
              <a:rPr lang="en-US" sz="1400" b="1" dirty="0"/>
              <a:t>70</a:t>
            </a:r>
            <a:endParaRPr lang="en-IN" sz="1400" dirty="0"/>
          </a:p>
        </p:txBody>
      </p:sp>
      <p:cxnSp>
        <p:nvCxnSpPr>
          <p:cNvPr id="73" name="Straight Connector 72">
            <a:extLst>
              <a:ext uri="{FF2B5EF4-FFF2-40B4-BE49-F238E27FC236}">
                <a16:creationId xmlns:a16="http://schemas.microsoft.com/office/drawing/2014/main" id="{70DF910F-F5BE-42A5-BC51-1E145150E240}"/>
              </a:ext>
            </a:extLst>
          </p:cNvPr>
          <p:cNvCxnSpPr>
            <a:cxnSpLocks/>
          </p:cNvCxnSpPr>
          <p:nvPr/>
        </p:nvCxnSpPr>
        <p:spPr>
          <a:xfrm>
            <a:off x="2215112" y="2232979"/>
            <a:ext cx="5974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8F91B10-58D0-449F-AED9-DA393CB0F886}"/>
              </a:ext>
            </a:extLst>
          </p:cNvPr>
          <p:cNvCxnSpPr>
            <a:cxnSpLocks/>
          </p:cNvCxnSpPr>
          <p:nvPr/>
        </p:nvCxnSpPr>
        <p:spPr>
          <a:xfrm>
            <a:off x="2295983" y="6207714"/>
            <a:ext cx="5974673"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C3BEA54-815A-43DB-973B-F03541A38E4B}"/>
              </a:ext>
            </a:extLst>
          </p:cNvPr>
          <p:cNvSpPr txBox="1"/>
          <p:nvPr/>
        </p:nvSpPr>
        <p:spPr>
          <a:xfrm>
            <a:off x="8270656" y="2038592"/>
            <a:ext cx="1231777" cy="369332"/>
          </a:xfrm>
          <a:prstGeom prst="rect">
            <a:avLst/>
          </a:prstGeom>
          <a:noFill/>
        </p:spPr>
        <p:txBody>
          <a:bodyPr wrap="square">
            <a:spAutoFit/>
          </a:bodyPr>
          <a:lstStyle/>
          <a:p>
            <a:r>
              <a:rPr lang="en-IN" dirty="0"/>
              <a:t>Locus of q’</a:t>
            </a:r>
          </a:p>
        </p:txBody>
      </p:sp>
      <p:sp>
        <p:nvSpPr>
          <p:cNvPr id="78" name="TextBox 77">
            <a:extLst>
              <a:ext uri="{FF2B5EF4-FFF2-40B4-BE49-F238E27FC236}">
                <a16:creationId xmlns:a16="http://schemas.microsoft.com/office/drawing/2014/main" id="{DF6D72D4-178E-41A9-A212-53270C4FF7D4}"/>
              </a:ext>
            </a:extLst>
          </p:cNvPr>
          <p:cNvSpPr txBox="1"/>
          <p:nvPr/>
        </p:nvSpPr>
        <p:spPr>
          <a:xfrm>
            <a:off x="8268524" y="5949517"/>
            <a:ext cx="1374208" cy="369332"/>
          </a:xfrm>
          <a:prstGeom prst="rect">
            <a:avLst/>
          </a:prstGeom>
          <a:noFill/>
        </p:spPr>
        <p:txBody>
          <a:bodyPr wrap="square">
            <a:spAutoFit/>
          </a:bodyPr>
          <a:lstStyle/>
          <a:p>
            <a:r>
              <a:rPr lang="en-IN" dirty="0"/>
              <a:t>Locus of q</a:t>
            </a:r>
          </a:p>
        </p:txBody>
      </p:sp>
      <p:cxnSp>
        <p:nvCxnSpPr>
          <p:cNvPr id="80" name="Straight Connector 79">
            <a:extLst>
              <a:ext uri="{FF2B5EF4-FFF2-40B4-BE49-F238E27FC236}">
                <a16:creationId xmlns:a16="http://schemas.microsoft.com/office/drawing/2014/main" id="{CD89059A-DFC1-4DE9-AD16-751627DA80E5}"/>
              </a:ext>
            </a:extLst>
          </p:cNvPr>
          <p:cNvCxnSpPr>
            <a:cxnSpLocks/>
          </p:cNvCxnSpPr>
          <p:nvPr/>
        </p:nvCxnSpPr>
        <p:spPr>
          <a:xfrm flipH="1">
            <a:off x="4625806" y="2932797"/>
            <a:ext cx="17957" cy="32873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98BFC62-25E9-4F56-B530-D7A32801B6D5}"/>
              </a:ext>
            </a:extLst>
          </p:cNvPr>
          <p:cNvCxnSpPr>
            <a:cxnSpLocks/>
          </p:cNvCxnSpPr>
          <p:nvPr/>
        </p:nvCxnSpPr>
        <p:spPr>
          <a:xfrm>
            <a:off x="4741020" y="2232979"/>
            <a:ext cx="8202" cy="259368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5" name="Arc 84">
            <a:extLst>
              <a:ext uri="{FF2B5EF4-FFF2-40B4-BE49-F238E27FC236}">
                <a16:creationId xmlns:a16="http://schemas.microsoft.com/office/drawing/2014/main" id="{EED14703-8793-456E-9E62-561D367329E2}"/>
              </a:ext>
            </a:extLst>
          </p:cNvPr>
          <p:cNvSpPr/>
          <p:nvPr/>
        </p:nvSpPr>
        <p:spPr>
          <a:xfrm>
            <a:off x="2930331" y="2155618"/>
            <a:ext cx="1723737" cy="1665196"/>
          </a:xfrm>
          <a:prstGeom prst="arc">
            <a:avLst>
              <a:gd name="adj1" fmla="val 17013648"/>
              <a:gd name="adj2" fmla="val 0"/>
            </a:avLst>
          </a:prstGeom>
          <a:ln>
            <a:solidFill>
              <a:srgbClr val="BD03A7"/>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87" name="Arc 86">
            <a:extLst>
              <a:ext uri="{FF2B5EF4-FFF2-40B4-BE49-F238E27FC236}">
                <a16:creationId xmlns:a16="http://schemas.microsoft.com/office/drawing/2014/main" id="{2FCB3235-B967-4E41-9C69-FCFEF1126CA3}"/>
              </a:ext>
            </a:extLst>
          </p:cNvPr>
          <p:cNvSpPr/>
          <p:nvPr/>
        </p:nvSpPr>
        <p:spPr>
          <a:xfrm rot="5400000">
            <a:off x="1932311" y="3598940"/>
            <a:ext cx="3331076" cy="2310976"/>
          </a:xfrm>
          <a:prstGeom prst="arc">
            <a:avLst>
              <a:gd name="adj1" fmla="val 16200000"/>
              <a:gd name="adj2" fmla="val 20874100"/>
            </a:avLst>
          </a:prstGeom>
          <a:ln w="19050">
            <a:solidFill>
              <a:srgbClr val="BD03A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3" name="TextBox 92">
            <a:extLst>
              <a:ext uri="{FF2B5EF4-FFF2-40B4-BE49-F238E27FC236}">
                <a16:creationId xmlns:a16="http://schemas.microsoft.com/office/drawing/2014/main" id="{3E7550C1-12FA-4F41-8858-D1E30573200C}"/>
              </a:ext>
            </a:extLst>
          </p:cNvPr>
          <p:cNvSpPr txBox="1"/>
          <p:nvPr/>
        </p:nvSpPr>
        <p:spPr>
          <a:xfrm>
            <a:off x="4040218" y="2059811"/>
            <a:ext cx="344010"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94" name="TextBox 93">
            <a:extLst>
              <a:ext uri="{FF2B5EF4-FFF2-40B4-BE49-F238E27FC236}">
                <a16:creationId xmlns:a16="http://schemas.microsoft.com/office/drawing/2014/main" id="{051F02D6-62C7-4CB7-BC4A-9C374D80BCE2}"/>
              </a:ext>
            </a:extLst>
          </p:cNvPr>
          <p:cNvSpPr txBox="1"/>
          <p:nvPr/>
        </p:nvSpPr>
        <p:spPr>
          <a:xfrm>
            <a:off x="4020155" y="6043018"/>
            <a:ext cx="344010"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96" name="TextBox 95">
            <a:extLst>
              <a:ext uri="{FF2B5EF4-FFF2-40B4-BE49-F238E27FC236}">
                <a16:creationId xmlns:a16="http://schemas.microsoft.com/office/drawing/2014/main" id="{FE7B4E88-93EC-49AD-8D45-8AE04B4631F3}"/>
              </a:ext>
            </a:extLst>
          </p:cNvPr>
          <p:cNvSpPr txBox="1"/>
          <p:nvPr/>
        </p:nvSpPr>
        <p:spPr>
          <a:xfrm>
            <a:off x="4634784" y="1797223"/>
            <a:ext cx="525058" cy="369332"/>
          </a:xfrm>
          <a:prstGeom prst="rect">
            <a:avLst/>
          </a:prstGeom>
          <a:noFill/>
        </p:spPr>
        <p:txBody>
          <a:bodyPr wrap="square">
            <a:spAutoFit/>
          </a:bodyPr>
          <a:lstStyle/>
          <a:p>
            <a:r>
              <a:rPr lang="en-US" dirty="0"/>
              <a:t>q’</a:t>
            </a:r>
            <a:endParaRPr lang="en-IN" dirty="0"/>
          </a:p>
        </p:txBody>
      </p:sp>
      <p:sp>
        <p:nvSpPr>
          <p:cNvPr id="98" name="TextBox 97">
            <a:extLst>
              <a:ext uri="{FF2B5EF4-FFF2-40B4-BE49-F238E27FC236}">
                <a16:creationId xmlns:a16="http://schemas.microsoft.com/office/drawing/2014/main" id="{DFC10DA7-AC3D-4656-9205-A8A6C9FFE5D8}"/>
              </a:ext>
            </a:extLst>
          </p:cNvPr>
          <p:cNvSpPr txBox="1"/>
          <p:nvPr/>
        </p:nvSpPr>
        <p:spPr>
          <a:xfrm>
            <a:off x="4511365" y="6280282"/>
            <a:ext cx="361605" cy="369332"/>
          </a:xfrm>
          <a:prstGeom prst="rect">
            <a:avLst/>
          </a:prstGeom>
          <a:noFill/>
        </p:spPr>
        <p:txBody>
          <a:bodyPr wrap="square">
            <a:spAutoFit/>
          </a:bodyPr>
          <a:lstStyle/>
          <a:p>
            <a:r>
              <a:rPr lang="en-US" dirty="0"/>
              <a:t>q</a:t>
            </a:r>
            <a:endParaRPr lang="en-IN" dirty="0"/>
          </a:p>
        </p:txBody>
      </p:sp>
      <p:cxnSp>
        <p:nvCxnSpPr>
          <p:cNvPr id="101" name="Straight Connector 100">
            <a:extLst>
              <a:ext uri="{FF2B5EF4-FFF2-40B4-BE49-F238E27FC236}">
                <a16:creationId xmlns:a16="http://schemas.microsoft.com/office/drawing/2014/main" id="{BE5F75A1-B0A1-416F-8F52-A35FA6B52D2E}"/>
              </a:ext>
            </a:extLst>
          </p:cNvPr>
          <p:cNvCxnSpPr>
            <a:cxnSpLocks/>
          </p:cNvCxnSpPr>
          <p:nvPr/>
        </p:nvCxnSpPr>
        <p:spPr>
          <a:xfrm>
            <a:off x="2203586" y="4835497"/>
            <a:ext cx="1938734" cy="1376026"/>
          </a:xfrm>
          <a:prstGeom prst="line">
            <a:avLst/>
          </a:prstGeom>
        </p:spPr>
        <p:style>
          <a:lnRef idx="3">
            <a:schemeClr val="dk1"/>
          </a:lnRef>
          <a:fillRef idx="0">
            <a:schemeClr val="dk1"/>
          </a:fillRef>
          <a:effectRef idx="2">
            <a:schemeClr val="dk1"/>
          </a:effectRef>
          <a:fontRef idx="minor">
            <a:schemeClr val="tx1"/>
          </a:fontRef>
        </p:style>
      </p:cxnSp>
      <p:cxnSp>
        <p:nvCxnSpPr>
          <p:cNvPr id="107" name="Straight Connector 106">
            <a:extLst>
              <a:ext uri="{FF2B5EF4-FFF2-40B4-BE49-F238E27FC236}">
                <a16:creationId xmlns:a16="http://schemas.microsoft.com/office/drawing/2014/main" id="{9F5BC557-A879-4818-8F23-56565544D31A}"/>
              </a:ext>
            </a:extLst>
          </p:cNvPr>
          <p:cNvCxnSpPr>
            <a:cxnSpLocks/>
          </p:cNvCxnSpPr>
          <p:nvPr/>
        </p:nvCxnSpPr>
        <p:spPr>
          <a:xfrm flipV="1">
            <a:off x="2170242" y="2254935"/>
            <a:ext cx="2003981" cy="709653"/>
          </a:xfrm>
          <a:prstGeom prst="line">
            <a:avLst/>
          </a:prstGeom>
        </p:spPr>
        <p:style>
          <a:lnRef idx="3">
            <a:schemeClr val="dk1"/>
          </a:lnRef>
          <a:fillRef idx="0">
            <a:schemeClr val="dk1"/>
          </a:fillRef>
          <a:effectRef idx="2">
            <a:schemeClr val="dk1"/>
          </a:effectRef>
          <a:fontRef idx="minor">
            <a:schemeClr val="tx1"/>
          </a:fontRef>
        </p:style>
      </p:cxnSp>
      <p:sp>
        <p:nvSpPr>
          <p:cNvPr id="113" name="TextBox 112">
            <a:extLst>
              <a:ext uri="{FF2B5EF4-FFF2-40B4-BE49-F238E27FC236}">
                <a16:creationId xmlns:a16="http://schemas.microsoft.com/office/drawing/2014/main" id="{5475C2E1-4423-4F86-AB91-5D94DFF41563}"/>
              </a:ext>
            </a:extLst>
          </p:cNvPr>
          <p:cNvSpPr txBox="1"/>
          <p:nvPr/>
        </p:nvSpPr>
        <p:spPr>
          <a:xfrm>
            <a:off x="4503580" y="2798293"/>
            <a:ext cx="299074"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114" name="Isosceles Triangle 113">
            <a:extLst>
              <a:ext uri="{FF2B5EF4-FFF2-40B4-BE49-F238E27FC236}">
                <a16:creationId xmlns:a16="http://schemas.microsoft.com/office/drawing/2014/main" id="{02F8906E-5211-4E6D-9B1D-E4F8DDA82158}"/>
              </a:ext>
            </a:extLst>
          </p:cNvPr>
          <p:cNvSpPr/>
          <p:nvPr/>
        </p:nvSpPr>
        <p:spPr>
          <a:xfrm>
            <a:off x="4619055" y="3246896"/>
            <a:ext cx="45719" cy="1406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5" name="Isosceles Triangle 114">
            <a:extLst>
              <a:ext uri="{FF2B5EF4-FFF2-40B4-BE49-F238E27FC236}">
                <a16:creationId xmlns:a16="http://schemas.microsoft.com/office/drawing/2014/main" id="{B77FCECD-F328-484F-AC72-0B2B738D48F6}"/>
              </a:ext>
            </a:extLst>
          </p:cNvPr>
          <p:cNvSpPr/>
          <p:nvPr/>
        </p:nvSpPr>
        <p:spPr>
          <a:xfrm rot="10800000">
            <a:off x="4724720" y="3842781"/>
            <a:ext cx="45719" cy="14062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TextBox 116">
            <a:extLst>
              <a:ext uri="{FF2B5EF4-FFF2-40B4-BE49-F238E27FC236}">
                <a16:creationId xmlns:a16="http://schemas.microsoft.com/office/drawing/2014/main" id="{77AC56C2-94EF-4CD0-843F-8C71EE827030}"/>
              </a:ext>
            </a:extLst>
          </p:cNvPr>
          <p:cNvSpPr txBox="1"/>
          <p:nvPr/>
        </p:nvSpPr>
        <p:spPr>
          <a:xfrm>
            <a:off x="4066781" y="6222788"/>
            <a:ext cx="436799" cy="369332"/>
          </a:xfrm>
          <a:prstGeom prst="rect">
            <a:avLst/>
          </a:prstGeom>
          <a:noFill/>
        </p:spPr>
        <p:txBody>
          <a:bodyPr wrap="square">
            <a:spAutoFit/>
          </a:bodyPr>
          <a:lstStyle/>
          <a:p>
            <a:r>
              <a:rPr lang="en-US" dirty="0"/>
              <a:t>q2</a:t>
            </a:r>
            <a:endParaRPr lang="en-IN" dirty="0"/>
          </a:p>
        </p:txBody>
      </p:sp>
      <p:sp>
        <p:nvSpPr>
          <p:cNvPr id="119" name="TextBox 118">
            <a:extLst>
              <a:ext uri="{FF2B5EF4-FFF2-40B4-BE49-F238E27FC236}">
                <a16:creationId xmlns:a16="http://schemas.microsoft.com/office/drawing/2014/main" id="{29408580-351C-4392-AD3F-0564A0619FBB}"/>
              </a:ext>
            </a:extLst>
          </p:cNvPr>
          <p:cNvSpPr txBox="1"/>
          <p:nvPr/>
        </p:nvSpPr>
        <p:spPr>
          <a:xfrm>
            <a:off x="3979422" y="1764734"/>
            <a:ext cx="566577" cy="369332"/>
          </a:xfrm>
          <a:prstGeom prst="rect">
            <a:avLst/>
          </a:prstGeom>
          <a:noFill/>
        </p:spPr>
        <p:txBody>
          <a:bodyPr wrap="square">
            <a:spAutoFit/>
          </a:bodyPr>
          <a:lstStyle/>
          <a:p>
            <a:r>
              <a:rPr lang="en-US" dirty="0"/>
              <a:t>q2’</a:t>
            </a:r>
            <a:endParaRPr lang="en-IN" dirty="0"/>
          </a:p>
        </p:txBody>
      </p:sp>
      <p:sp>
        <p:nvSpPr>
          <p:cNvPr id="121" name="TextBox 120">
            <a:extLst>
              <a:ext uri="{FF2B5EF4-FFF2-40B4-BE49-F238E27FC236}">
                <a16:creationId xmlns:a16="http://schemas.microsoft.com/office/drawing/2014/main" id="{007E5879-8F76-4075-A265-56BDB279D24F}"/>
              </a:ext>
            </a:extLst>
          </p:cNvPr>
          <p:cNvSpPr txBox="1"/>
          <p:nvPr/>
        </p:nvSpPr>
        <p:spPr>
          <a:xfrm>
            <a:off x="11054973" y="3493869"/>
            <a:ext cx="566577" cy="369332"/>
          </a:xfrm>
          <a:prstGeom prst="rect">
            <a:avLst/>
          </a:prstGeom>
          <a:noFill/>
        </p:spPr>
        <p:txBody>
          <a:bodyPr wrap="square">
            <a:spAutoFit/>
          </a:bodyPr>
          <a:lstStyle/>
          <a:p>
            <a:r>
              <a:rPr lang="en-IN" dirty="0"/>
              <a:t>Y</a:t>
            </a:r>
          </a:p>
        </p:txBody>
      </p:sp>
      <p:sp>
        <p:nvSpPr>
          <p:cNvPr id="123" name="TextBox 122">
            <a:extLst>
              <a:ext uri="{FF2B5EF4-FFF2-40B4-BE49-F238E27FC236}">
                <a16:creationId xmlns:a16="http://schemas.microsoft.com/office/drawing/2014/main" id="{491CF820-DE72-41CC-A7BC-270EDFA3B634}"/>
              </a:ext>
            </a:extLst>
          </p:cNvPr>
          <p:cNvSpPr txBox="1"/>
          <p:nvPr/>
        </p:nvSpPr>
        <p:spPr>
          <a:xfrm>
            <a:off x="9137342" y="6412569"/>
            <a:ext cx="3158231" cy="369332"/>
          </a:xfrm>
          <a:prstGeom prst="rect">
            <a:avLst/>
          </a:prstGeom>
          <a:noFill/>
        </p:spPr>
        <p:txBody>
          <a:bodyPr wrap="square">
            <a:spAutoFit/>
          </a:bodyPr>
          <a:lstStyle/>
          <a:p>
            <a:r>
              <a:rPr lang="en-IN" dirty="0"/>
              <a:t>ALL DIMENSIONS ARE IN mm</a:t>
            </a:r>
          </a:p>
        </p:txBody>
      </p:sp>
      <p:sp>
        <p:nvSpPr>
          <p:cNvPr id="34" name="TextBox 33">
            <a:extLst>
              <a:ext uri="{FF2B5EF4-FFF2-40B4-BE49-F238E27FC236}">
                <a16:creationId xmlns:a16="http://schemas.microsoft.com/office/drawing/2014/main" id="{498BFD21-F706-2341-B170-DAE0361CFE22}"/>
              </a:ext>
            </a:extLst>
          </p:cNvPr>
          <p:cNvSpPr txBox="1"/>
          <p:nvPr/>
        </p:nvSpPr>
        <p:spPr>
          <a:xfrm>
            <a:off x="5234573" y="2615604"/>
            <a:ext cx="1828800" cy="369332"/>
          </a:xfrm>
          <a:prstGeom prst="rect">
            <a:avLst/>
          </a:prstGeom>
          <a:noFill/>
        </p:spPr>
        <p:txBody>
          <a:bodyPr wrap="square" rtlCol="0">
            <a:spAutoFit/>
          </a:bodyPr>
          <a:lstStyle/>
          <a:p>
            <a:pPr algn="l"/>
            <a:endParaRPr lang="en-US">
              <a:solidFill>
                <a:schemeClr val="dk1"/>
              </a:solidFill>
            </a:endParaRPr>
          </a:p>
        </p:txBody>
      </p:sp>
      <p:sp>
        <p:nvSpPr>
          <p:cNvPr id="35" name="Speech Bubble: Oval 34">
            <a:extLst>
              <a:ext uri="{FF2B5EF4-FFF2-40B4-BE49-F238E27FC236}">
                <a16:creationId xmlns:a16="http://schemas.microsoft.com/office/drawing/2014/main" id="{4777E709-5F33-6041-8BA6-03090C5DDA60}"/>
              </a:ext>
            </a:extLst>
          </p:cNvPr>
          <p:cNvSpPr/>
          <p:nvPr/>
        </p:nvSpPr>
        <p:spPr>
          <a:xfrm>
            <a:off x="9861112" y="4629589"/>
            <a:ext cx="2039527" cy="1101475"/>
          </a:xfrm>
          <a:prstGeom prst="wedgeEllipseCallout">
            <a:avLst>
              <a:gd name="adj1" fmla="val 37306"/>
              <a:gd name="adj2" fmla="val 8025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dirty="0"/>
              <a:t>T L = 70mm</a:t>
            </a:r>
          </a:p>
          <a:p>
            <a:r>
              <a:rPr lang="en-IN" dirty="0"/>
              <a:t>HP = 15mm</a:t>
            </a:r>
          </a:p>
          <a:p>
            <a:r>
              <a:rPr lang="en-IN" dirty="0"/>
              <a:t>VP = 30mm</a:t>
            </a:r>
          </a:p>
        </p:txBody>
      </p:sp>
      <p:sp>
        <p:nvSpPr>
          <p:cNvPr id="37" name="Rectangle: Rounded Corners 36">
            <a:extLst>
              <a:ext uri="{FF2B5EF4-FFF2-40B4-BE49-F238E27FC236}">
                <a16:creationId xmlns:a16="http://schemas.microsoft.com/office/drawing/2014/main" id="{03AF10C7-33BC-324D-ABCF-D01094B3228A}"/>
              </a:ext>
            </a:extLst>
          </p:cNvPr>
          <p:cNvSpPr/>
          <p:nvPr/>
        </p:nvSpPr>
        <p:spPr>
          <a:xfrm>
            <a:off x="47996" y="5569907"/>
            <a:ext cx="2088940" cy="11379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 </a:t>
            </a:r>
            <a:r>
              <a:rPr lang="en-US" dirty="0" err="1"/>
              <a:t>p’q</a:t>
            </a:r>
            <a:r>
              <a:rPr lang="en-IN" dirty="0" err="1"/>
              <a:t>2</a:t>
            </a:r>
            <a:r>
              <a:rPr lang="en-US" dirty="0"/>
              <a:t>’ = Front view</a:t>
            </a:r>
          </a:p>
          <a:p>
            <a:pPr algn="ctr"/>
            <a:endParaRPr lang="en-IN" dirty="0"/>
          </a:p>
          <a:p>
            <a:pPr algn="ctr"/>
            <a:r>
              <a:rPr lang="en-IN" dirty="0" err="1"/>
              <a:t>Pq2</a:t>
            </a:r>
            <a:r>
              <a:rPr lang="en-IN" dirty="0"/>
              <a:t> = Top view</a:t>
            </a:r>
          </a:p>
        </p:txBody>
      </p:sp>
      <p:sp>
        <p:nvSpPr>
          <p:cNvPr id="2" name="TextBox 1">
            <a:extLst>
              <a:ext uri="{FF2B5EF4-FFF2-40B4-BE49-F238E27FC236}">
                <a16:creationId xmlns:a16="http://schemas.microsoft.com/office/drawing/2014/main" id="{F9D90E75-B370-4C3D-88A5-264CDE00D3C3}"/>
              </a:ext>
            </a:extLst>
          </p:cNvPr>
          <p:cNvSpPr txBox="1"/>
          <p:nvPr/>
        </p:nvSpPr>
        <p:spPr>
          <a:xfrm>
            <a:off x="469710" y="452836"/>
            <a:ext cx="4509857" cy="369332"/>
          </a:xfrm>
          <a:prstGeom prst="rect">
            <a:avLst/>
          </a:prstGeom>
          <a:noFill/>
        </p:spPr>
        <p:txBody>
          <a:bodyPr wrap="square" rtlCol="0">
            <a:spAutoFit/>
          </a:bodyPr>
          <a:lstStyle/>
          <a:p>
            <a:r>
              <a:rPr lang="en-US" dirty="0"/>
              <a:t>a)</a:t>
            </a:r>
            <a:endParaRPr lang="en-IN" dirty="0"/>
          </a:p>
        </p:txBody>
      </p:sp>
    </p:spTree>
    <p:extLst>
      <p:ext uri="{BB962C8B-B14F-4D97-AF65-F5344CB8AC3E}">
        <p14:creationId xmlns:p14="http://schemas.microsoft.com/office/powerpoint/2010/main" val="2195218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in)">
                                      <p:cBhvr>
                                        <p:cTn id="29" dur="2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1"/>
                                        </p:tgtEl>
                                        <p:attrNameLst>
                                          <p:attrName>style.visibility</p:attrName>
                                        </p:attrNameLst>
                                      </p:cBhvr>
                                      <p:to>
                                        <p:strVal val="visible"/>
                                      </p:to>
                                    </p:set>
                                    <p:animEffect transition="in" filter="fade">
                                      <p:cBhvr>
                                        <p:cTn id="39" dur="500"/>
                                        <p:tgtEl>
                                          <p:spTgt spid="1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down)">
                                      <p:cBhvr>
                                        <p:cTn id="54" dur="580">
                                          <p:stCondLst>
                                            <p:cond delay="0"/>
                                          </p:stCondLst>
                                        </p:cTn>
                                        <p:tgtEl>
                                          <p:spTgt spid="10"/>
                                        </p:tgtEl>
                                      </p:cBhvr>
                                    </p:animEffect>
                                    <p:anim calcmode="lin" valueType="num">
                                      <p:cBhvr>
                                        <p:cTn id="5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0" dur="26">
                                          <p:stCondLst>
                                            <p:cond delay="650"/>
                                          </p:stCondLst>
                                        </p:cTn>
                                        <p:tgtEl>
                                          <p:spTgt spid="10"/>
                                        </p:tgtEl>
                                      </p:cBhvr>
                                      <p:to x="100000" y="60000"/>
                                    </p:animScale>
                                    <p:animScale>
                                      <p:cBhvr>
                                        <p:cTn id="61" dur="166" decel="50000">
                                          <p:stCondLst>
                                            <p:cond delay="676"/>
                                          </p:stCondLst>
                                        </p:cTn>
                                        <p:tgtEl>
                                          <p:spTgt spid="10"/>
                                        </p:tgtEl>
                                      </p:cBhvr>
                                      <p:to x="100000" y="100000"/>
                                    </p:animScale>
                                    <p:animScale>
                                      <p:cBhvr>
                                        <p:cTn id="62" dur="26">
                                          <p:stCondLst>
                                            <p:cond delay="1312"/>
                                          </p:stCondLst>
                                        </p:cTn>
                                        <p:tgtEl>
                                          <p:spTgt spid="10"/>
                                        </p:tgtEl>
                                      </p:cBhvr>
                                      <p:to x="100000" y="80000"/>
                                    </p:animScale>
                                    <p:animScale>
                                      <p:cBhvr>
                                        <p:cTn id="63" dur="166" decel="50000">
                                          <p:stCondLst>
                                            <p:cond delay="1338"/>
                                          </p:stCondLst>
                                        </p:cTn>
                                        <p:tgtEl>
                                          <p:spTgt spid="10"/>
                                        </p:tgtEl>
                                      </p:cBhvr>
                                      <p:to x="100000" y="100000"/>
                                    </p:animScale>
                                    <p:animScale>
                                      <p:cBhvr>
                                        <p:cTn id="64" dur="26">
                                          <p:stCondLst>
                                            <p:cond delay="1642"/>
                                          </p:stCondLst>
                                        </p:cTn>
                                        <p:tgtEl>
                                          <p:spTgt spid="10"/>
                                        </p:tgtEl>
                                      </p:cBhvr>
                                      <p:to x="100000" y="90000"/>
                                    </p:animScale>
                                    <p:animScale>
                                      <p:cBhvr>
                                        <p:cTn id="65" dur="166" decel="50000">
                                          <p:stCondLst>
                                            <p:cond delay="1668"/>
                                          </p:stCondLst>
                                        </p:cTn>
                                        <p:tgtEl>
                                          <p:spTgt spid="10"/>
                                        </p:tgtEl>
                                      </p:cBhvr>
                                      <p:to x="100000" y="100000"/>
                                    </p:animScale>
                                    <p:animScale>
                                      <p:cBhvr>
                                        <p:cTn id="66" dur="26">
                                          <p:stCondLst>
                                            <p:cond delay="1808"/>
                                          </p:stCondLst>
                                        </p:cTn>
                                        <p:tgtEl>
                                          <p:spTgt spid="10"/>
                                        </p:tgtEl>
                                      </p:cBhvr>
                                      <p:to x="100000" y="95000"/>
                                    </p:animScale>
                                    <p:animScale>
                                      <p:cBhvr>
                                        <p:cTn id="67" dur="166" decel="50000">
                                          <p:stCondLst>
                                            <p:cond delay="1834"/>
                                          </p:stCondLst>
                                        </p:cTn>
                                        <p:tgtEl>
                                          <p:spTgt spid="10"/>
                                        </p:tgtEl>
                                      </p:cBhvr>
                                      <p:to x="100000" y="100000"/>
                                    </p:animScale>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80">
                                          <p:stCondLst>
                                            <p:cond delay="0"/>
                                          </p:stCondLst>
                                        </p:cTn>
                                        <p:tgtEl>
                                          <p:spTgt spid="11"/>
                                        </p:tgtEl>
                                      </p:cBhvr>
                                    </p:animEffect>
                                    <p:anim calcmode="lin" valueType="num">
                                      <p:cBhvr>
                                        <p:cTn id="7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8" dur="26">
                                          <p:stCondLst>
                                            <p:cond delay="650"/>
                                          </p:stCondLst>
                                        </p:cTn>
                                        <p:tgtEl>
                                          <p:spTgt spid="11"/>
                                        </p:tgtEl>
                                      </p:cBhvr>
                                      <p:to x="100000" y="60000"/>
                                    </p:animScale>
                                    <p:animScale>
                                      <p:cBhvr>
                                        <p:cTn id="79" dur="166" decel="50000">
                                          <p:stCondLst>
                                            <p:cond delay="676"/>
                                          </p:stCondLst>
                                        </p:cTn>
                                        <p:tgtEl>
                                          <p:spTgt spid="11"/>
                                        </p:tgtEl>
                                      </p:cBhvr>
                                      <p:to x="100000" y="100000"/>
                                    </p:animScale>
                                    <p:animScale>
                                      <p:cBhvr>
                                        <p:cTn id="80" dur="26">
                                          <p:stCondLst>
                                            <p:cond delay="1312"/>
                                          </p:stCondLst>
                                        </p:cTn>
                                        <p:tgtEl>
                                          <p:spTgt spid="11"/>
                                        </p:tgtEl>
                                      </p:cBhvr>
                                      <p:to x="100000" y="80000"/>
                                    </p:animScale>
                                    <p:animScale>
                                      <p:cBhvr>
                                        <p:cTn id="81" dur="166" decel="50000">
                                          <p:stCondLst>
                                            <p:cond delay="1338"/>
                                          </p:stCondLst>
                                        </p:cTn>
                                        <p:tgtEl>
                                          <p:spTgt spid="11"/>
                                        </p:tgtEl>
                                      </p:cBhvr>
                                      <p:to x="100000" y="100000"/>
                                    </p:animScale>
                                    <p:animScale>
                                      <p:cBhvr>
                                        <p:cTn id="82" dur="26">
                                          <p:stCondLst>
                                            <p:cond delay="1642"/>
                                          </p:stCondLst>
                                        </p:cTn>
                                        <p:tgtEl>
                                          <p:spTgt spid="11"/>
                                        </p:tgtEl>
                                      </p:cBhvr>
                                      <p:to x="100000" y="90000"/>
                                    </p:animScale>
                                    <p:animScale>
                                      <p:cBhvr>
                                        <p:cTn id="83" dur="166" decel="50000">
                                          <p:stCondLst>
                                            <p:cond delay="1668"/>
                                          </p:stCondLst>
                                        </p:cTn>
                                        <p:tgtEl>
                                          <p:spTgt spid="11"/>
                                        </p:tgtEl>
                                      </p:cBhvr>
                                      <p:to x="100000" y="100000"/>
                                    </p:animScale>
                                    <p:animScale>
                                      <p:cBhvr>
                                        <p:cTn id="84" dur="26">
                                          <p:stCondLst>
                                            <p:cond delay="1808"/>
                                          </p:stCondLst>
                                        </p:cTn>
                                        <p:tgtEl>
                                          <p:spTgt spid="11"/>
                                        </p:tgtEl>
                                      </p:cBhvr>
                                      <p:to x="100000" y="95000"/>
                                    </p:animScale>
                                    <p:animScale>
                                      <p:cBhvr>
                                        <p:cTn id="85" dur="166" decel="50000">
                                          <p:stCondLst>
                                            <p:cond delay="1834"/>
                                          </p:stCondLst>
                                        </p:cTn>
                                        <p:tgtEl>
                                          <p:spTgt spid="11"/>
                                        </p:tgtEl>
                                      </p:cBhvr>
                                      <p:to x="100000" y="100000"/>
                                    </p:animScale>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fade">
                                      <p:cBhvr>
                                        <p:cTn id="90" dur="500"/>
                                        <p:tgtEl>
                                          <p:spTgt spid="1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fade">
                                      <p:cBhvr>
                                        <p:cTn id="95" dur="500"/>
                                        <p:tgtEl>
                                          <p:spTgt spid="19"/>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nodeType="clickEffect">
                                  <p:stCondLst>
                                    <p:cond delay="0"/>
                                  </p:stCondLst>
                                  <p:childTnLst>
                                    <p:set>
                                      <p:cBhvr>
                                        <p:cTn id="99" dur="1" fill="hold">
                                          <p:stCondLst>
                                            <p:cond delay="0"/>
                                          </p:stCondLst>
                                        </p:cTn>
                                        <p:tgtEl>
                                          <p:spTgt spid="12"/>
                                        </p:tgtEl>
                                        <p:attrNameLst>
                                          <p:attrName>style.visibility</p:attrName>
                                        </p:attrNameLst>
                                      </p:cBhvr>
                                      <p:to>
                                        <p:strVal val="visible"/>
                                      </p:to>
                                    </p:set>
                                    <p:anim calcmode="lin" valueType="num">
                                      <p:cBhvr>
                                        <p:cTn id="100" dur="500" fill="hold"/>
                                        <p:tgtEl>
                                          <p:spTgt spid="12"/>
                                        </p:tgtEl>
                                        <p:attrNameLst>
                                          <p:attrName>ppt_w</p:attrName>
                                        </p:attrNameLst>
                                      </p:cBhvr>
                                      <p:tavLst>
                                        <p:tav tm="0">
                                          <p:val>
                                            <p:fltVal val="0"/>
                                          </p:val>
                                        </p:tav>
                                        <p:tav tm="100000">
                                          <p:val>
                                            <p:strVal val="#ppt_w"/>
                                          </p:val>
                                        </p:tav>
                                      </p:tavLst>
                                    </p:anim>
                                    <p:anim calcmode="lin" valueType="num">
                                      <p:cBhvr>
                                        <p:cTn id="101" dur="500" fill="hold"/>
                                        <p:tgtEl>
                                          <p:spTgt spid="12"/>
                                        </p:tgtEl>
                                        <p:attrNameLst>
                                          <p:attrName>ppt_h</p:attrName>
                                        </p:attrNameLst>
                                      </p:cBhvr>
                                      <p:tavLst>
                                        <p:tav tm="0">
                                          <p:val>
                                            <p:fltVal val="0"/>
                                          </p:val>
                                        </p:tav>
                                        <p:tav tm="100000">
                                          <p:val>
                                            <p:strVal val="#ppt_h"/>
                                          </p:val>
                                        </p:tav>
                                      </p:tavLst>
                                    </p:anim>
                                    <p:animEffect transition="in" filter="fade">
                                      <p:cBhvr>
                                        <p:cTn id="102" dur="500"/>
                                        <p:tgtEl>
                                          <p:spTgt spid="12"/>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barn(inVertical)">
                                      <p:cBhvr>
                                        <p:cTn id="107" dur="500"/>
                                        <p:tgtEl>
                                          <p:spTgt spid="1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500"/>
                                        <p:tgtEl>
                                          <p:spTgt spid="28"/>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nodeType="clickEffect">
                                  <p:stCondLst>
                                    <p:cond delay="0"/>
                                  </p:stCondLst>
                                  <p:childTnLst>
                                    <p:set>
                                      <p:cBhvr>
                                        <p:cTn id="116" dur="1" fill="hold">
                                          <p:stCondLst>
                                            <p:cond delay="0"/>
                                          </p:stCondLst>
                                        </p:cTn>
                                        <p:tgtEl>
                                          <p:spTgt spid="13"/>
                                        </p:tgtEl>
                                        <p:attrNameLst>
                                          <p:attrName>style.visibility</p:attrName>
                                        </p:attrNameLst>
                                      </p:cBhvr>
                                      <p:to>
                                        <p:strVal val="visible"/>
                                      </p:to>
                                    </p:set>
                                    <p:anim calcmode="lin" valueType="num">
                                      <p:cBhvr>
                                        <p:cTn id="117" dur="500" fill="hold"/>
                                        <p:tgtEl>
                                          <p:spTgt spid="13"/>
                                        </p:tgtEl>
                                        <p:attrNameLst>
                                          <p:attrName>ppt_w</p:attrName>
                                        </p:attrNameLst>
                                      </p:cBhvr>
                                      <p:tavLst>
                                        <p:tav tm="0">
                                          <p:val>
                                            <p:fltVal val="0"/>
                                          </p:val>
                                        </p:tav>
                                        <p:tav tm="100000">
                                          <p:val>
                                            <p:strVal val="#ppt_w"/>
                                          </p:val>
                                        </p:tav>
                                      </p:tavLst>
                                    </p:anim>
                                    <p:anim calcmode="lin" valueType="num">
                                      <p:cBhvr>
                                        <p:cTn id="118" dur="500" fill="hold"/>
                                        <p:tgtEl>
                                          <p:spTgt spid="13"/>
                                        </p:tgtEl>
                                        <p:attrNameLst>
                                          <p:attrName>ppt_h</p:attrName>
                                        </p:attrNameLst>
                                      </p:cBhvr>
                                      <p:tavLst>
                                        <p:tav tm="0">
                                          <p:val>
                                            <p:fltVal val="0"/>
                                          </p:val>
                                        </p:tav>
                                        <p:tav tm="100000">
                                          <p:val>
                                            <p:strVal val="#ppt_h"/>
                                          </p:val>
                                        </p:tav>
                                      </p:tavLst>
                                    </p:anim>
                                    <p:animEffect transition="in" filter="fade">
                                      <p:cBhvr>
                                        <p:cTn id="119" dur="500"/>
                                        <p:tgtEl>
                                          <p:spTgt spid="13"/>
                                        </p:tgtEl>
                                      </p:cBhvr>
                                    </p:animEffect>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nodeType="clickEffect">
                                  <p:stCondLst>
                                    <p:cond delay="0"/>
                                  </p:stCondLst>
                                  <p:childTnLst>
                                    <p:set>
                                      <p:cBhvr>
                                        <p:cTn id="123" dur="1" fill="hold">
                                          <p:stCondLst>
                                            <p:cond delay="0"/>
                                          </p:stCondLst>
                                        </p:cTn>
                                        <p:tgtEl>
                                          <p:spTgt spid="15"/>
                                        </p:tgtEl>
                                        <p:attrNameLst>
                                          <p:attrName>style.visibility</p:attrName>
                                        </p:attrNameLst>
                                      </p:cBhvr>
                                      <p:to>
                                        <p:strVal val="visible"/>
                                      </p:to>
                                    </p:set>
                                    <p:animEffect transition="in" filter="barn(inVertical)">
                                      <p:cBhvr>
                                        <p:cTn id="124" dur="500"/>
                                        <p:tgtEl>
                                          <p:spTgt spid="15"/>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29">
                                            <p:txEl>
                                              <p:pRg st="0" end="0"/>
                                            </p:txEl>
                                          </p:spTgt>
                                        </p:tgtEl>
                                        <p:attrNameLst>
                                          <p:attrName>style.visibility</p:attrName>
                                        </p:attrNameLst>
                                      </p:cBhvr>
                                      <p:to>
                                        <p:strVal val="visible"/>
                                      </p:to>
                                    </p:set>
                                    <p:animEffect transition="in" filter="fade">
                                      <p:cBhvr>
                                        <p:cTn id="129" dur="500"/>
                                        <p:tgtEl>
                                          <p:spTgt spid="29">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6" presetClass="entr" presetSubtype="21" fill="hold" nodeType="clickEffect">
                                  <p:stCondLst>
                                    <p:cond delay="0"/>
                                  </p:stCondLst>
                                  <p:childTnLst>
                                    <p:set>
                                      <p:cBhvr>
                                        <p:cTn id="133" dur="1" fill="hold">
                                          <p:stCondLst>
                                            <p:cond delay="0"/>
                                          </p:stCondLst>
                                        </p:cTn>
                                        <p:tgtEl>
                                          <p:spTgt spid="16"/>
                                        </p:tgtEl>
                                        <p:attrNameLst>
                                          <p:attrName>style.visibility</p:attrName>
                                        </p:attrNameLst>
                                      </p:cBhvr>
                                      <p:to>
                                        <p:strVal val="visible"/>
                                      </p:to>
                                    </p:set>
                                    <p:animEffect transition="in" filter="barn(inVertical)">
                                      <p:cBhvr>
                                        <p:cTn id="134" dur="500"/>
                                        <p:tgtEl>
                                          <p:spTgt spid="1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0"/>
                                        </p:tgtEl>
                                        <p:attrNameLst>
                                          <p:attrName>style.visibility</p:attrName>
                                        </p:attrNameLst>
                                      </p:cBhvr>
                                      <p:to>
                                        <p:strVal val="visible"/>
                                      </p:to>
                                    </p:set>
                                    <p:animEffect transition="in" filter="fade">
                                      <p:cBhvr>
                                        <p:cTn id="139" dur="500"/>
                                        <p:tgtEl>
                                          <p:spTgt spid="20"/>
                                        </p:tgtEl>
                                      </p:cBhvr>
                                    </p:animEffect>
                                  </p:childTnLst>
                                </p:cTn>
                              </p:par>
                            </p:childTnLst>
                          </p:cTn>
                        </p:par>
                      </p:childTnLst>
                    </p:cTn>
                  </p:par>
                  <p:par>
                    <p:cTn id="140" fill="hold">
                      <p:stCondLst>
                        <p:cond delay="indefinite"/>
                      </p:stCondLst>
                      <p:childTnLst>
                        <p:par>
                          <p:cTn id="141" fill="hold">
                            <p:stCondLst>
                              <p:cond delay="0"/>
                            </p:stCondLst>
                            <p:childTnLst>
                              <p:par>
                                <p:cTn id="142" presetID="16" presetClass="entr" presetSubtype="21" fill="hold" nodeType="clickEffect">
                                  <p:stCondLst>
                                    <p:cond delay="0"/>
                                  </p:stCondLst>
                                  <p:childTnLst>
                                    <p:set>
                                      <p:cBhvr>
                                        <p:cTn id="143" dur="1" fill="hold">
                                          <p:stCondLst>
                                            <p:cond delay="0"/>
                                          </p:stCondLst>
                                        </p:cTn>
                                        <p:tgtEl>
                                          <p:spTgt spid="17"/>
                                        </p:tgtEl>
                                        <p:attrNameLst>
                                          <p:attrName>style.visibility</p:attrName>
                                        </p:attrNameLst>
                                      </p:cBhvr>
                                      <p:to>
                                        <p:strVal val="visible"/>
                                      </p:to>
                                    </p:set>
                                    <p:animEffect transition="in" filter="barn(inVertical)">
                                      <p:cBhvr>
                                        <p:cTn id="144" dur="500"/>
                                        <p:tgtEl>
                                          <p:spTgt spid="17"/>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21"/>
                                        </p:tgtEl>
                                        <p:attrNameLst>
                                          <p:attrName>style.visibility</p:attrName>
                                        </p:attrNameLst>
                                      </p:cBhvr>
                                      <p:to>
                                        <p:strVal val="visible"/>
                                      </p:to>
                                    </p:set>
                                    <p:animEffect transition="in" filter="fade">
                                      <p:cBhvr>
                                        <p:cTn id="149" dur="500"/>
                                        <p:tgtEl>
                                          <p:spTgt spid="21"/>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48"/>
                                        </p:tgtEl>
                                        <p:attrNameLst>
                                          <p:attrName>style.visibility</p:attrName>
                                        </p:attrNameLst>
                                      </p:cBhvr>
                                      <p:to>
                                        <p:strVal val="visible"/>
                                      </p:to>
                                    </p:set>
                                    <p:animEffect transition="in" filter="wipe(down)">
                                      <p:cBhvr>
                                        <p:cTn id="154" dur="500"/>
                                        <p:tgtEl>
                                          <p:spTgt spid="48"/>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44"/>
                                        </p:tgtEl>
                                        <p:attrNameLst>
                                          <p:attrName>style.visibility</p:attrName>
                                        </p:attrNameLst>
                                      </p:cBhvr>
                                      <p:to>
                                        <p:strVal val="visible"/>
                                      </p:to>
                                    </p:set>
                                    <p:animEffect transition="in" filter="wipe(down)">
                                      <p:cBhvr>
                                        <p:cTn id="159" dur="500"/>
                                        <p:tgtEl>
                                          <p:spTgt spid="44"/>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46"/>
                                        </p:tgtEl>
                                        <p:attrNameLst>
                                          <p:attrName>style.visibility</p:attrName>
                                        </p:attrNameLst>
                                      </p:cBhvr>
                                      <p:to>
                                        <p:strVal val="visible"/>
                                      </p:to>
                                    </p:set>
                                    <p:animEffect transition="in" filter="fade">
                                      <p:cBhvr>
                                        <p:cTn id="164" dur="500"/>
                                        <p:tgtEl>
                                          <p:spTgt spid="46"/>
                                        </p:tgtEl>
                                      </p:cBhvr>
                                    </p:animEffect>
                                  </p:childTnLst>
                                </p:cTn>
                              </p:par>
                            </p:childTnLst>
                          </p:cTn>
                        </p:par>
                      </p:childTnLst>
                    </p:cTn>
                  </p:par>
                  <p:par>
                    <p:cTn id="165" fill="hold">
                      <p:stCondLst>
                        <p:cond delay="indefinite"/>
                      </p:stCondLst>
                      <p:childTnLst>
                        <p:par>
                          <p:cTn id="166" fill="hold">
                            <p:stCondLst>
                              <p:cond delay="0"/>
                            </p:stCondLst>
                            <p:childTnLst>
                              <p:par>
                                <p:cTn id="167" presetID="31" presetClass="entr" presetSubtype="0" fill="hold" grpId="0" nodeType="clickEffect">
                                  <p:stCondLst>
                                    <p:cond delay="0"/>
                                  </p:stCondLst>
                                  <p:childTnLst>
                                    <p:set>
                                      <p:cBhvr>
                                        <p:cTn id="168" dur="1" fill="hold">
                                          <p:stCondLst>
                                            <p:cond delay="0"/>
                                          </p:stCondLst>
                                        </p:cTn>
                                        <p:tgtEl>
                                          <p:spTgt spid="59"/>
                                        </p:tgtEl>
                                        <p:attrNameLst>
                                          <p:attrName>style.visibility</p:attrName>
                                        </p:attrNameLst>
                                      </p:cBhvr>
                                      <p:to>
                                        <p:strVal val="visible"/>
                                      </p:to>
                                    </p:set>
                                    <p:anim calcmode="lin" valueType="num">
                                      <p:cBhvr>
                                        <p:cTn id="169" dur="1000" fill="hold"/>
                                        <p:tgtEl>
                                          <p:spTgt spid="59"/>
                                        </p:tgtEl>
                                        <p:attrNameLst>
                                          <p:attrName>ppt_w</p:attrName>
                                        </p:attrNameLst>
                                      </p:cBhvr>
                                      <p:tavLst>
                                        <p:tav tm="0">
                                          <p:val>
                                            <p:fltVal val="0"/>
                                          </p:val>
                                        </p:tav>
                                        <p:tav tm="100000">
                                          <p:val>
                                            <p:strVal val="#ppt_w"/>
                                          </p:val>
                                        </p:tav>
                                      </p:tavLst>
                                    </p:anim>
                                    <p:anim calcmode="lin" valueType="num">
                                      <p:cBhvr>
                                        <p:cTn id="170" dur="1000" fill="hold"/>
                                        <p:tgtEl>
                                          <p:spTgt spid="59"/>
                                        </p:tgtEl>
                                        <p:attrNameLst>
                                          <p:attrName>ppt_h</p:attrName>
                                        </p:attrNameLst>
                                      </p:cBhvr>
                                      <p:tavLst>
                                        <p:tav tm="0">
                                          <p:val>
                                            <p:fltVal val="0"/>
                                          </p:val>
                                        </p:tav>
                                        <p:tav tm="100000">
                                          <p:val>
                                            <p:strVal val="#ppt_h"/>
                                          </p:val>
                                        </p:tav>
                                      </p:tavLst>
                                    </p:anim>
                                    <p:anim calcmode="lin" valueType="num">
                                      <p:cBhvr>
                                        <p:cTn id="171" dur="1000" fill="hold"/>
                                        <p:tgtEl>
                                          <p:spTgt spid="59"/>
                                        </p:tgtEl>
                                        <p:attrNameLst>
                                          <p:attrName>style.rotation</p:attrName>
                                        </p:attrNameLst>
                                      </p:cBhvr>
                                      <p:tavLst>
                                        <p:tav tm="0">
                                          <p:val>
                                            <p:fltVal val="90"/>
                                          </p:val>
                                        </p:tav>
                                        <p:tav tm="100000">
                                          <p:val>
                                            <p:fltVal val="0"/>
                                          </p:val>
                                        </p:tav>
                                      </p:tavLst>
                                    </p:anim>
                                    <p:animEffect transition="in" filter="fade">
                                      <p:cBhvr>
                                        <p:cTn id="172" dur="1000"/>
                                        <p:tgtEl>
                                          <p:spTgt spid="59"/>
                                        </p:tgtEl>
                                      </p:cBhvr>
                                    </p:animEffect>
                                  </p:childTnLst>
                                </p:cTn>
                              </p:par>
                            </p:childTnLst>
                          </p:cTn>
                        </p:par>
                      </p:childTnLst>
                    </p:cTn>
                  </p:par>
                  <p:par>
                    <p:cTn id="173" fill="hold">
                      <p:stCondLst>
                        <p:cond delay="indefinite"/>
                      </p:stCondLst>
                      <p:childTnLst>
                        <p:par>
                          <p:cTn id="174" fill="hold">
                            <p:stCondLst>
                              <p:cond delay="0"/>
                            </p:stCondLst>
                            <p:childTnLst>
                              <p:par>
                                <p:cTn id="175" presetID="26" presetClass="entr" presetSubtype="0" fill="hold" grpId="0" nodeType="clickEffect">
                                  <p:stCondLst>
                                    <p:cond delay="0"/>
                                  </p:stCondLst>
                                  <p:childTnLst>
                                    <p:set>
                                      <p:cBhvr>
                                        <p:cTn id="176" dur="1" fill="hold">
                                          <p:stCondLst>
                                            <p:cond delay="0"/>
                                          </p:stCondLst>
                                        </p:cTn>
                                        <p:tgtEl>
                                          <p:spTgt spid="63"/>
                                        </p:tgtEl>
                                        <p:attrNameLst>
                                          <p:attrName>style.visibility</p:attrName>
                                        </p:attrNameLst>
                                      </p:cBhvr>
                                      <p:to>
                                        <p:strVal val="visible"/>
                                      </p:to>
                                    </p:set>
                                    <p:animEffect transition="in" filter="wipe(down)">
                                      <p:cBhvr>
                                        <p:cTn id="177" dur="580">
                                          <p:stCondLst>
                                            <p:cond delay="0"/>
                                          </p:stCondLst>
                                        </p:cTn>
                                        <p:tgtEl>
                                          <p:spTgt spid="63"/>
                                        </p:tgtEl>
                                      </p:cBhvr>
                                    </p:animEffect>
                                    <p:anim calcmode="lin" valueType="num">
                                      <p:cBhvr>
                                        <p:cTn id="178" dur="1822" tmFilter="0,0; 0.14,0.36; 0.43,0.73; 0.71,0.91; 1.0,1.0">
                                          <p:stCondLst>
                                            <p:cond delay="0"/>
                                          </p:stCondLst>
                                        </p:cTn>
                                        <p:tgtEl>
                                          <p:spTgt spid="63"/>
                                        </p:tgtEl>
                                        <p:attrNameLst>
                                          <p:attrName>ppt_x</p:attrName>
                                        </p:attrNameLst>
                                      </p:cBhvr>
                                      <p:tavLst>
                                        <p:tav tm="0">
                                          <p:val>
                                            <p:strVal val="#ppt_x-0.25"/>
                                          </p:val>
                                        </p:tav>
                                        <p:tav tm="100000">
                                          <p:val>
                                            <p:strVal val="#ppt_x"/>
                                          </p:val>
                                        </p:tav>
                                      </p:tavLst>
                                    </p:anim>
                                    <p:anim calcmode="lin" valueType="num">
                                      <p:cBhvr>
                                        <p:cTn id="179" dur="664" tmFilter="0.0,0.0; 0.25,0.07; 0.50,0.2; 0.75,0.467; 1.0,1.0">
                                          <p:stCondLst>
                                            <p:cond delay="0"/>
                                          </p:stCondLst>
                                        </p:cTn>
                                        <p:tgtEl>
                                          <p:spTgt spid="63"/>
                                        </p:tgtEl>
                                        <p:attrNameLst>
                                          <p:attrName>ppt_y</p:attrName>
                                        </p:attrNameLst>
                                      </p:cBhvr>
                                      <p:tavLst>
                                        <p:tav tm="0" fmla="#ppt_y-sin(pi*$)/3">
                                          <p:val>
                                            <p:fltVal val="0.5"/>
                                          </p:val>
                                        </p:tav>
                                        <p:tav tm="100000">
                                          <p:val>
                                            <p:fltVal val="1"/>
                                          </p:val>
                                        </p:tav>
                                      </p:tavLst>
                                    </p:anim>
                                    <p:anim calcmode="lin" valueType="num">
                                      <p:cBhvr>
                                        <p:cTn id="180" dur="664" tmFilter="0, 0; 0.125,0.2665; 0.25,0.4; 0.375,0.465; 0.5,0.5;  0.625,0.535; 0.75,0.6; 0.875,0.7335; 1,1">
                                          <p:stCondLst>
                                            <p:cond delay="664"/>
                                          </p:stCondLst>
                                        </p:cTn>
                                        <p:tgtEl>
                                          <p:spTgt spid="63"/>
                                        </p:tgtEl>
                                        <p:attrNameLst>
                                          <p:attrName>ppt_y</p:attrName>
                                        </p:attrNameLst>
                                      </p:cBhvr>
                                      <p:tavLst>
                                        <p:tav tm="0" fmla="#ppt_y-sin(pi*$)/9">
                                          <p:val>
                                            <p:fltVal val="0"/>
                                          </p:val>
                                        </p:tav>
                                        <p:tav tm="100000">
                                          <p:val>
                                            <p:fltVal val="1"/>
                                          </p:val>
                                        </p:tav>
                                      </p:tavLst>
                                    </p:anim>
                                    <p:anim calcmode="lin" valueType="num">
                                      <p:cBhvr>
                                        <p:cTn id="181" dur="332" tmFilter="0, 0; 0.125,0.2665; 0.25,0.4; 0.375,0.465; 0.5,0.5;  0.625,0.535; 0.75,0.6; 0.875,0.7335; 1,1">
                                          <p:stCondLst>
                                            <p:cond delay="1324"/>
                                          </p:stCondLst>
                                        </p:cTn>
                                        <p:tgtEl>
                                          <p:spTgt spid="63"/>
                                        </p:tgtEl>
                                        <p:attrNameLst>
                                          <p:attrName>ppt_y</p:attrName>
                                        </p:attrNameLst>
                                      </p:cBhvr>
                                      <p:tavLst>
                                        <p:tav tm="0" fmla="#ppt_y-sin(pi*$)/27">
                                          <p:val>
                                            <p:fltVal val="0"/>
                                          </p:val>
                                        </p:tav>
                                        <p:tav tm="100000">
                                          <p:val>
                                            <p:fltVal val="1"/>
                                          </p:val>
                                        </p:tav>
                                      </p:tavLst>
                                    </p:anim>
                                    <p:anim calcmode="lin" valueType="num">
                                      <p:cBhvr>
                                        <p:cTn id="182" dur="164" tmFilter="0, 0; 0.125,0.2665; 0.25,0.4; 0.375,0.465; 0.5,0.5;  0.625,0.535; 0.75,0.6; 0.875,0.7335; 1,1">
                                          <p:stCondLst>
                                            <p:cond delay="1656"/>
                                          </p:stCondLst>
                                        </p:cTn>
                                        <p:tgtEl>
                                          <p:spTgt spid="63"/>
                                        </p:tgtEl>
                                        <p:attrNameLst>
                                          <p:attrName>ppt_y</p:attrName>
                                        </p:attrNameLst>
                                      </p:cBhvr>
                                      <p:tavLst>
                                        <p:tav tm="0" fmla="#ppt_y-sin(pi*$)/81">
                                          <p:val>
                                            <p:fltVal val="0"/>
                                          </p:val>
                                        </p:tav>
                                        <p:tav tm="100000">
                                          <p:val>
                                            <p:fltVal val="1"/>
                                          </p:val>
                                        </p:tav>
                                      </p:tavLst>
                                    </p:anim>
                                    <p:animScale>
                                      <p:cBhvr>
                                        <p:cTn id="183" dur="26">
                                          <p:stCondLst>
                                            <p:cond delay="650"/>
                                          </p:stCondLst>
                                        </p:cTn>
                                        <p:tgtEl>
                                          <p:spTgt spid="63"/>
                                        </p:tgtEl>
                                      </p:cBhvr>
                                      <p:to x="100000" y="60000"/>
                                    </p:animScale>
                                    <p:animScale>
                                      <p:cBhvr>
                                        <p:cTn id="184" dur="166" decel="50000">
                                          <p:stCondLst>
                                            <p:cond delay="676"/>
                                          </p:stCondLst>
                                        </p:cTn>
                                        <p:tgtEl>
                                          <p:spTgt spid="63"/>
                                        </p:tgtEl>
                                      </p:cBhvr>
                                      <p:to x="100000" y="100000"/>
                                    </p:animScale>
                                    <p:animScale>
                                      <p:cBhvr>
                                        <p:cTn id="185" dur="26">
                                          <p:stCondLst>
                                            <p:cond delay="1312"/>
                                          </p:stCondLst>
                                        </p:cTn>
                                        <p:tgtEl>
                                          <p:spTgt spid="63"/>
                                        </p:tgtEl>
                                      </p:cBhvr>
                                      <p:to x="100000" y="80000"/>
                                    </p:animScale>
                                    <p:animScale>
                                      <p:cBhvr>
                                        <p:cTn id="186" dur="166" decel="50000">
                                          <p:stCondLst>
                                            <p:cond delay="1338"/>
                                          </p:stCondLst>
                                        </p:cTn>
                                        <p:tgtEl>
                                          <p:spTgt spid="63"/>
                                        </p:tgtEl>
                                      </p:cBhvr>
                                      <p:to x="100000" y="100000"/>
                                    </p:animScale>
                                    <p:animScale>
                                      <p:cBhvr>
                                        <p:cTn id="187" dur="26">
                                          <p:stCondLst>
                                            <p:cond delay="1642"/>
                                          </p:stCondLst>
                                        </p:cTn>
                                        <p:tgtEl>
                                          <p:spTgt spid="63"/>
                                        </p:tgtEl>
                                      </p:cBhvr>
                                      <p:to x="100000" y="90000"/>
                                    </p:animScale>
                                    <p:animScale>
                                      <p:cBhvr>
                                        <p:cTn id="188" dur="166" decel="50000">
                                          <p:stCondLst>
                                            <p:cond delay="1668"/>
                                          </p:stCondLst>
                                        </p:cTn>
                                        <p:tgtEl>
                                          <p:spTgt spid="63"/>
                                        </p:tgtEl>
                                      </p:cBhvr>
                                      <p:to x="100000" y="100000"/>
                                    </p:animScale>
                                    <p:animScale>
                                      <p:cBhvr>
                                        <p:cTn id="189" dur="26">
                                          <p:stCondLst>
                                            <p:cond delay="1808"/>
                                          </p:stCondLst>
                                        </p:cTn>
                                        <p:tgtEl>
                                          <p:spTgt spid="63"/>
                                        </p:tgtEl>
                                      </p:cBhvr>
                                      <p:to x="100000" y="95000"/>
                                    </p:animScale>
                                    <p:animScale>
                                      <p:cBhvr>
                                        <p:cTn id="190" dur="166" decel="50000">
                                          <p:stCondLst>
                                            <p:cond delay="1834"/>
                                          </p:stCondLst>
                                        </p:cTn>
                                        <p:tgtEl>
                                          <p:spTgt spid="63"/>
                                        </p:tgtEl>
                                      </p:cBhvr>
                                      <p:to x="100000" y="100000"/>
                                    </p:animScale>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96"/>
                                        </p:tgtEl>
                                        <p:attrNameLst>
                                          <p:attrName>style.visibility</p:attrName>
                                        </p:attrNameLst>
                                      </p:cBhvr>
                                      <p:to>
                                        <p:strVal val="visible"/>
                                      </p:to>
                                    </p:set>
                                    <p:animEffect transition="in" filter="fade">
                                      <p:cBhvr>
                                        <p:cTn id="195" dur="500"/>
                                        <p:tgtEl>
                                          <p:spTgt spid="96"/>
                                        </p:tgtEl>
                                      </p:cBhvr>
                                    </p:animEffect>
                                  </p:childTnLst>
                                </p:cTn>
                              </p:par>
                            </p:childTnLst>
                          </p:cTn>
                        </p:par>
                      </p:childTnLst>
                    </p:cTn>
                  </p:par>
                  <p:par>
                    <p:cTn id="196" fill="hold">
                      <p:stCondLst>
                        <p:cond delay="indefinite"/>
                      </p:stCondLst>
                      <p:childTnLst>
                        <p:par>
                          <p:cTn id="197" fill="hold">
                            <p:stCondLst>
                              <p:cond delay="0"/>
                            </p:stCondLst>
                            <p:childTnLst>
                              <p:par>
                                <p:cTn id="198" presetID="16" presetClass="entr" presetSubtype="21" fill="hold" nodeType="clickEffect">
                                  <p:stCondLst>
                                    <p:cond delay="0"/>
                                  </p:stCondLst>
                                  <p:childTnLst>
                                    <p:set>
                                      <p:cBhvr>
                                        <p:cTn id="199" dur="1" fill="hold">
                                          <p:stCondLst>
                                            <p:cond delay="0"/>
                                          </p:stCondLst>
                                        </p:cTn>
                                        <p:tgtEl>
                                          <p:spTgt spid="27"/>
                                        </p:tgtEl>
                                        <p:attrNameLst>
                                          <p:attrName>style.visibility</p:attrName>
                                        </p:attrNameLst>
                                      </p:cBhvr>
                                      <p:to>
                                        <p:strVal val="visible"/>
                                      </p:to>
                                    </p:set>
                                    <p:animEffect transition="in" filter="barn(inVertical)">
                                      <p:cBhvr>
                                        <p:cTn id="200" dur="500"/>
                                        <p:tgtEl>
                                          <p:spTgt spid="27"/>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67"/>
                                        </p:tgtEl>
                                        <p:attrNameLst>
                                          <p:attrName>style.visibility</p:attrName>
                                        </p:attrNameLst>
                                      </p:cBhvr>
                                      <p:to>
                                        <p:strVal val="visible"/>
                                      </p:to>
                                    </p:set>
                                    <p:animEffect transition="in" filter="fade">
                                      <p:cBhvr>
                                        <p:cTn id="205" dur="500"/>
                                        <p:tgtEl>
                                          <p:spTgt spid="67"/>
                                        </p:tgtEl>
                                      </p:cBhvr>
                                    </p:animEffect>
                                  </p:childTnLst>
                                </p:cTn>
                              </p:par>
                            </p:childTnLst>
                          </p:cTn>
                        </p:par>
                      </p:childTnLst>
                    </p:cTn>
                  </p:par>
                  <p:par>
                    <p:cTn id="206" fill="hold">
                      <p:stCondLst>
                        <p:cond delay="indefinite"/>
                      </p:stCondLst>
                      <p:childTnLst>
                        <p:par>
                          <p:cTn id="207" fill="hold">
                            <p:stCondLst>
                              <p:cond delay="0"/>
                            </p:stCondLst>
                            <p:childTnLst>
                              <p:par>
                                <p:cTn id="208" presetID="16" presetClass="entr" presetSubtype="21" fill="hold" nodeType="clickEffect">
                                  <p:stCondLst>
                                    <p:cond delay="0"/>
                                  </p:stCondLst>
                                  <p:childTnLst>
                                    <p:set>
                                      <p:cBhvr>
                                        <p:cTn id="209" dur="1" fill="hold">
                                          <p:stCondLst>
                                            <p:cond delay="0"/>
                                          </p:stCondLst>
                                        </p:cTn>
                                        <p:tgtEl>
                                          <p:spTgt spid="73"/>
                                        </p:tgtEl>
                                        <p:attrNameLst>
                                          <p:attrName>style.visibility</p:attrName>
                                        </p:attrNameLst>
                                      </p:cBhvr>
                                      <p:to>
                                        <p:strVal val="visible"/>
                                      </p:to>
                                    </p:set>
                                    <p:animEffect transition="in" filter="barn(inVertical)">
                                      <p:cBhvr>
                                        <p:cTn id="210" dur="500"/>
                                        <p:tgtEl>
                                          <p:spTgt spid="73"/>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grpId="0" nodeType="clickEffect">
                                  <p:stCondLst>
                                    <p:cond delay="0"/>
                                  </p:stCondLst>
                                  <p:childTnLst>
                                    <p:set>
                                      <p:cBhvr>
                                        <p:cTn id="214" dur="1" fill="hold">
                                          <p:stCondLst>
                                            <p:cond delay="0"/>
                                          </p:stCondLst>
                                        </p:cTn>
                                        <p:tgtEl>
                                          <p:spTgt spid="76"/>
                                        </p:tgtEl>
                                        <p:attrNameLst>
                                          <p:attrName>style.visibility</p:attrName>
                                        </p:attrNameLst>
                                      </p:cBhvr>
                                      <p:to>
                                        <p:strVal val="visible"/>
                                      </p:to>
                                    </p:set>
                                    <p:animEffect transition="in" filter="fade">
                                      <p:cBhvr>
                                        <p:cTn id="215" dur="500"/>
                                        <p:tgtEl>
                                          <p:spTgt spid="76"/>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4" fill="hold" nodeType="clickEffect">
                                  <p:stCondLst>
                                    <p:cond delay="0"/>
                                  </p:stCondLst>
                                  <p:childTnLst>
                                    <p:set>
                                      <p:cBhvr>
                                        <p:cTn id="219" dur="1" fill="hold">
                                          <p:stCondLst>
                                            <p:cond delay="0"/>
                                          </p:stCondLst>
                                        </p:cTn>
                                        <p:tgtEl>
                                          <p:spTgt spid="52"/>
                                        </p:tgtEl>
                                        <p:attrNameLst>
                                          <p:attrName>style.visibility</p:attrName>
                                        </p:attrNameLst>
                                      </p:cBhvr>
                                      <p:to>
                                        <p:strVal val="visible"/>
                                      </p:to>
                                    </p:set>
                                    <p:animEffect transition="in" filter="wipe(down)">
                                      <p:cBhvr>
                                        <p:cTn id="220" dur="500"/>
                                        <p:tgtEl>
                                          <p:spTgt spid="52"/>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4" fill="hold" grpId="0" nodeType="clickEffect">
                                  <p:stCondLst>
                                    <p:cond delay="0"/>
                                  </p:stCondLst>
                                  <p:childTnLst>
                                    <p:set>
                                      <p:cBhvr>
                                        <p:cTn id="224" dur="1" fill="hold">
                                          <p:stCondLst>
                                            <p:cond delay="0"/>
                                          </p:stCondLst>
                                        </p:cTn>
                                        <p:tgtEl>
                                          <p:spTgt spid="24"/>
                                        </p:tgtEl>
                                        <p:attrNameLst>
                                          <p:attrName>style.visibility</p:attrName>
                                        </p:attrNameLst>
                                      </p:cBhvr>
                                      <p:to>
                                        <p:strVal val="visible"/>
                                      </p:to>
                                    </p:set>
                                    <p:animEffect transition="in" filter="wipe(down)">
                                      <p:cBhvr>
                                        <p:cTn id="225" dur="500"/>
                                        <p:tgtEl>
                                          <p:spTgt spid="24"/>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grpId="0" nodeType="clickEffect">
                                  <p:stCondLst>
                                    <p:cond delay="0"/>
                                  </p:stCondLst>
                                  <p:childTnLst>
                                    <p:set>
                                      <p:cBhvr>
                                        <p:cTn id="229" dur="1" fill="hold">
                                          <p:stCondLst>
                                            <p:cond delay="0"/>
                                          </p:stCondLst>
                                        </p:cTn>
                                        <p:tgtEl>
                                          <p:spTgt spid="25"/>
                                        </p:tgtEl>
                                        <p:attrNameLst>
                                          <p:attrName>style.visibility</p:attrName>
                                        </p:attrNameLst>
                                      </p:cBhvr>
                                      <p:to>
                                        <p:strVal val="visible"/>
                                      </p:to>
                                    </p:set>
                                    <p:animEffect transition="in" filter="fade">
                                      <p:cBhvr>
                                        <p:cTn id="230" dur="500"/>
                                        <p:tgtEl>
                                          <p:spTgt spid="25"/>
                                        </p:tgtEl>
                                      </p:cBhvr>
                                    </p:animEffect>
                                  </p:childTnLst>
                                </p:cTn>
                              </p:par>
                            </p:childTnLst>
                          </p:cTn>
                        </p:par>
                      </p:childTnLst>
                    </p:cTn>
                  </p:par>
                  <p:par>
                    <p:cTn id="231" fill="hold">
                      <p:stCondLst>
                        <p:cond delay="indefinite"/>
                      </p:stCondLst>
                      <p:childTnLst>
                        <p:par>
                          <p:cTn id="232" fill="hold">
                            <p:stCondLst>
                              <p:cond delay="0"/>
                            </p:stCondLst>
                            <p:childTnLst>
                              <p:par>
                                <p:cTn id="233" presetID="31" presetClass="entr" presetSubtype="0" fill="hold" grpId="0" nodeType="clickEffect">
                                  <p:stCondLst>
                                    <p:cond delay="0"/>
                                  </p:stCondLst>
                                  <p:childTnLst>
                                    <p:set>
                                      <p:cBhvr>
                                        <p:cTn id="234" dur="1" fill="hold">
                                          <p:stCondLst>
                                            <p:cond delay="0"/>
                                          </p:stCondLst>
                                        </p:cTn>
                                        <p:tgtEl>
                                          <p:spTgt spid="56"/>
                                        </p:tgtEl>
                                        <p:attrNameLst>
                                          <p:attrName>style.visibility</p:attrName>
                                        </p:attrNameLst>
                                      </p:cBhvr>
                                      <p:to>
                                        <p:strVal val="visible"/>
                                      </p:to>
                                    </p:set>
                                    <p:anim calcmode="lin" valueType="num">
                                      <p:cBhvr>
                                        <p:cTn id="235" dur="1000" fill="hold"/>
                                        <p:tgtEl>
                                          <p:spTgt spid="56"/>
                                        </p:tgtEl>
                                        <p:attrNameLst>
                                          <p:attrName>ppt_w</p:attrName>
                                        </p:attrNameLst>
                                      </p:cBhvr>
                                      <p:tavLst>
                                        <p:tav tm="0">
                                          <p:val>
                                            <p:fltVal val="0"/>
                                          </p:val>
                                        </p:tav>
                                        <p:tav tm="100000">
                                          <p:val>
                                            <p:strVal val="#ppt_w"/>
                                          </p:val>
                                        </p:tav>
                                      </p:tavLst>
                                    </p:anim>
                                    <p:anim calcmode="lin" valueType="num">
                                      <p:cBhvr>
                                        <p:cTn id="236" dur="1000" fill="hold"/>
                                        <p:tgtEl>
                                          <p:spTgt spid="56"/>
                                        </p:tgtEl>
                                        <p:attrNameLst>
                                          <p:attrName>ppt_h</p:attrName>
                                        </p:attrNameLst>
                                      </p:cBhvr>
                                      <p:tavLst>
                                        <p:tav tm="0">
                                          <p:val>
                                            <p:fltVal val="0"/>
                                          </p:val>
                                        </p:tav>
                                        <p:tav tm="100000">
                                          <p:val>
                                            <p:strVal val="#ppt_h"/>
                                          </p:val>
                                        </p:tav>
                                      </p:tavLst>
                                    </p:anim>
                                    <p:anim calcmode="lin" valueType="num">
                                      <p:cBhvr>
                                        <p:cTn id="237" dur="1000" fill="hold"/>
                                        <p:tgtEl>
                                          <p:spTgt spid="56"/>
                                        </p:tgtEl>
                                        <p:attrNameLst>
                                          <p:attrName>style.rotation</p:attrName>
                                        </p:attrNameLst>
                                      </p:cBhvr>
                                      <p:tavLst>
                                        <p:tav tm="0">
                                          <p:val>
                                            <p:fltVal val="90"/>
                                          </p:val>
                                        </p:tav>
                                        <p:tav tm="100000">
                                          <p:val>
                                            <p:fltVal val="0"/>
                                          </p:val>
                                        </p:tav>
                                      </p:tavLst>
                                    </p:anim>
                                    <p:animEffect transition="in" filter="fade">
                                      <p:cBhvr>
                                        <p:cTn id="238" dur="1000"/>
                                        <p:tgtEl>
                                          <p:spTgt spid="56"/>
                                        </p:tgtEl>
                                      </p:cBhvr>
                                    </p:animEffect>
                                  </p:childTnLst>
                                </p:cTn>
                              </p:par>
                            </p:childTnLst>
                          </p:cTn>
                        </p:par>
                      </p:childTnLst>
                    </p:cTn>
                  </p:par>
                  <p:par>
                    <p:cTn id="239" fill="hold">
                      <p:stCondLst>
                        <p:cond delay="indefinite"/>
                      </p:stCondLst>
                      <p:childTnLst>
                        <p:par>
                          <p:cTn id="240" fill="hold">
                            <p:stCondLst>
                              <p:cond delay="0"/>
                            </p:stCondLst>
                            <p:childTnLst>
                              <p:par>
                                <p:cTn id="241" presetID="26" presetClass="entr" presetSubtype="0" fill="hold" grpId="0" nodeType="clickEffect">
                                  <p:stCondLst>
                                    <p:cond delay="0"/>
                                  </p:stCondLst>
                                  <p:childTnLst>
                                    <p:set>
                                      <p:cBhvr>
                                        <p:cTn id="242" dur="1" fill="hold">
                                          <p:stCondLst>
                                            <p:cond delay="0"/>
                                          </p:stCondLst>
                                        </p:cTn>
                                        <p:tgtEl>
                                          <p:spTgt spid="65"/>
                                        </p:tgtEl>
                                        <p:attrNameLst>
                                          <p:attrName>style.visibility</p:attrName>
                                        </p:attrNameLst>
                                      </p:cBhvr>
                                      <p:to>
                                        <p:strVal val="visible"/>
                                      </p:to>
                                    </p:set>
                                    <p:animEffect transition="in" filter="wipe(down)">
                                      <p:cBhvr>
                                        <p:cTn id="243" dur="580">
                                          <p:stCondLst>
                                            <p:cond delay="0"/>
                                          </p:stCondLst>
                                        </p:cTn>
                                        <p:tgtEl>
                                          <p:spTgt spid="65"/>
                                        </p:tgtEl>
                                      </p:cBhvr>
                                    </p:animEffect>
                                    <p:anim calcmode="lin" valueType="num">
                                      <p:cBhvr>
                                        <p:cTn id="244" dur="1822" tmFilter="0,0; 0.14,0.36; 0.43,0.73; 0.71,0.91; 1.0,1.0">
                                          <p:stCondLst>
                                            <p:cond delay="0"/>
                                          </p:stCondLst>
                                        </p:cTn>
                                        <p:tgtEl>
                                          <p:spTgt spid="65"/>
                                        </p:tgtEl>
                                        <p:attrNameLst>
                                          <p:attrName>ppt_x</p:attrName>
                                        </p:attrNameLst>
                                      </p:cBhvr>
                                      <p:tavLst>
                                        <p:tav tm="0">
                                          <p:val>
                                            <p:strVal val="#ppt_x-0.25"/>
                                          </p:val>
                                        </p:tav>
                                        <p:tav tm="100000">
                                          <p:val>
                                            <p:strVal val="#ppt_x"/>
                                          </p:val>
                                        </p:tav>
                                      </p:tavLst>
                                    </p:anim>
                                    <p:anim calcmode="lin" valueType="num">
                                      <p:cBhvr>
                                        <p:cTn id="245" dur="664" tmFilter="0.0,0.0; 0.25,0.07; 0.50,0.2; 0.75,0.467; 1.0,1.0">
                                          <p:stCondLst>
                                            <p:cond delay="0"/>
                                          </p:stCondLst>
                                        </p:cTn>
                                        <p:tgtEl>
                                          <p:spTgt spid="65"/>
                                        </p:tgtEl>
                                        <p:attrNameLst>
                                          <p:attrName>ppt_y</p:attrName>
                                        </p:attrNameLst>
                                      </p:cBhvr>
                                      <p:tavLst>
                                        <p:tav tm="0" fmla="#ppt_y-sin(pi*$)/3">
                                          <p:val>
                                            <p:fltVal val="0.5"/>
                                          </p:val>
                                        </p:tav>
                                        <p:tav tm="100000">
                                          <p:val>
                                            <p:fltVal val="1"/>
                                          </p:val>
                                        </p:tav>
                                      </p:tavLst>
                                    </p:anim>
                                    <p:anim calcmode="lin" valueType="num">
                                      <p:cBhvr>
                                        <p:cTn id="246" dur="664" tmFilter="0, 0; 0.125,0.2665; 0.25,0.4; 0.375,0.465; 0.5,0.5;  0.625,0.535; 0.75,0.6; 0.875,0.7335; 1,1">
                                          <p:stCondLst>
                                            <p:cond delay="664"/>
                                          </p:stCondLst>
                                        </p:cTn>
                                        <p:tgtEl>
                                          <p:spTgt spid="65"/>
                                        </p:tgtEl>
                                        <p:attrNameLst>
                                          <p:attrName>ppt_y</p:attrName>
                                        </p:attrNameLst>
                                      </p:cBhvr>
                                      <p:tavLst>
                                        <p:tav tm="0" fmla="#ppt_y-sin(pi*$)/9">
                                          <p:val>
                                            <p:fltVal val="0"/>
                                          </p:val>
                                        </p:tav>
                                        <p:tav tm="100000">
                                          <p:val>
                                            <p:fltVal val="1"/>
                                          </p:val>
                                        </p:tav>
                                      </p:tavLst>
                                    </p:anim>
                                    <p:anim calcmode="lin" valueType="num">
                                      <p:cBhvr>
                                        <p:cTn id="247" dur="332" tmFilter="0, 0; 0.125,0.2665; 0.25,0.4; 0.375,0.465; 0.5,0.5;  0.625,0.535; 0.75,0.6; 0.875,0.7335; 1,1">
                                          <p:stCondLst>
                                            <p:cond delay="1324"/>
                                          </p:stCondLst>
                                        </p:cTn>
                                        <p:tgtEl>
                                          <p:spTgt spid="65"/>
                                        </p:tgtEl>
                                        <p:attrNameLst>
                                          <p:attrName>ppt_y</p:attrName>
                                        </p:attrNameLst>
                                      </p:cBhvr>
                                      <p:tavLst>
                                        <p:tav tm="0" fmla="#ppt_y-sin(pi*$)/27">
                                          <p:val>
                                            <p:fltVal val="0"/>
                                          </p:val>
                                        </p:tav>
                                        <p:tav tm="100000">
                                          <p:val>
                                            <p:fltVal val="1"/>
                                          </p:val>
                                        </p:tav>
                                      </p:tavLst>
                                    </p:anim>
                                    <p:anim calcmode="lin" valueType="num">
                                      <p:cBhvr>
                                        <p:cTn id="248" dur="164" tmFilter="0, 0; 0.125,0.2665; 0.25,0.4; 0.375,0.465; 0.5,0.5;  0.625,0.535; 0.75,0.6; 0.875,0.7335; 1,1">
                                          <p:stCondLst>
                                            <p:cond delay="1656"/>
                                          </p:stCondLst>
                                        </p:cTn>
                                        <p:tgtEl>
                                          <p:spTgt spid="65"/>
                                        </p:tgtEl>
                                        <p:attrNameLst>
                                          <p:attrName>ppt_y</p:attrName>
                                        </p:attrNameLst>
                                      </p:cBhvr>
                                      <p:tavLst>
                                        <p:tav tm="0" fmla="#ppt_y-sin(pi*$)/81">
                                          <p:val>
                                            <p:fltVal val="0"/>
                                          </p:val>
                                        </p:tav>
                                        <p:tav tm="100000">
                                          <p:val>
                                            <p:fltVal val="1"/>
                                          </p:val>
                                        </p:tav>
                                      </p:tavLst>
                                    </p:anim>
                                    <p:animScale>
                                      <p:cBhvr>
                                        <p:cTn id="249" dur="26">
                                          <p:stCondLst>
                                            <p:cond delay="650"/>
                                          </p:stCondLst>
                                        </p:cTn>
                                        <p:tgtEl>
                                          <p:spTgt spid="65"/>
                                        </p:tgtEl>
                                      </p:cBhvr>
                                      <p:to x="100000" y="60000"/>
                                    </p:animScale>
                                    <p:animScale>
                                      <p:cBhvr>
                                        <p:cTn id="250" dur="166" decel="50000">
                                          <p:stCondLst>
                                            <p:cond delay="676"/>
                                          </p:stCondLst>
                                        </p:cTn>
                                        <p:tgtEl>
                                          <p:spTgt spid="65"/>
                                        </p:tgtEl>
                                      </p:cBhvr>
                                      <p:to x="100000" y="100000"/>
                                    </p:animScale>
                                    <p:animScale>
                                      <p:cBhvr>
                                        <p:cTn id="251" dur="26">
                                          <p:stCondLst>
                                            <p:cond delay="1312"/>
                                          </p:stCondLst>
                                        </p:cTn>
                                        <p:tgtEl>
                                          <p:spTgt spid="65"/>
                                        </p:tgtEl>
                                      </p:cBhvr>
                                      <p:to x="100000" y="80000"/>
                                    </p:animScale>
                                    <p:animScale>
                                      <p:cBhvr>
                                        <p:cTn id="252" dur="166" decel="50000">
                                          <p:stCondLst>
                                            <p:cond delay="1338"/>
                                          </p:stCondLst>
                                        </p:cTn>
                                        <p:tgtEl>
                                          <p:spTgt spid="65"/>
                                        </p:tgtEl>
                                      </p:cBhvr>
                                      <p:to x="100000" y="100000"/>
                                    </p:animScale>
                                    <p:animScale>
                                      <p:cBhvr>
                                        <p:cTn id="253" dur="26">
                                          <p:stCondLst>
                                            <p:cond delay="1642"/>
                                          </p:stCondLst>
                                        </p:cTn>
                                        <p:tgtEl>
                                          <p:spTgt spid="65"/>
                                        </p:tgtEl>
                                      </p:cBhvr>
                                      <p:to x="100000" y="90000"/>
                                    </p:animScale>
                                    <p:animScale>
                                      <p:cBhvr>
                                        <p:cTn id="254" dur="166" decel="50000">
                                          <p:stCondLst>
                                            <p:cond delay="1668"/>
                                          </p:stCondLst>
                                        </p:cTn>
                                        <p:tgtEl>
                                          <p:spTgt spid="65"/>
                                        </p:tgtEl>
                                      </p:cBhvr>
                                      <p:to x="100000" y="100000"/>
                                    </p:animScale>
                                    <p:animScale>
                                      <p:cBhvr>
                                        <p:cTn id="255" dur="26">
                                          <p:stCondLst>
                                            <p:cond delay="1808"/>
                                          </p:stCondLst>
                                        </p:cTn>
                                        <p:tgtEl>
                                          <p:spTgt spid="65"/>
                                        </p:tgtEl>
                                      </p:cBhvr>
                                      <p:to x="100000" y="95000"/>
                                    </p:animScale>
                                    <p:animScale>
                                      <p:cBhvr>
                                        <p:cTn id="256" dur="166" decel="50000">
                                          <p:stCondLst>
                                            <p:cond delay="1834"/>
                                          </p:stCondLst>
                                        </p:cTn>
                                        <p:tgtEl>
                                          <p:spTgt spid="65"/>
                                        </p:tgtEl>
                                      </p:cBhvr>
                                      <p:to x="100000" y="100000"/>
                                    </p:animScale>
                                  </p:childTnLst>
                                </p:cTn>
                              </p:par>
                            </p:childTnLst>
                          </p:cTn>
                        </p:par>
                      </p:childTnLst>
                    </p:cTn>
                  </p:par>
                  <p:par>
                    <p:cTn id="257" fill="hold">
                      <p:stCondLst>
                        <p:cond delay="indefinite"/>
                      </p:stCondLst>
                      <p:childTnLst>
                        <p:par>
                          <p:cTn id="258" fill="hold">
                            <p:stCondLst>
                              <p:cond delay="0"/>
                            </p:stCondLst>
                            <p:childTnLst>
                              <p:par>
                                <p:cTn id="259" presetID="10" presetClass="entr" presetSubtype="0" fill="hold" grpId="0" nodeType="clickEffect">
                                  <p:stCondLst>
                                    <p:cond delay="0"/>
                                  </p:stCondLst>
                                  <p:childTnLst>
                                    <p:set>
                                      <p:cBhvr>
                                        <p:cTn id="260" dur="1" fill="hold">
                                          <p:stCondLst>
                                            <p:cond delay="0"/>
                                          </p:stCondLst>
                                        </p:cTn>
                                        <p:tgtEl>
                                          <p:spTgt spid="98"/>
                                        </p:tgtEl>
                                        <p:attrNameLst>
                                          <p:attrName>style.visibility</p:attrName>
                                        </p:attrNameLst>
                                      </p:cBhvr>
                                      <p:to>
                                        <p:strVal val="visible"/>
                                      </p:to>
                                    </p:set>
                                    <p:animEffect transition="in" filter="fade">
                                      <p:cBhvr>
                                        <p:cTn id="261" dur="500"/>
                                        <p:tgtEl>
                                          <p:spTgt spid="98"/>
                                        </p:tgtEl>
                                      </p:cBhvr>
                                    </p:animEffect>
                                  </p:childTnLst>
                                </p:cTn>
                              </p:par>
                            </p:childTnLst>
                          </p:cTn>
                        </p:par>
                      </p:childTnLst>
                    </p:cTn>
                  </p:par>
                  <p:par>
                    <p:cTn id="262" fill="hold">
                      <p:stCondLst>
                        <p:cond delay="indefinite"/>
                      </p:stCondLst>
                      <p:childTnLst>
                        <p:par>
                          <p:cTn id="263" fill="hold">
                            <p:stCondLst>
                              <p:cond delay="0"/>
                            </p:stCondLst>
                            <p:childTnLst>
                              <p:par>
                                <p:cTn id="264" presetID="16" presetClass="entr" presetSubtype="21" fill="hold" nodeType="clickEffect">
                                  <p:stCondLst>
                                    <p:cond delay="0"/>
                                  </p:stCondLst>
                                  <p:childTnLst>
                                    <p:set>
                                      <p:cBhvr>
                                        <p:cTn id="265" dur="1" fill="hold">
                                          <p:stCondLst>
                                            <p:cond delay="0"/>
                                          </p:stCondLst>
                                        </p:cTn>
                                        <p:tgtEl>
                                          <p:spTgt spid="22"/>
                                        </p:tgtEl>
                                        <p:attrNameLst>
                                          <p:attrName>style.visibility</p:attrName>
                                        </p:attrNameLst>
                                      </p:cBhvr>
                                      <p:to>
                                        <p:strVal val="visible"/>
                                      </p:to>
                                    </p:set>
                                    <p:animEffect transition="in" filter="barn(inVertical)">
                                      <p:cBhvr>
                                        <p:cTn id="266" dur="500"/>
                                        <p:tgtEl>
                                          <p:spTgt spid="22"/>
                                        </p:tgtEl>
                                      </p:cBhvr>
                                    </p:animEffec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69"/>
                                        </p:tgtEl>
                                        <p:attrNameLst>
                                          <p:attrName>style.visibility</p:attrName>
                                        </p:attrNameLst>
                                      </p:cBhvr>
                                      <p:to>
                                        <p:strVal val="visible"/>
                                      </p:to>
                                    </p:set>
                                    <p:animEffect transition="in" filter="fade">
                                      <p:cBhvr>
                                        <p:cTn id="271" dur="500"/>
                                        <p:tgtEl>
                                          <p:spTgt spid="69"/>
                                        </p:tgtEl>
                                      </p:cBhvr>
                                    </p:animEffect>
                                  </p:childTnLst>
                                </p:cTn>
                              </p:par>
                            </p:childTnLst>
                          </p:cTn>
                        </p:par>
                      </p:childTnLst>
                    </p:cTn>
                  </p:par>
                  <p:par>
                    <p:cTn id="272" fill="hold">
                      <p:stCondLst>
                        <p:cond delay="indefinite"/>
                      </p:stCondLst>
                      <p:childTnLst>
                        <p:par>
                          <p:cTn id="273" fill="hold">
                            <p:stCondLst>
                              <p:cond delay="0"/>
                            </p:stCondLst>
                            <p:childTnLst>
                              <p:par>
                                <p:cTn id="274" presetID="16" presetClass="entr" presetSubtype="21" fill="hold" nodeType="clickEffect">
                                  <p:stCondLst>
                                    <p:cond delay="0"/>
                                  </p:stCondLst>
                                  <p:childTnLst>
                                    <p:set>
                                      <p:cBhvr>
                                        <p:cTn id="275" dur="1" fill="hold">
                                          <p:stCondLst>
                                            <p:cond delay="0"/>
                                          </p:stCondLst>
                                        </p:cTn>
                                        <p:tgtEl>
                                          <p:spTgt spid="74"/>
                                        </p:tgtEl>
                                        <p:attrNameLst>
                                          <p:attrName>style.visibility</p:attrName>
                                        </p:attrNameLst>
                                      </p:cBhvr>
                                      <p:to>
                                        <p:strVal val="visible"/>
                                      </p:to>
                                    </p:set>
                                    <p:animEffect transition="in" filter="barn(inVertical)">
                                      <p:cBhvr>
                                        <p:cTn id="276" dur="500"/>
                                        <p:tgtEl>
                                          <p:spTgt spid="74"/>
                                        </p:tgtEl>
                                      </p:cBhvr>
                                    </p:animEffect>
                                  </p:childTnLst>
                                </p:cTn>
                              </p:par>
                            </p:childTnLst>
                          </p:cTn>
                        </p:par>
                      </p:childTnLst>
                    </p:cTn>
                  </p:par>
                  <p:par>
                    <p:cTn id="277" fill="hold">
                      <p:stCondLst>
                        <p:cond delay="indefinite"/>
                      </p:stCondLst>
                      <p:childTnLst>
                        <p:par>
                          <p:cTn id="278" fill="hold">
                            <p:stCondLst>
                              <p:cond delay="0"/>
                            </p:stCondLst>
                            <p:childTnLst>
                              <p:par>
                                <p:cTn id="279" presetID="10" presetClass="entr" presetSubtype="0" fill="hold" grpId="0" nodeType="clickEffect">
                                  <p:stCondLst>
                                    <p:cond delay="0"/>
                                  </p:stCondLst>
                                  <p:childTnLst>
                                    <p:set>
                                      <p:cBhvr>
                                        <p:cTn id="280" dur="1" fill="hold">
                                          <p:stCondLst>
                                            <p:cond delay="0"/>
                                          </p:stCondLst>
                                        </p:cTn>
                                        <p:tgtEl>
                                          <p:spTgt spid="78"/>
                                        </p:tgtEl>
                                        <p:attrNameLst>
                                          <p:attrName>style.visibility</p:attrName>
                                        </p:attrNameLst>
                                      </p:cBhvr>
                                      <p:to>
                                        <p:strVal val="visible"/>
                                      </p:to>
                                    </p:set>
                                    <p:animEffect transition="in" filter="fade">
                                      <p:cBhvr>
                                        <p:cTn id="281" dur="500"/>
                                        <p:tgtEl>
                                          <p:spTgt spid="78"/>
                                        </p:tgtEl>
                                      </p:cBhvr>
                                    </p:animEffect>
                                  </p:childTnLst>
                                </p:cTn>
                              </p:par>
                            </p:childTnLst>
                          </p:cTn>
                        </p:par>
                      </p:childTnLst>
                    </p:cTn>
                  </p:par>
                  <p:par>
                    <p:cTn id="282" fill="hold">
                      <p:stCondLst>
                        <p:cond delay="indefinite"/>
                      </p:stCondLst>
                      <p:childTnLst>
                        <p:par>
                          <p:cTn id="283" fill="hold">
                            <p:stCondLst>
                              <p:cond delay="0"/>
                            </p:stCondLst>
                            <p:childTnLst>
                              <p:par>
                                <p:cTn id="284" presetID="6" presetClass="entr" presetSubtype="16" fill="hold" nodeType="clickEffect">
                                  <p:stCondLst>
                                    <p:cond delay="0"/>
                                  </p:stCondLst>
                                  <p:childTnLst>
                                    <p:set>
                                      <p:cBhvr>
                                        <p:cTn id="285" dur="1" fill="hold">
                                          <p:stCondLst>
                                            <p:cond delay="0"/>
                                          </p:stCondLst>
                                        </p:cTn>
                                        <p:tgtEl>
                                          <p:spTgt spid="83"/>
                                        </p:tgtEl>
                                        <p:attrNameLst>
                                          <p:attrName>style.visibility</p:attrName>
                                        </p:attrNameLst>
                                      </p:cBhvr>
                                      <p:to>
                                        <p:strVal val="visible"/>
                                      </p:to>
                                    </p:set>
                                    <p:animEffect transition="in" filter="circle(in)">
                                      <p:cBhvr>
                                        <p:cTn id="286" dur="1250"/>
                                        <p:tgtEl>
                                          <p:spTgt spid="83"/>
                                        </p:tgtEl>
                                      </p:cBhvr>
                                    </p:animEffect>
                                  </p:childTnLst>
                                </p:cTn>
                              </p:par>
                            </p:childTnLst>
                          </p:cTn>
                        </p:par>
                      </p:childTnLst>
                    </p:cTn>
                  </p:par>
                  <p:par>
                    <p:cTn id="287" fill="hold">
                      <p:stCondLst>
                        <p:cond delay="indefinite"/>
                      </p:stCondLst>
                      <p:childTnLst>
                        <p:par>
                          <p:cTn id="288" fill="hold">
                            <p:stCondLst>
                              <p:cond delay="0"/>
                            </p:stCondLst>
                            <p:childTnLst>
                              <p:par>
                                <p:cTn id="289" presetID="14" presetClass="entr" presetSubtype="10" fill="hold" grpId="0" nodeType="clickEffect">
                                  <p:stCondLst>
                                    <p:cond delay="0"/>
                                  </p:stCondLst>
                                  <p:childTnLst>
                                    <p:set>
                                      <p:cBhvr>
                                        <p:cTn id="290" dur="1" fill="hold">
                                          <p:stCondLst>
                                            <p:cond delay="0"/>
                                          </p:stCondLst>
                                        </p:cTn>
                                        <p:tgtEl>
                                          <p:spTgt spid="115"/>
                                        </p:tgtEl>
                                        <p:attrNameLst>
                                          <p:attrName>style.visibility</p:attrName>
                                        </p:attrNameLst>
                                      </p:cBhvr>
                                      <p:to>
                                        <p:strVal val="visible"/>
                                      </p:to>
                                    </p:set>
                                    <p:animEffect transition="in" filter="randombar(horizontal)">
                                      <p:cBhvr>
                                        <p:cTn id="291" dur="500"/>
                                        <p:tgtEl>
                                          <p:spTgt spid="115"/>
                                        </p:tgtEl>
                                      </p:cBhvr>
                                    </p:animEffect>
                                  </p:childTnLst>
                                </p:cTn>
                              </p:par>
                            </p:childTnLst>
                          </p:cTn>
                        </p:par>
                      </p:childTnLst>
                    </p:cTn>
                  </p:par>
                  <p:par>
                    <p:cTn id="292" fill="hold">
                      <p:stCondLst>
                        <p:cond delay="indefinite"/>
                      </p:stCondLst>
                      <p:childTnLst>
                        <p:par>
                          <p:cTn id="293" fill="hold">
                            <p:stCondLst>
                              <p:cond delay="0"/>
                            </p:stCondLst>
                            <p:childTnLst>
                              <p:par>
                                <p:cTn id="294" presetID="26" presetClass="entr" presetSubtype="0" fill="hold" grpId="0" nodeType="clickEffect">
                                  <p:stCondLst>
                                    <p:cond delay="0"/>
                                  </p:stCondLst>
                                  <p:childTnLst>
                                    <p:set>
                                      <p:cBhvr>
                                        <p:cTn id="295" dur="1" fill="hold">
                                          <p:stCondLst>
                                            <p:cond delay="0"/>
                                          </p:stCondLst>
                                        </p:cTn>
                                        <p:tgtEl>
                                          <p:spTgt spid="26"/>
                                        </p:tgtEl>
                                        <p:attrNameLst>
                                          <p:attrName>style.visibility</p:attrName>
                                        </p:attrNameLst>
                                      </p:cBhvr>
                                      <p:to>
                                        <p:strVal val="visible"/>
                                      </p:to>
                                    </p:set>
                                    <p:animEffect transition="in" filter="wipe(down)">
                                      <p:cBhvr>
                                        <p:cTn id="296" dur="580">
                                          <p:stCondLst>
                                            <p:cond delay="0"/>
                                          </p:stCondLst>
                                        </p:cTn>
                                        <p:tgtEl>
                                          <p:spTgt spid="26"/>
                                        </p:tgtEl>
                                      </p:cBhvr>
                                    </p:animEffect>
                                    <p:anim calcmode="lin" valueType="num">
                                      <p:cBhvr>
                                        <p:cTn id="297"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98"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99"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300"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01"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02" dur="26">
                                          <p:stCondLst>
                                            <p:cond delay="650"/>
                                          </p:stCondLst>
                                        </p:cTn>
                                        <p:tgtEl>
                                          <p:spTgt spid="26"/>
                                        </p:tgtEl>
                                      </p:cBhvr>
                                      <p:to x="100000" y="60000"/>
                                    </p:animScale>
                                    <p:animScale>
                                      <p:cBhvr>
                                        <p:cTn id="303" dur="166" decel="50000">
                                          <p:stCondLst>
                                            <p:cond delay="676"/>
                                          </p:stCondLst>
                                        </p:cTn>
                                        <p:tgtEl>
                                          <p:spTgt spid="26"/>
                                        </p:tgtEl>
                                      </p:cBhvr>
                                      <p:to x="100000" y="100000"/>
                                    </p:animScale>
                                    <p:animScale>
                                      <p:cBhvr>
                                        <p:cTn id="304" dur="26">
                                          <p:stCondLst>
                                            <p:cond delay="1312"/>
                                          </p:stCondLst>
                                        </p:cTn>
                                        <p:tgtEl>
                                          <p:spTgt spid="26"/>
                                        </p:tgtEl>
                                      </p:cBhvr>
                                      <p:to x="100000" y="80000"/>
                                    </p:animScale>
                                    <p:animScale>
                                      <p:cBhvr>
                                        <p:cTn id="305" dur="166" decel="50000">
                                          <p:stCondLst>
                                            <p:cond delay="1338"/>
                                          </p:stCondLst>
                                        </p:cTn>
                                        <p:tgtEl>
                                          <p:spTgt spid="26"/>
                                        </p:tgtEl>
                                      </p:cBhvr>
                                      <p:to x="100000" y="100000"/>
                                    </p:animScale>
                                    <p:animScale>
                                      <p:cBhvr>
                                        <p:cTn id="306" dur="26">
                                          <p:stCondLst>
                                            <p:cond delay="1642"/>
                                          </p:stCondLst>
                                        </p:cTn>
                                        <p:tgtEl>
                                          <p:spTgt spid="26"/>
                                        </p:tgtEl>
                                      </p:cBhvr>
                                      <p:to x="100000" y="90000"/>
                                    </p:animScale>
                                    <p:animScale>
                                      <p:cBhvr>
                                        <p:cTn id="307" dur="166" decel="50000">
                                          <p:stCondLst>
                                            <p:cond delay="1668"/>
                                          </p:stCondLst>
                                        </p:cTn>
                                        <p:tgtEl>
                                          <p:spTgt spid="26"/>
                                        </p:tgtEl>
                                      </p:cBhvr>
                                      <p:to x="100000" y="100000"/>
                                    </p:animScale>
                                    <p:animScale>
                                      <p:cBhvr>
                                        <p:cTn id="308" dur="26">
                                          <p:stCondLst>
                                            <p:cond delay="1808"/>
                                          </p:stCondLst>
                                        </p:cTn>
                                        <p:tgtEl>
                                          <p:spTgt spid="26"/>
                                        </p:tgtEl>
                                      </p:cBhvr>
                                      <p:to x="100000" y="95000"/>
                                    </p:animScale>
                                    <p:animScale>
                                      <p:cBhvr>
                                        <p:cTn id="309" dur="166" decel="50000">
                                          <p:stCondLst>
                                            <p:cond delay="1834"/>
                                          </p:stCondLst>
                                        </p:cTn>
                                        <p:tgtEl>
                                          <p:spTgt spid="26"/>
                                        </p:tgtEl>
                                      </p:cBhvr>
                                      <p:to x="100000" y="100000"/>
                                    </p:animScale>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grpId="0" nodeType="clickEffect">
                                  <p:stCondLst>
                                    <p:cond delay="0"/>
                                  </p:stCondLst>
                                  <p:childTnLst>
                                    <p:set>
                                      <p:cBhvr>
                                        <p:cTn id="313" dur="1" fill="hold">
                                          <p:stCondLst>
                                            <p:cond delay="0"/>
                                          </p:stCondLst>
                                        </p:cTn>
                                        <p:tgtEl>
                                          <p:spTgt spid="31"/>
                                        </p:tgtEl>
                                        <p:attrNameLst>
                                          <p:attrName>style.visibility</p:attrName>
                                        </p:attrNameLst>
                                      </p:cBhvr>
                                      <p:to>
                                        <p:strVal val="visible"/>
                                      </p:to>
                                    </p:set>
                                    <p:animEffect transition="in" filter="fade">
                                      <p:cBhvr>
                                        <p:cTn id="314" dur="500"/>
                                        <p:tgtEl>
                                          <p:spTgt spid="31"/>
                                        </p:tgtEl>
                                      </p:cBhvr>
                                    </p:animEffect>
                                  </p:childTnLst>
                                </p:cTn>
                              </p:par>
                            </p:childTnLst>
                          </p:cTn>
                        </p:par>
                      </p:childTnLst>
                    </p:cTn>
                  </p:par>
                  <p:par>
                    <p:cTn id="315" fill="hold">
                      <p:stCondLst>
                        <p:cond delay="indefinite"/>
                      </p:stCondLst>
                      <p:childTnLst>
                        <p:par>
                          <p:cTn id="316" fill="hold">
                            <p:stCondLst>
                              <p:cond delay="0"/>
                            </p:stCondLst>
                            <p:childTnLst>
                              <p:par>
                                <p:cTn id="317" presetID="6" presetClass="entr" presetSubtype="16" fill="hold" nodeType="clickEffect">
                                  <p:stCondLst>
                                    <p:cond delay="0"/>
                                  </p:stCondLst>
                                  <p:childTnLst>
                                    <p:set>
                                      <p:cBhvr>
                                        <p:cTn id="318" dur="1" fill="hold">
                                          <p:stCondLst>
                                            <p:cond delay="0"/>
                                          </p:stCondLst>
                                        </p:cTn>
                                        <p:tgtEl>
                                          <p:spTgt spid="80"/>
                                        </p:tgtEl>
                                        <p:attrNameLst>
                                          <p:attrName>style.visibility</p:attrName>
                                        </p:attrNameLst>
                                      </p:cBhvr>
                                      <p:to>
                                        <p:strVal val="visible"/>
                                      </p:to>
                                    </p:set>
                                    <p:animEffect transition="in" filter="circle(in)">
                                      <p:cBhvr>
                                        <p:cTn id="319" dur="1500"/>
                                        <p:tgtEl>
                                          <p:spTgt spid="80"/>
                                        </p:tgtEl>
                                      </p:cBhvr>
                                    </p:animEffect>
                                  </p:childTnLst>
                                </p:cTn>
                              </p:par>
                            </p:childTnLst>
                          </p:cTn>
                        </p:par>
                      </p:childTnLst>
                    </p:cTn>
                  </p:par>
                  <p:par>
                    <p:cTn id="320" fill="hold">
                      <p:stCondLst>
                        <p:cond delay="indefinite"/>
                      </p:stCondLst>
                      <p:childTnLst>
                        <p:par>
                          <p:cTn id="321" fill="hold">
                            <p:stCondLst>
                              <p:cond delay="0"/>
                            </p:stCondLst>
                            <p:childTnLst>
                              <p:par>
                                <p:cTn id="322" presetID="14" presetClass="entr" presetSubtype="10" fill="hold" grpId="0" nodeType="clickEffect">
                                  <p:stCondLst>
                                    <p:cond delay="0"/>
                                  </p:stCondLst>
                                  <p:childTnLst>
                                    <p:set>
                                      <p:cBhvr>
                                        <p:cTn id="323" dur="1" fill="hold">
                                          <p:stCondLst>
                                            <p:cond delay="0"/>
                                          </p:stCondLst>
                                        </p:cTn>
                                        <p:tgtEl>
                                          <p:spTgt spid="114"/>
                                        </p:tgtEl>
                                        <p:attrNameLst>
                                          <p:attrName>style.visibility</p:attrName>
                                        </p:attrNameLst>
                                      </p:cBhvr>
                                      <p:to>
                                        <p:strVal val="visible"/>
                                      </p:to>
                                    </p:set>
                                    <p:animEffect transition="in" filter="randombar(horizontal)">
                                      <p:cBhvr>
                                        <p:cTn id="324" dur="500"/>
                                        <p:tgtEl>
                                          <p:spTgt spid="114"/>
                                        </p:tgtEl>
                                      </p:cBhvr>
                                    </p:animEffect>
                                  </p:childTnLst>
                                </p:cTn>
                              </p:par>
                            </p:childTnLst>
                          </p:cTn>
                        </p:par>
                      </p:childTnLst>
                    </p:cTn>
                  </p:par>
                  <p:par>
                    <p:cTn id="325" fill="hold">
                      <p:stCondLst>
                        <p:cond delay="indefinite"/>
                      </p:stCondLst>
                      <p:childTnLst>
                        <p:par>
                          <p:cTn id="326" fill="hold">
                            <p:stCondLst>
                              <p:cond delay="0"/>
                            </p:stCondLst>
                            <p:childTnLst>
                              <p:par>
                                <p:cTn id="327" presetID="26" presetClass="entr" presetSubtype="0" fill="hold" nodeType="clickEffect">
                                  <p:stCondLst>
                                    <p:cond delay="0"/>
                                  </p:stCondLst>
                                  <p:childTnLst>
                                    <p:set>
                                      <p:cBhvr>
                                        <p:cTn id="328" dur="1" fill="hold">
                                          <p:stCondLst>
                                            <p:cond delay="0"/>
                                          </p:stCondLst>
                                        </p:cTn>
                                        <p:tgtEl>
                                          <p:spTgt spid="113">
                                            <p:txEl>
                                              <p:pRg st="0" end="0"/>
                                            </p:txEl>
                                          </p:spTgt>
                                        </p:tgtEl>
                                        <p:attrNameLst>
                                          <p:attrName>style.visibility</p:attrName>
                                        </p:attrNameLst>
                                      </p:cBhvr>
                                      <p:to>
                                        <p:strVal val="visible"/>
                                      </p:to>
                                    </p:set>
                                    <p:animEffect transition="in" filter="wipe(down)">
                                      <p:cBhvr>
                                        <p:cTn id="329" dur="580">
                                          <p:stCondLst>
                                            <p:cond delay="0"/>
                                          </p:stCondLst>
                                        </p:cTn>
                                        <p:tgtEl>
                                          <p:spTgt spid="113">
                                            <p:txEl>
                                              <p:pRg st="0" end="0"/>
                                            </p:txEl>
                                          </p:spTgt>
                                        </p:tgtEl>
                                      </p:cBhvr>
                                    </p:animEffect>
                                    <p:anim calcmode="lin" valueType="num">
                                      <p:cBhvr>
                                        <p:cTn id="330" dur="1822" tmFilter="0,0; 0.14,0.36; 0.43,0.73; 0.71,0.91; 1.0,1.0">
                                          <p:stCondLst>
                                            <p:cond delay="0"/>
                                          </p:stCondLst>
                                        </p:cTn>
                                        <p:tgtEl>
                                          <p:spTgt spid="113">
                                            <p:txEl>
                                              <p:pRg st="0" end="0"/>
                                            </p:txEl>
                                          </p:spTgt>
                                        </p:tgtEl>
                                        <p:attrNameLst>
                                          <p:attrName>ppt_x</p:attrName>
                                        </p:attrNameLst>
                                      </p:cBhvr>
                                      <p:tavLst>
                                        <p:tav tm="0">
                                          <p:val>
                                            <p:strVal val="#ppt_x-0.25"/>
                                          </p:val>
                                        </p:tav>
                                        <p:tav tm="100000">
                                          <p:val>
                                            <p:strVal val="#ppt_x"/>
                                          </p:val>
                                        </p:tav>
                                      </p:tavLst>
                                    </p:anim>
                                    <p:anim calcmode="lin" valueType="num">
                                      <p:cBhvr>
                                        <p:cTn id="331" dur="664" tmFilter="0.0,0.0; 0.25,0.07; 0.50,0.2; 0.75,0.467; 1.0,1.0">
                                          <p:stCondLst>
                                            <p:cond delay="0"/>
                                          </p:stCondLst>
                                        </p:cTn>
                                        <p:tgtEl>
                                          <p:spTgt spid="113">
                                            <p:txEl>
                                              <p:pRg st="0" end="0"/>
                                            </p:txEl>
                                          </p:spTgt>
                                        </p:tgtEl>
                                        <p:attrNameLst>
                                          <p:attrName>ppt_y</p:attrName>
                                        </p:attrNameLst>
                                      </p:cBhvr>
                                      <p:tavLst>
                                        <p:tav tm="0" fmla="#ppt_y-sin(pi*$)/3">
                                          <p:val>
                                            <p:fltVal val="0.5"/>
                                          </p:val>
                                        </p:tav>
                                        <p:tav tm="100000">
                                          <p:val>
                                            <p:fltVal val="1"/>
                                          </p:val>
                                        </p:tav>
                                      </p:tavLst>
                                    </p:anim>
                                    <p:anim calcmode="lin" valueType="num">
                                      <p:cBhvr>
                                        <p:cTn id="332" dur="664" tmFilter="0, 0; 0.125,0.2665; 0.25,0.4; 0.375,0.465; 0.5,0.5;  0.625,0.535; 0.75,0.6; 0.875,0.7335; 1,1">
                                          <p:stCondLst>
                                            <p:cond delay="664"/>
                                          </p:stCondLst>
                                        </p:cTn>
                                        <p:tgtEl>
                                          <p:spTgt spid="113">
                                            <p:txEl>
                                              <p:pRg st="0" end="0"/>
                                            </p:txEl>
                                          </p:spTgt>
                                        </p:tgtEl>
                                        <p:attrNameLst>
                                          <p:attrName>ppt_y</p:attrName>
                                        </p:attrNameLst>
                                      </p:cBhvr>
                                      <p:tavLst>
                                        <p:tav tm="0" fmla="#ppt_y-sin(pi*$)/9">
                                          <p:val>
                                            <p:fltVal val="0"/>
                                          </p:val>
                                        </p:tav>
                                        <p:tav tm="100000">
                                          <p:val>
                                            <p:fltVal val="1"/>
                                          </p:val>
                                        </p:tav>
                                      </p:tavLst>
                                    </p:anim>
                                    <p:anim calcmode="lin" valueType="num">
                                      <p:cBhvr>
                                        <p:cTn id="333" dur="332" tmFilter="0, 0; 0.125,0.2665; 0.25,0.4; 0.375,0.465; 0.5,0.5;  0.625,0.535; 0.75,0.6; 0.875,0.7335; 1,1">
                                          <p:stCondLst>
                                            <p:cond delay="1324"/>
                                          </p:stCondLst>
                                        </p:cTn>
                                        <p:tgtEl>
                                          <p:spTgt spid="113">
                                            <p:txEl>
                                              <p:pRg st="0" end="0"/>
                                            </p:txEl>
                                          </p:spTgt>
                                        </p:tgtEl>
                                        <p:attrNameLst>
                                          <p:attrName>ppt_y</p:attrName>
                                        </p:attrNameLst>
                                      </p:cBhvr>
                                      <p:tavLst>
                                        <p:tav tm="0" fmla="#ppt_y-sin(pi*$)/27">
                                          <p:val>
                                            <p:fltVal val="0"/>
                                          </p:val>
                                        </p:tav>
                                        <p:tav tm="100000">
                                          <p:val>
                                            <p:fltVal val="1"/>
                                          </p:val>
                                        </p:tav>
                                      </p:tavLst>
                                    </p:anim>
                                    <p:anim calcmode="lin" valueType="num">
                                      <p:cBhvr>
                                        <p:cTn id="334" dur="164" tmFilter="0, 0; 0.125,0.2665; 0.25,0.4; 0.375,0.465; 0.5,0.5;  0.625,0.535; 0.75,0.6; 0.875,0.7335; 1,1">
                                          <p:stCondLst>
                                            <p:cond delay="1656"/>
                                          </p:stCondLst>
                                        </p:cTn>
                                        <p:tgtEl>
                                          <p:spTgt spid="113">
                                            <p:txEl>
                                              <p:pRg st="0" end="0"/>
                                            </p:txEl>
                                          </p:spTgt>
                                        </p:tgtEl>
                                        <p:attrNameLst>
                                          <p:attrName>ppt_y</p:attrName>
                                        </p:attrNameLst>
                                      </p:cBhvr>
                                      <p:tavLst>
                                        <p:tav tm="0" fmla="#ppt_y-sin(pi*$)/81">
                                          <p:val>
                                            <p:fltVal val="0"/>
                                          </p:val>
                                        </p:tav>
                                        <p:tav tm="100000">
                                          <p:val>
                                            <p:fltVal val="1"/>
                                          </p:val>
                                        </p:tav>
                                      </p:tavLst>
                                    </p:anim>
                                    <p:animScale>
                                      <p:cBhvr>
                                        <p:cTn id="335" dur="26">
                                          <p:stCondLst>
                                            <p:cond delay="650"/>
                                          </p:stCondLst>
                                        </p:cTn>
                                        <p:tgtEl>
                                          <p:spTgt spid="113">
                                            <p:txEl>
                                              <p:pRg st="0" end="0"/>
                                            </p:txEl>
                                          </p:spTgt>
                                        </p:tgtEl>
                                      </p:cBhvr>
                                      <p:to x="100000" y="60000"/>
                                    </p:animScale>
                                    <p:animScale>
                                      <p:cBhvr>
                                        <p:cTn id="336" dur="166" decel="50000">
                                          <p:stCondLst>
                                            <p:cond delay="676"/>
                                          </p:stCondLst>
                                        </p:cTn>
                                        <p:tgtEl>
                                          <p:spTgt spid="113">
                                            <p:txEl>
                                              <p:pRg st="0" end="0"/>
                                            </p:txEl>
                                          </p:spTgt>
                                        </p:tgtEl>
                                      </p:cBhvr>
                                      <p:to x="100000" y="100000"/>
                                    </p:animScale>
                                    <p:animScale>
                                      <p:cBhvr>
                                        <p:cTn id="337" dur="26">
                                          <p:stCondLst>
                                            <p:cond delay="1312"/>
                                          </p:stCondLst>
                                        </p:cTn>
                                        <p:tgtEl>
                                          <p:spTgt spid="113">
                                            <p:txEl>
                                              <p:pRg st="0" end="0"/>
                                            </p:txEl>
                                          </p:spTgt>
                                        </p:tgtEl>
                                      </p:cBhvr>
                                      <p:to x="100000" y="80000"/>
                                    </p:animScale>
                                    <p:animScale>
                                      <p:cBhvr>
                                        <p:cTn id="338" dur="166" decel="50000">
                                          <p:stCondLst>
                                            <p:cond delay="1338"/>
                                          </p:stCondLst>
                                        </p:cTn>
                                        <p:tgtEl>
                                          <p:spTgt spid="113">
                                            <p:txEl>
                                              <p:pRg st="0" end="0"/>
                                            </p:txEl>
                                          </p:spTgt>
                                        </p:tgtEl>
                                      </p:cBhvr>
                                      <p:to x="100000" y="100000"/>
                                    </p:animScale>
                                    <p:animScale>
                                      <p:cBhvr>
                                        <p:cTn id="339" dur="26">
                                          <p:stCondLst>
                                            <p:cond delay="1642"/>
                                          </p:stCondLst>
                                        </p:cTn>
                                        <p:tgtEl>
                                          <p:spTgt spid="113">
                                            <p:txEl>
                                              <p:pRg st="0" end="0"/>
                                            </p:txEl>
                                          </p:spTgt>
                                        </p:tgtEl>
                                      </p:cBhvr>
                                      <p:to x="100000" y="90000"/>
                                    </p:animScale>
                                    <p:animScale>
                                      <p:cBhvr>
                                        <p:cTn id="340" dur="166" decel="50000">
                                          <p:stCondLst>
                                            <p:cond delay="1668"/>
                                          </p:stCondLst>
                                        </p:cTn>
                                        <p:tgtEl>
                                          <p:spTgt spid="113">
                                            <p:txEl>
                                              <p:pRg st="0" end="0"/>
                                            </p:txEl>
                                          </p:spTgt>
                                        </p:tgtEl>
                                      </p:cBhvr>
                                      <p:to x="100000" y="100000"/>
                                    </p:animScale>
                                    <p:animScale>
                                      <p:cBhvr>
                                        <p:cTn id="341" dur="26">
                                          <p:stCondLst>
                                            <p:cond delay="1808"/>
                                          </p:stCondLst>
                                        </p:cTn>
                                        <p:tgtEl>
                                          <p:spTgt spid="113">
                                            <p:txEl>
                                              <p:pRg st="0" end="0"/>
                                            </p:txEl>
                                          </p:spTgt>
                                        </p:tgtEl>
                                      </p:cBhvr>
                                      <p:to x="100000" y="95000"/>
                                    </p:animScale>
                                    <p:animScale>
                                      <p:cBhvr>
                                        <p:cTn id="342" dur="166" decel="50000">
                                          <p:stCondLst>
                                            <p:cond delay="1834"/>
                                          </p:stCondLst>
                                        </p:cTn>
                                        <p:tgtEl>
                                          <p:spTgt spid="113">
                                            <p:txEl>
                                              <p:pRg st="0" end="0"/>
                                            </p:txEl>
                                          </p:spTgt>
                                        </p:tgtEl>
                                      </p:cBhvr>
                                      <p:to x="100000" y="100000"/>
                                    </p:animScale>
                                  </p:childTnLst>
                                </p:cTn>
                              </p:par>
                            </p:childTnLst>
                          </p:cTn>
                        </p:par>
                      </p:childTnLst>
                    </p:cTn>
                  </p:par>
                  <p:par>
                    <p:cTn id="343" fill="hold">
                      <p:stCondLst>
                        <p:cond delay="indefinite"/>
                      </p:stCondLst>
                      <p:childTnLst>
                        <p:par>
                          <p:cTn id="344" fill="hold">
                            <p:stCondLst>
                              <p:cond delay="0"/>
                            </p:stCondLst>
                            <p:childTnLst>
                              <p:par>
                                <p:cTn id="345" presetID="10" presetClass="entr" presetSubtype="0" fill="hold" grpId="0" nodeType="clickEffect">
                                  <p:stCondLst>
                                    <p:cond delay="0"/>
                                  </p:stCondLst>
                                  <p:childTnLst>
                                    <p:set>
                                      <p:cBhvr>
                                        <p:cTn id="346" dur="1" fill="hold">
                                          <p:stCondLst>
                                            <p:cond delay="0"/>
                                          </p:stCondLst>
                                        </p:cTn>
                                        <p:tgtEl>
                                          <p:spTgt spid="30"/>
                                        </p:tgtEl>
                                        <p:attrNameLst>
                                          <p:attrName>style.visibility</p:attrName>
                                        </p:attrNameLst>
                                      </p:cBhvr>
                                      <p:to>
                                        <p:strVal val="visible"/>
                                      </p:to>
                                    </p:set>
                                    <p:animEffect transition="in" filter="fade">
                                      <p:cBhvr>
                                        <p:cTn id="347" dur="500"/>
                                        <p:tgtEl>
                                          <p:spTgt spid="30"/>
                                        </p:tgtEl>
                                      </p:cBhvr>
                                    </p:animEffect>
                                  </p:childTnLst>
                                </p:cTn>
                              </p:par>
                            </p:childTnLst>
                          </p:cTn>
                        </p:par>
                      </p:childTnLst>
                    </p:cTn>
                  </p:par>
                  <p:par>
                    <p:cTn id="348" fill="hold">
                      <p:stCondLst>
                        <p:cond delay="indefinite"/>
                      </p:stCondLst>
                      <p:childTnLst>
                        <p:par>
                          <p:cTn id="349" fill="hold">
                            <p:stCondLst>
                              <p:cond delay="0"/>
                            </p:stCondLst>
                            <p:childTnLst>
                              <p:par>
                                <p:cTn id="350" presetID="22" presetClass="entr" presetSubtype="1" fill="hold" grpId="0" nodeType="clickEffect">
                                  <p:stCondLst>
                                    <p:cond delay="0"/>
                                  </p:stCondLst>
                                  <p:childTnLst>
                                    <p:set>
                                      <p:cBhvr>
                                        <p:cTn id="351" dur="1" fill="hold">
                                          <p:stCondLst>
                                            <p:cond delay="0"/>
                                          </p:stCondLst>
                                        </p:cTn>
                                        <p:tgtEl>
                                          <p:spTgt spid="87"/>
                                        </p:tgtEl>
                                        <p:attrNameLst>
                                          <p:attrName>style.visibility</p:attrName>
                                        </p:attrNameLst>
                                      </p:cBhvr>
                                      <p:to>
                                        <p:strVal val="visible"/>
                                      </p:to>
                                    </p:set>
                                    <p:animEffect transition="in" filter="wipe(up)">
                                      <p:cBhvr>
                                        <p:cTn id="352" dur="500"/>
                                        <p:tgtEl>
                                          <p:spTgt spid="87"/>
                                        </p:tgtEl>
                                      </p:cBhvr>
                                    </p:animEffect>
                                  </p:childTnLst>
                                </p:cTn>
                              </p:par>
                            </p:childTnLst>
                          </p:cTn>
                        </p:par>
                      </p:childTnLst>
                    </p:cTn>
                  </p:par>
                  <p:par>
                    <p:cTn id="353" fill="hold">
                      <p:stCondLst>
                        <p:cond delay="indefinite"/>
                      </p:stCondLst>
                      <p:childTnLst>
                        <p:par>
                          <p:cTn id="354" fill="hold">
                            <p:stCondLst>
                              <p:cond delay="0"/>
                            </p:stCondLst>
                            <p:childTnLst>
                              <p:par>
                                <p:cTn id="355" presetID="22" presetClass="entr" presetSubtype="4" fill="hold" grpId="0" nodeType="clickEffect">
                                  <p:stCondLst>
                                    <p:cond delay="0"/>
                                  </p:stCondLst>
                                  <p:childTnLst>
                                    <p:set>
                                      <p:cBhvr>
                                        <p:cTn id="356" dur="1" fill="hold">
                                          <p:stCondLst>
                                            <p:cond delay="0"/>
                                          </p:stCondLst>
                                        </p:cTn>
                                        <p:tgtEl>
                                          <p:spTgt spid="85"/>
                                        </p:tgtEl>
                                        <p:attrNameLst>
                                          <p:attrName>style.visibility</p:attrName>
                                        </p:attrNameLst>
                                      </p:cBhvr>
                                      <p:to>
                                        <p:strVal val="visible"/>
                                      </p:to>
                                    </p:set>
                                    <p:animEffect transition="in" filter="wipe(down)">
                                      <p:cBhvr>
                                        <p:cTn id="357" dur="500"/>
                                        <p:tgtEl>
                                          <p:spTgt spid="85"/>
                                        </p:tgtEl>
                                      </p:cBhvr>
                                    </p:animEffect>
                                  </p:childTnLst>
                                </p:cTn>
                              </p:par>
                            </p:childTnLst>
                          </p:cTn>
                        </p:par>
                      </p:childTnLst>
                    </p:cTn>
                  </p:par>
                  <p:par>
                    <p:cTn id="358" fill="hold">
                      <p:stCondLst>
                        <p:cond delay="indefinite"/>
                      </p:stCondLst>
                      <p:childTnLst>
                        <p:par>
                          <p:cTn id="359" fill="hold">
                            <p:stCondLst>
                              <p:cond delay="0"/>
                            </p:stCondLst>
                            <p:childTnLst>
                              <p:par>
                                <p:cTn id="360" presetID="26" presetClass="entr" presetSubtype="0" fill="hold" grpId="0" nodeType="clickEffect">
                                  <p:stCondLst>
                                    <p:cond delay="0"/>
                                  </p:stCondLst>
                                  <p:childTnLst>
                                    <p:set>
                                      <p:cBhvr>
                                        <p:cTn id="361" dur="1" fill="hold">
                                          <p:stCondLst>
                                            <p:cond delay="0"/>
                                          </p:stCondLst>
                                        </p:cTn>
                                        <p:tgtEl>
                                          <p:spTgt spid="93"/>
                                        </p:tgtEl>
                                        <p:attrNameLst>
                                          <p:attrName>style.visibility</p:attrName>
                                        </p:attrNameLst>
                                      </p:cBhvr>
                                      <p:to>
                                        <p:strVal val="visible"/>
                                      </p:to>
                                    </p:set>
                                    <p:animEffect transition="in" filter="wipe(down)">
                                      <p:cBhvr>
                                        <p:cTn id="362" dur="580">
                                          <p:stCondLst>
                                            <p:cond delay="0"/>
                                          </p:stCondLst>
                                        </p:cTn>
                                        <p:tgtEl>
                                          <p:spTgt spid="93"/>
                                        </p:tgtEl>
                                      </p:cBhvr>
                                    </p:animEffect>
                                    <p:anim calcmode="lin" valueType="num">
                                      <p:cBhvr>
                                        <p:cTn id="363" dur="1822"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364" dur="66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365" dur="664" tmFilter="0, 0; 0.125,0.2665; 0.25,0.4; 0.375,0.465; 0.5,0.5;  0.625,0.535; 0.75,0.6; 0.875,0.7335; 1,1">
                                          <p:stCondLst>
                                            <p:cond delay="664"/>
                                          </p:stCondLst>
                                        </p:cTn>
                                        <p:tgtEl>
                                          <p:spTgt spid="93"/>
                                        </p:tgtEl>
                                        <p:attrNameLst>
                                          <p:attrName>ppt_y</p:attrName>
                                        </p:attrNameLst>
                                      </p:cBhvr>
                                      <p:tavLst>
                                        <p:tav tm="0" fmla="#ppt_y-sin(pi*$)/9">
                                          <p:val>
                                            <p:fltVal val="0"/>
                                          </p:val>
                                        </p:tav>
                                        <p:tav tm="100000">
                                          <p:val>
                                            <p:fltVal val="1"/>
                                          </p:val>
                                        </p:tav>
                                      </p:tavLst>
                                    </p:anim>
                                    <p:anim calcmode="lin" valueType="num">
                                      <p:cBhvr>
                                        <p:cTn id="366" dur="332" tmFilter="0, 0; 0.125,0.2665; 0.25,0.4; 0.375,0.465; 0.5,0.5;  0.625,0.535; 0.75,0.6; 0.875,0.7335; 1,1">
                                          <p:stCondLst>
                                            <p:cond delay="1324"/>
                                          </p:stCondLst>
                                        </p:cTn>
                                        <p:tgtEl>
                                          <p:spTgt spid="93"/>
                                        </p:tgtEl>
                                        <p:attrNameLst>
                                          <p:attrName>ppt_y</p:attrName>
                                        </p:attrNameLst>
                                      </p:cBhvr>
                                      <p:tavLst>
                                        <p:tav tm="0" fmla="#ppt_y-sin(pi*$)/27">
                                          <p:val>
                                            <p:fltVal val="0"/>
                                          </p:val>
                                        </p:tav>
                                        <p:tav tm="100000">
                                          <p:val>
                                            <p:fltVal val="1"/>
                                          </p:val>
                                        </p:tav>
                                      </p:tavLst>
                                    </p:anim>
                                    <p:anim calcmode="lin" valueType="num">
                                      <p:cBhvr>
                                        <p:cTn id="367" dur="164" tmFilter="0, 0; 0.125,0.2665; 0.25,0.4; 0.375,0.465; 0.5,0.5;  0.625,0.535; 0.75,0.6; 0.875,0.7335; 1,1">
                                          <p:stCondLst>
                                            <p:cond delay="1656"/>
                                          </p:stCondLst>
                                        </p:cTn>
                                        <p:tgtEl>
                                          <p:spTgt spid="93"/>
                                        </p:tgtEl>
                                        <p:attrNameLst>
                                          <p:attrName>ppt_y</p:attrName>
                                        </p:attrNameLst>
                                      </p:cBhvr>
                                      <p:tavLst>
                                        <p:tav tm="0" fmla="#ppt_y-sin(pi*$)/81">
                                          <p:val>
                                            <p:fltVal val="0"/>
                                          </p:val>
                                        </p:tav>
                                        <p:tav tm="100000">
                                          <p:val>
                                            <p:fltVal val="1"/>
                                          </p:val>
                                        </p:tav>
                                      </p:tavLst>
                                    </p:anim>
                                    <p:animScale>
                                      <p:cBhvr>
                                        <p:cTn id="368" dur="26">
                                          <p:stCondLst>
                                            <p:cond delay="650"/>
                                          </p:stCondLst>
                                        </p:cTn>
                                        <p:tgtEl>
                                          <p:spTgt spid="93"/>
                                        </p:tgtEl>
                                      </p:cBhvr>
                                      <p:to x="100000" y="60000"/>
                                    </p:animScale>
                                    <p:animScale>
                                      <p:cBhvr>
                                        <p:cTn id="369" dur="166" decel="50000">
                                          <p:stCondLst>
                                            <p:cond delay="676"/>
                                          </p:stCondLst>
                                        </p:cTn>
                                        <p:tgtEl>
                                          <p:spTgt spid="93"/>
                                        </p:tgtEl>
                                      </p:cBhvr>
                                      <p:to x="100000" y="100000"/>
                                    </p:animScale>
                                    <p:animScale>
                                      <p:cBhvr>
                                        <p:cTn id="370" dur="26">
                                          <p:stCondLst>
                                            <p:cond delay="1312"/>
                                          </p:stCondLst>
                                        </p:cTn>
                                        <p:tgtEl>
                                          <p:spTgt spid="93"/>
                                        </p:tgtEl>
                                      </p:cBhvr>
                                      <p:to x="100000" y="80000"/>
                                    </p:animScale>
                                    <p:animScale>
                                      <p:cBhvr>
                                        <p:cTn id="371" dur="166" decel="50000">
                                          <p:stCondLst>
                                            <p:cond delay="1338"/>
                                          </p:stCondLst>
                                        </p:cTn>
                                        <p:tgtEl>
                                          <p:spTgt spid="93"/>
                                        </p:tgtEl>
                                      </p:cBhvr>
                                      <p:to x="100000" y="100000"/>
                                    </p:animScale>
                                    <p:animScale>
                                      <p:cBhvr>
                                        <p:cTn id="372" dur="26">
                                          <p:stCondLst>
                                            <p:cond delay="1642"/>
                                          </p:stCondLst>
                                        </p:cTn>
                                        <p:tgtEl>
                                          <p:spTgt spid="93"/>
                                        </p:tgtEl>
                                      </p:cBhvr>
                                      <p:to x="100000" y="90000"/>
                                    </p:animScale>
                                    <p:animScale>
                                      <p:cBhvr>
                                        <p:cTn id="373" dur="166" decel="50000">
                                          <p:stCondLst>
                                            <p:cond delay="1668"/>
                                          </p:stCondLst>
                                        </p:cTn>
                                        <p:tgtEl>
                                          <p:spTgt spid="93"/>
                                        </p:tgtEl>
                                      </p:cBhvr>
                                      <p:to x="100000" y="100000"/>
                                    </p:animScale>
                                    <p:animScale>
                                      <p:cBhvr>
                                        <p:cTn id="374" dur="26">
                                          <p:stCondLst>
                                            <p:cond delay="1808"/>
                                          </p:stCondLst>
                                        </p:cTn>
                                        <p:tgtEl>
                                          <p:spTgt spid="93"/>
                                        </p:tgtEl>
                                      </p:cBhvr>
                                      <p:to x="100000" y="95000"/>
                                    </p:animScale>
                                    <p:animScale>
                                      <p:cBhvr>
                                        <p:cTn id="375" dur="166" decel="50000">
                                          <p:stCondLst>
                                            <p:cond delay="1834"/>
                                          </p:stCondLst>
                                        </p:cTn>
                                        <p:tgtEl>
                                          <p:spTgt spid="93"/>
                                        </p:tgtEl>
                                      </p:cBhvr>
                                      <p:to x="100000" y="100000"/>
                                    </p:animScale>
                                  </p:childTnLst>
                                </p:cTn>
                              </p:par>
                            </p:childTnLst>
                          </p:cTn>
                        </p:par>
                      </p:childTnLst>
                    </p:cTn>
                  </p:par>
                  <p:par>
                    <p:cTn id="376" fill="hold">
                      <p:stCondLst>
                        <p:cond delay="indefinite"/>
                      </p:stCondLst>
                      <p:childTnLst>
                        <p:par>
                          <p:cTn id="377" fill="hold">
                            <p:stCondLst>
                              <p:cond delay="0"/>
                            </p:stCondLst>
                            <p:childTnLst>
                              <p:par>
                                <p:cTn id="378" presetID="10" presetClass="entr" presetSubtype="0" fill="hold" grpId="0" nodeType="clickEffect">
                                  <p:stCondLst>
                                    <p:cond delay="0"/>
                                  </p:stCondLst>
                                  <p:childTnLst>
                                    <p:set>
                                      <p:cBhvr>
                                        <p:cTn id="379" dur="1" fill="hold">
                                          <p:stCondLst>
                                            <p:cond delay="0"/>
                                          </p:stCondLst>
                                        </p:cTn>
                                        <p:tgtEl>
                                          <p:spTgt spid="119"/>
                                        </p:tgtEl>
                                        <p:attrNameLst>
                                          <p:attrName>style.visibility</p:attrName>
                                        </p:attrNameLst>
                                      </p:cBhvr>
                                      <p:to>
                                        <p:strVal val="visible"/>
                                      </p:to>
                                    </p:set>
                                    <p:animEffect transition="in" filter="fade">
                                      <p:cBhvr>
                                        <p:cTn id="380" dur="500"/>
                                        <p:tgtEl>
                                          <p:spTgt spid="119"/>
                                        </p:tgtEl>
                                      </p:cBhvr>
                                    </p:animEffect>
                                  </p:childTnLst>
                                </p:cTn>
                              </p:par>
                            </p:childTnLst>
                          </p:cTn>
                        </p:par>
                      </p:childTnLst>
                    </p:cTn>
                  </p:par>
                  <p:par>
                    <p:cTn id="381" fill="hold">
                      <p:stCondLst>
                        <p:cond delay="indefinite"/>
                      </p:stCondLst>
                      <p:childTnLst>
                        <p:par>
                          <p:cTn id="382" fill="hold">
                            <p:stCondLst>
                              <p:cond delay="0"/>
                            </p:stCondLst>
                            <p:childTnLst>
                              <p:par>
                                <p:cTn id="383" presetID="26" presetClass="entr" presetSubtype="0" fill="hold" grpId="0" nodeType="clickEffect">
                                  <p:stCondLst>
                                    <p:cond delay="0"/>
                                  </p:stCondLst>
                                  <p:childTnLst>
                                    <p:set>
                                      <p:cBhvr>
                                        <p:cTn id="384" dur="1" fill="hold">
                                          <p:stCondLst>
                                            <p:cond delay="0"/>
                                          </p:stCondLst>
                                        </p:cTn>
                                        <p:tgtEl>
                                          <p:spTgt spid="94"/>
                                        </p:tgtEl>
                                        <p:attrNameLst>
                                          <p:attrName>style.visibility</p:attrName>
                                        </p:attrNameLst>
                                      </p:cBhvr>
                                      <p:to>
                                        <p:strVal val="visible"/>
                                      </p:to>
                                    </p:set>
                                    <p:animEffect transition="in" filter="wipe(down)">
                                      <p:cBhvr>
                                        <p:cTn id="385" dur="580">
                                          <p:stCondLst>
                                            <p:cond delay="0"/>
                                          </p:stCondLst>
                                        </p:cTn>
                                        <p:tgtEl>
                                          <p:spTgt spid="94"/>
                                        </p:tgtEl>
                                      </p:cBhvr>
                                    </p:animEffect>
                                    <p:anim calcmode="lin" valueType="num">
                                      <p:cBhvr>
                                        <p:cTn id="386" dur="1822" tmFilter="0,0; 0.14,0.36; 0.43,0.73; 0.71,0.91; 1.0,1.0">
                                          <p:stCondLst>
                                            <p:cond delay="0"/>
                                          </p:stCondLst>
                                        </p:cTn>
                                        <p:tgtEl>
                                          <p:spTgt spid="94"/>
                                        </p:tgtEl>
                                        <p:attrNameLst>
                                          <p:attrName>ppt_x</p:attrName>
                                        </p:attrNameLst>
                                      </p:cBhvr>
                                      <p:tavLst>
                                        <p:tav tm="0">
                                          <p:val>
                                            <p:strVal val="#ppt_x-0.25"/>
                                          </p:val>
                                        </p:tav>
                                        <p:tav tm="100000">
                                          <p:val>
                                            <p:strVal val="#ppt_x"/>
                                          </p:val>
                                        </p:tav>
                                      </p:tavLst>
                                    </p:anim>
                                    <p:anim calcmode="lin" valueType="num">
                                      <p:cBhvr>
                                        <p:cTn id="387" dur="664" tmFilter="0.0,0.0; 0.25,0.07; 0.50,0.2; 0.75,0.467; 1.0,1.0">
                                          <p:stCondLst>
                                            <p:cond delay="0"/>
                                          </p:stCondLst>
                                        </p:cTn>
                                        <p:tgtEl>
                                          <p:spTgt spid="94"/>
                                        </p:tgtEl>
                                        <p:attrNameLst>
                                          <p:attrName>ppt_y</p:attrName>
                                        </p:attrNameLst>
                                      </p:cBhvr>
                                      <p:tavLst>
                                        <p:tav tm="0" fmla="#ppt_y-sin(pi*$)/3">
                                          <p:val>
                                            <p:fltVal val="0.5"/>
                                          </p:val>
                                        </p:tav>
                                        <p:tav tm="100000">
                                          <p:val>
                                            <p:fltVal val="1"/>
                                          </p:val>
                                        </p:tav>
                                      </p:tavLst>
                                    </p:anim>
                                    <p:anim calcmode="lin" valueType="num">
                                      <p:cBhvr>
                                        <p:cTn id="388" dur="664" tmFilter="0, 0; 0.125,0.2665; 0.25,0.4; 0.375,0.465; 0.5,0.5;  0.625,0.535; 0.75,0.6; 0.875,0.7335; 1,1">
                                          <p:stCondLst>
                                            <p:cond delay="664"/>
                                          </p:stCondLst>
                                        </p:cTn>
                                        <p:tgtEl>
                                          <p:spTgt spid="94"/>
                                        </p:tgtEl>
                                        <p:attrNameLst>
                                          <p:attrName>ppt_y</p:attrName>
                                        </p:attrNameLst>
                                      </p:cBhvr>
                                      <p:tavLst>
                                        <p:tav tm="0" fmla="#ppt_y-sin(pi*$)/9">
                                          <p:val>
                                            <p:fltVal val="0"/>
                                          </p:val>
                                        </p:tav>
                                        <p:tav tm="100000">
                                          <p:val>
                                            <p:fltVal val="1"/>
                                          </p:val>
                                        </p:tav>
                                      </p:tavLst>
                                    </p:anim>
                                    <p:anim calcmode="lin" valueType="num">
                                      <p:cBhvr>
                                        <p:cTn id="389" dur="332" tmFilter="0, 0; 0.125,0.2665; 0.25,0.4; 0.375,0.465; 0.5,0.5;  0.625,0.535; 0.75,0.6; 0.875,0.7335; 1,1">
                                          <p:stCondLst>
                                            <p:cond delay="1324"/>
                                          </p:stCondLst>
                                        </p:cTn>
                                        <p:tgtEl>
                                          <p:spTgt spid="94"/>
                                        </p:tgtEl>
                                        <p:attrNameLst>
                                          <p:attrName>ppt_y</p:attrName>
                                        </p:attrNameLst>
                                      </p:cBhvr>
                                      <p:tavLst>
                                        <p:tav tm="0" fmla="#ppt_y-sin(pi*$)/27">
                                          <p:val>
                                            <p:fltVal val="0"/>
                                          </p:val>
                                        </p:tav>
                                        <p:tav tm="100000">
                                          <p:val>
                                            <p:fltVal val="1"/>
                                          </p:val>
                                        </p:tav>
                                      </p:tavLst>
                                    </p:anim>
                                    <p:anim calcmode="lin" valueType="num">
                                      <p:cBhvr>
                                        <p:cTn id="390" dur="164" tmFilter="0, 0; 0.125,0.2665; 0.25,0.4; 0.375,0.465; 0.5,0.5;  0.625,0.535; 0.75,0.6; 0.875,0.7335; 1,1">
                                          <p:stCondLst>
                                            <p:cond delay="1656"/>
                                          </p:stCondLst>
                                        </p:cTn>
                                        <p:tgtEl>
                                          <p:spTgt spid="94"/>
                                        </p:tgtEl>
                                        <p:attrNameLst>
                                          <p:attrName>ppt_y</p:attrName>
                                        </p:attrNameLst>
                                      </p:cBhvr>
                                      <p:tavLst>
                                        <p:tav tm="0" fmla="#ppt_y-sin(pi*$)/81">
                                          <p:val>
                                            <p:fltVal val="0"/>
                                          </p:val>
                                        </p:tav>
                                        <p:tav tm="100000">
                                          <p:val>
                                            <p:fltVal val="1"/>
                                          </p:val>
                                        </p:tav>
                                      </p:tavLst>
                                    </p:anim>
                                    <p:animScale>
                                      <p:cBhvr>
                                        <p:cTn id="391" dur="26">
                                          <p:stCondLst>
                                            <p:cond delay="650"/>
                                          </p:stCondLst>
                                        </p:cTn>
                                        <p:tgtEl>
                                          <p:spTgt spid="94"/>
                                        </p:tgtEl>
                                      </p:cBhvr>
                                      <p:to x="100000" y="60000"/>
                                    </p:animScale>
                                    <p:animScale>
                                      <p:cBhvr>
                                        <p:cTn id="392" dur="166" decel="50000">
                                          <p:stCondLst>
                                            <p:cond delay="676"/>
                                          </p:stCondLst>
                                        </p:cTn>
                                        <p:tgtEl>
                                          <p:spTgt spid="94"/>
                                        </p:tgtEl>
                                      </p:cBhvr>
                                      <p:to x="100000" y="100000"/>
                                    </p:animScale>
                                    <p:animScale>
                                      <p:cBhvr>
                                        <p:cTn id="393" dur="26">
                                          <p:stCondLst>
                                            <p:cond delay="1312"/>
                                          </p:stCondLst>
                                        </p:cTn>
                                        <p:tgtEl>
                                          <p:spTgt spid="94"/>
                                        </p:tgtEl>
                                      </p:cBhvr>
                                      <p:to x="100000" y="80000"/>
                                    </p:animScale>
                                    <p:animScale>
                                      <p:cBhvr>
                                        <p:cTn id="394" dur="166" decel="50000">
                                          <p:stCondLst>
                                            <p:cond delay="1338"/>
                                          </p:stCondLst>
                                        </p:cTn>
                                        <p:tgtEl>
                                          <p:spTgt spid="94"/>
                                        </p:tgtEl>
                                      </p:cBhvr>
                                      <p:to x="100000" y="100000"/>
                                    </p:animScale>
                                    <p:animScale>
                                      <p:cBhvr>
                                        <p:cTn id="395" dur="26">
                                          <p:stCondLst>
                                            <p:cond delay="1642"/>
                                          </p:stCondLst>
                                        </p:cTn>
                                        <p:tgtEl>
                                          <p:spTgt spid="94"/>
                                        </p:tgtEl>
                                      </p:cBhvr>
                                      <p:to x="100000" y="90000"/>
                                    </p:animScale>
                                    <p:animScale>
                                      <p:cBhvr>
                                        <p:cTn id="396" dur="166" decel="50000">
                                          <p:stCondLst>
                                            <p:cond delay="1668"/>
                                          </p:stCondLst>
                                        </p:cTn>
                                        <p:tgtEl>
                                          <p:spTgt spid="94"/>
                                        </p:tgtEl>
                                      </p:cBhvr>
                                      <p:to x="100000" y="100000"/>
                                    </p:animScale>
                                    <p:animScale>
                                      <p:cBhvr>
                                        <p:cTn id="397" dur="26">
                                          <p:stCondLst>
                                            <p:cond delay="1808"/>
                                          </p:stCondLst>
                                        </p:cTn>
                                        <p:tgtEl>
                                          <p:spTgt spid="94"/>
                                        </p:tgtEl>
                                      </p:cBhvr>
                                      <p:to x="100000" y="95000"/>
                                    </p:animScale>
                                    <p:animScale>
                                      <p:cBhvr>
                                        <p:cTn id="398" dur="166" decel="50000">
                                          <p:stCondLst>
                                            <p:cond delay="1834"/>
                                          </p:stCondLst>
                                        </p:cTn>
                                        <p:tgtEl>
                                          <p:spTgt spid="94"/>
                                        </p:tgtEl>
                                      </p:cBhvr>
                                      <p:to x="100000" y="100000"/>
                                    </p:animScale>
                                  </p:childTnLst>
                                </p:cTn>
                              </p:par>
                            </p:childTnLst>
                          </p:cTn>
                        </p:par>
                      </p:childTnLst>
                    </p:cTn>
                  </p:par>
                  <p:par>
                    <p:cTn id="399" fill="hold">
                      <p:stCondLst>
                        <p:cond delay="indefinite"/>
                      </p:stCondLst>
                      <p:childTnLst>
                        <p:par>
                          <p:cTn id="400" fill="hold">
                            <p:stCondLst>
                              <p:cond delay="0"/>
                            </p:stCondLst>
                            <p:childTnLst>
                              <p:par>
                                <p:cTn id="401" presetID="10" presetClass="entr" presetSubtype="0" fill="hold" grpId="0" nodeType="clickEffect">
                                  <p:stCondLst>
                                    <p:cond delay="0"/>
                                  </p:stCondLst>
                                  <p:childTnLst>
                                    <p:set>
                                      <p:cBhvr>
                                        <p:cTn id="402" dur="1" fill="hold">
                                          <p:stCondLst>
                                            <p:cond delay="0"/>
                                          </p:stCondLst>
                                        </p:cTn>
                                        <p:tgtEl>
                                          <p:spTgt spid="117"/>
                                        </p:tgtEl>
                                        <p:attrNameLst>
                                          <p:attrName>style.visibility</p:attrName>
                                        </p:attrNameLst>
                                      </p:cBhvr>
                                      <p:to>
                                        <p:strVal val="visible"/>
                                      </p:to>
                                    </p:set>
                                    <p:animEffect transition="in" filter="fade">
                                      <p:cBhvr>
                                        <p:cTn id="403" dur="500"/>
                                        <p:tgtEl>
                                          <p:spTgt spid="117"/>
                                        </p:tgtEl>
                                      </p:cBhvr>
                                    </p:animEffect>
                                  </p:childTnLst>
                                </p:cTn>
                              </p:par>
                            </p:childTnLst>
                          </p:cTn>
                        </p:par>
                      </p:childTnLst>
                    </p:cTn>
                  </p:par>
                  <p:par>
                    <p:cTn id="404" fill="hold">
                      <p:stCondLst>
                        <p:cond delay="indefinite"/>
                      </p:stCondLst>
                      <p:childTnLst>
                        <p:par>
                          <p:cTn id="405" fill="hold">
                            <p:stCondLst>
                              <p:cond delay="0"/>
                            </p:stCondLst>
                            <p:childTnLst>
                              <p:par>
                                <p:cTn id="406" presetID="16" presetClass="entr" presetSubtype="21" fill="hold" nodeType="clickEffect">
                                  <p:stCondLst>
                                    <p:cond delay="0"/>
                                  </p:stCondLst>
                                  <p:childTnLst>
                                    <p:set>
                                      <p:cBhvr>
                                        <p:cTn id="407" dur="1" fill="hold">
                                          <p:stCondLst>
                                            <p:cond delay="0"/>
                                          </p:stCondLst>
                                        </p:cTn>
                                        <p:tgtEl>
                                          <p:spTgt spid="101"/>
                                        </p:tgtEl>
                                        <p:attrNameLst>
                                          <p:attrName>style.visibility</p:attrName>
                                        </p:attrNameLst>
                                      </p:cBhvr>
                                      <p:to>
                                        <p:strVal val="visible"/>
                                      </p:to>
                                    </p:set>
                                    <p:animEffect transition="in" filter="barn(inVertical)">
                                      <p:cBhvr>
                                        <p:cTn id="408" dur="500"/>
                                        <p:tgtEl>
                                          <p:spTgt spid="101"/>
                                        </p:tgtEl>
                                      </p:cBhvr>
                                    </p:animEffect>
                                  </p:childTnLst>
                                </p:cTn>
                              </p:par>
                            </p:childTnLst>
                          </p:cTn>
                        </p:par>
                      </p:childTnLst>
                    </p:cTn>
                  </p:par>
                  <p:par>
                    <p:cTn id="409" fill="hold">
                      <p:stCondLst>
                        <p:cond delay="indefinite"/>
                      </p:stCondLst>
                      <p:childTnLst>
                        <p:par>
                          <p:cTn id="410" fill="hold">
                            <p:stCondLst>
                              <p:cond delay="0"/>
                            </p:stCondLst>
                            <p:childTnLst>
                              <p:par>
                                <p:cTn id="411" presetID="16" presetClass="entr" presetSubtype="21" fill="hold" nodeType="clickEffect">
                                  <p:stCondLst>
                                    <p:cond delay="0"/>
                                  </p:stCondLst>
                                  <p:childTnLst>
                                    <p:set>
                                      <p:cBhvr>
                                        <p:cTn id="412" dur="1" fill="hold">
                                          <p:stCondLst>
                                            <p:cond delay="0"/>
                                          </p:stCondLst>
                                        </p:cTn>
                                        <p:tgtEl>
                                          <p:spTgt spid="107"/>
                                        </p:tgtEl>
                                        <p:attrNameLst>
                                          <p:attrName>style.visibility</p:attrName>
                                        </p:attrNameLst>
                                      </p:cBhvr>
                                      <p:to>
                                        <p:strVal val="visible"/>
                                      </p:to>
                                    </p:set>
                                    <p:animEffect transition="in" filter="barn(inVertical)">
                                      <p:cBhvr>
                                        <p:cTn id="413" dur="500"/>
                                        <p:tgtEl>
                                          <p:spTgt spid="107"/>
                                        </p:tgtEl>
                                      </p:cBhvr>
                                    </p:animEffect>
                                  </p:childTnLst>
                                </p:cTn>
                              </p:par>
                            </p:childTnLst>
                          </p:cTn>
                        </p:par>
                      </p:childTnLst>
                    </p:cTn>
                  </p:par>
                  <p:par>
                    <p:cTn id="414" fill="hold">
                      <p:stCondLst>
                        <p:cond delay="indefinite"/>
                      </p:stCondLst>
                      <p:childTnLst>
                        <p:par>
                          <p:cTn id="415" fill="hold">
                            <p:stCondLst>
                              <p:cond delay="0"/>
                            </p:stCondLst>
                            <p:childTnLst>
                              <p:par>
                                <p:cTn id="416" presetID="16" presetClass="entr" presetSubtype="21" fill="hold" nodeType="clickEffect">
                                  <p:stCondLst>
                                    <p:cond delay="0"/>
                                  </p:stCondLst>
                                  <p:childTnLst>
                                    <p:set>
                                      <p:cBhvr>
                                        <p:cTn id="417" dur="1" fill="hold">
                                          <p:stCondLst>
                                            <p:cond delay="0"/>
                                          </p:stCondLst>
                                        </p:cTn>
                                        <p:tgtEl>
                                          <p:spTgt spid="23"/>
                                        </p:tgtEl>
                                        <p:attrNameLst>
                                          <p:attrName>style.visibility</p:attrName>
                                        </p:attrNameLst>
                                      </p:cBhvr>
                                      <p:to>
                                        <p:strVal val="visible"/>
                                      </p:to>
                                    </p:set>
                                    <p:animEffect transition="in" filter="barn(inVertical)">
                                      <p:cBhvr>
                                        <p:cTn id="418" dur="500"/>
                                        <p:tgtEl>
                                          <p:spTgt spid="23"/>
                                        </p:tgtEl>
                                      </p:cBhvr>
                                    </p:animEffect>
                                  </p:childTnLst>
                                </p:cTn>
                              </p:par>
                            </p:childTnLst>
                          </p:cTn>
                        </p:par>
                      </p:childTnLst>
                    </p:cTn>
                  </p:par>
                  <p:par>
                    <p:cTn id="419" fill="hold">
                      <p:stCondLst>
                        <p:cond delay="indefinite"/>
                      </p:stCondLst>
                      <p:childTnLst>
                        <p:par>
                          <p:cTn id="420" fill="hold">
                            <p:stCondLst>
                              <p:cond delay="0"/>
                            </p:stCondLst>
                            <p:childTnLst>
                              <p:par>
                                <p:cTn id="421" presetID="21" presetClass="entr" presetSubtype="1" fill="hold" grpId="0" nodeType="clickEffect">
                                  <p:stCondLst>
                                    <p:cond delay="0"/>
                                  </p:stCondLst>
                                  <p:childTnLst>
                                    <p:set>
                                      <p:cBhvr>
                                        <p:cTn id="422" dur="1" fill="hold">
                                          <p:stCondLst>
                                            <p:cond delay="0"/>
                                          </p:stCondLst>
                                        </p:cTn>
                                        <p:tgtEl>
                                          <p:spTgt spid="35"/>
                                        </p:tgtEl>
                                        <p:attrNameLst>
                                          <p:attrName>style.visibility</p:attrName>
                                        </p:attrNameLst>
                                      </p:cBhvr>
                                      <p:to>
                                        <p:strVal val="visible"/>
                                      </p:to>
                                    </p:set>
                                    <p:animEffect transition="in" filter="wheel(1)">
                                      <p:cBhvr>
                                        <p:cTn id="423" dur="2000"/>
                                        <p:tgtEl>
                                          <p:spTgt spid="35"/>
                                        </p:tgtEl>
                                      </p:cBhvr>
                                    </p:animEffect>
                                  </p:childTnLst>
                                </p:cTn>
                              </p:par>
                            </p:childTnLst>
                          </p:cTn>
                        </p:par>
                      </p:childTnLst>
                    </p:cTn>
                  </p:par>
                  <p:par>
                    <p:cTn id="424" fill="hold">
                      <p:stCondLst>
                        <p:cond delay="indefinite"/>
                      </p:stCondLst>
                      <p:childTnLst>
                        <p:par>
                          <p:cTn id="425" fill="hold">
                            <p:stCondLst>
                              <p:cond delay="0"/>
                            </p:stCondLst>
                            <p:childTnLst>
                              <p:par>
                                <p:cTn id="426" presetID="10" presetClass="entr" presetSubtype="0" fill="hold" grpId="1" nodeType="clickEffect">
                                  <p:stCondLst>
                                    <p:cond delay="0"/>
                                  </p:stCondLst>
                                  <p:childTnLst>
                                    <p:set>
                                      <p:cBhvr>
                                        <p:cTn id="427" dur="1" fill="hold">
                                          <p:stCondLst>
                                            <p:cond delay="0"/>
                                          </p:stCondLst>
                                        </p:cTn>
                                        <p:tgtEl>
                                          <p:spTgt spid="35"/>
                                        </p:tgtEl>
                                        <p:attrNameLst>
                                          <p:attrName>style.visibility</p:attrName>
                                        </p:attrNameLst>
                                      </p:cBhvr>
                                      <p:to>
                                        <p:strVal val="visible"/>
                                      </p:to>
                                    </p:set>
                                    <p:animEffect transition="in" filter="fade">
                                      <p:cBhvr>
                                        <p:cTn id="428" dur="500"/>
                                        <p:tgtEl>
                                          <p:spTgt spid="35"/>
                                        </p:tgtEl>
                                      </p:cBhvr>
                                    </p:animEffect>
                                  </p:childTnLst>
                                </p:cTn>
                              </p:par>
                            </p:childTnLst>
                          </p:cTn>
                        </p:par>
                      </p:childTnLst>
                    </p:cTn>
                  </p:par>
                  <p:par>
                    <p:cTn id="429" fill="hold">
                      <p:stCondLst>
                        <p:cond delay="indefinite"/>
                      </p:stCondLst>
                      <p:childTnLst>
                        <p:par>
                          <p:cTn id="430" fill="hold">
                            <p:stCondLst>
                              <p:cond delay="0"/>
                            </p:stCondLst>
                            <p:childTnLst>
                              <p:par>
                                <p:cTn id="431" presetID="22" presetClass="entr" presetSubtype="4" fill="hold" grpId="0" nodeType="clickEffect">
                                  <p:stCondLst>
                                    <p:cond delay="0"/>
                                  </p:stCondLst>
                                  <p:childTnLst>
                                    <p:set>
                                      <p:cBhvr>
                                        <p:cTn id="432" dur="1" fill="hold">
                                          <p:stCondLst>
                                            <p:cond delay="0"/>
                                          </p:stCondLst>
                                        </p:cTn>
                                        <p:tgtEl>
                                          <p:spTgt spid="37"/>
                                        </p:tgtEl>
                                        <p:attrNameLst>
                                          <p:attrName>style.visibility</p:attrName>
                                        </p:attrNameLst>
                                      </p:cBhvr>
                                      <p:to>
                                        <p:strVal val="visible"/>
                                      </p:to>
                                    </p:set>
                                    <p:animEffect transition="in" filter="wipe(down)">
                                      <p:cBhvr>
                                        <p:cTn id="433" dur="500"/>
                                        <p:tgtEl>
                                          <p:spTgt spid="37"/>
                                        </p:tgtEl>
                                      </p:cBhvr>
                                    </p:animEffect>
                                  </p:childTnLst>
                                </p:cTn>
                              </p:par>
                            </p:childTnLst>
                          </p:cTn>
                        </p:par>
                      </p:childTnLst>
                    </p:cTn>
                  </p:par>
                  <p:par>
                    <p:cTn id="434" fill="hold">
                      <p:stCondLst>
                        <p:cond delay="indefinite"/>
                      </p:stCondLst>
                      <p:childTnLst>
                        <p:par>
                          <p:cTn id="435" fill="hold">
                            <p:stCondLst>
                              <p:cond delay="0"/>
                            </p:stCondLst>
                            <p:childTnLst>
                              <p:par>
                                <p:cTn id="436" presetID="45" presetClass="entr" presetSubtype="0" fill="hold" grpId="0" nodeType="clickEffect">
                                  <p:stCondLst>
                                    <p:cond delay="0"/>
                                  </p:stCondLst>
                                  <p:childTnLst>
                                    <p:set>
                                      <p:cBhvr>
                                        <p:cTn id="437" dur="1" fill="hold">
                                          <p:stCondLst>
                                            <p:cond delay="0"/>
                                          </p:stCondLst>
                                        </p:cTn>
                                        <p:tgtEl>
                                          <p:spTgt spid="123"/>
                                        </p:tgtEl>
                                        <p:attrNameLst>
                                          <p:attrName>style.visibility</p:attrName>
                                        </p:attrNameLst>
                                      </p:cBhvr>
                                      <p:to>
                                        <p:strVal val="visible"/>
                                      </p:to>
                                    </p:set>
                                    <p:animEffect transition="in" filter="fade">
                                      <p:cBhvr>
                                        <p:cTn id="438" dur="1500"/>
                                        <p:tgtEl>
                                          <p:spTgt spid="123"/>
                                        </p:tgtEl>
                                      </p:cBhvr>
                                    </p:animEffect>
                                    <p:anim calcmode="lin" valueType="num">
                                      <p:cBhvr>
                                        <p:cTn id="439" dur="1500" fill="hold"/>
                                        <p:tgtEl>
                                          <p:spTgt spid="123"/>
                                        </p:tgtEl>
                                        <p:attrNameLst>
                                          <p:attrName>ppt_w</p:attrName>
                                        </p:attrNameLst>
                                      </p:cBhvr>
                                      <p:tavLst>
                                        <p:tav tm="0" fmla="#ppt_w*sin(2.5*pi*$)">
                                          <p:val>
                                            <p:fltVal val="0"/>
                                          </p:val>
                                        </p:tav>
                                        <p:tav tm="100000">
                                          <p:val>
                                            <p:fltVal val="1"/>
                                          </p:val>
                                        </p:tav>
                                      </p:tavLst>
                                    </p:anim>
                                    <p:anim calcmode="lin" valueType="num">
                                      <p:cBhvr>
                                        <p:cTn id="440" dur="1500" fill="hold"/>
                                        <p:tgtEl>
                                          <p:spTgt spid="1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7" grpId="0"/>
      <p:bldP spid="8" grpId="0"/>
      <p:bldP spid="10" grpId="0"/>
      <p:bldP spid="11" grpId="0"/>
      <p:bldP spid="18" grpId="0"/>
      <p:bldP spid="19" grpId="0"/>
      <p:bldP spid="20" grpId="0"/>
      <p:bldP spid="21" grpId="0"/>
      <p:bldP spid="24" grpId="0" animBg="1"/>
      <p:bldP spid="25" grpId="0"/>
      <p:bldP spid="26" grpId="0"/>
      <p:bldP spid="28" grpId="0"/>
      <p:bldP spid="30" grpId="0"/>
      <p:bldP spid="31" grpId="0"/>
      <p:bldP spid="33" grpId="0"/>
      <p:bldP spid="44" grpId="0" animBg="1"/>
      <p:bldP spid="46" grpId="0"/>
      <p:bldP spid="56" grpId="0" animBg="1"/>
      <p:bldP spid="59" grpId="0" animBg="1"/>
      <p:bldP spid="63" grpId="0"/>
      <p:bldP spid="65" grpId="0"/>
      <p:bldP spid="67" grpId="0"/>
      <p:bldP spid="69" grpId="0"/>
      <p:bldP spid="76" grpId="0"/>
      <p:bldP spid="78" grpId="0"/>
      <p:bldP spid="85" grpId="0" animBg="1"/>
      <p:bldP spid="87" grpId="0" animBg="1"/>
      <p:bldP spid="93" grpId="0"/>
      <p:bldP spid="94" grpId="0"/>
      <p:bldP spid="96" grpId="0"/>
      <p:bldP spid="98" grpId="0"/>
      <p:bldP spid="114" grpId="0" animBg="1"/>
      <p:bldP spid="115" grpId="0" animBg="1"/>
      <p:bldP spid="117" grpId="0"/>
      <p:bldP spid="119" grpId="0"/>
      <p:bldP spid="121" grpId="0"/>
      <p:bldP spid="123" grpId="0"/>
      <p:bldP spid="35" grpId="0" animBg="1"/>
      <p:bldP spid="35" grpId="1" animBg="1"/>
      <p:bldP spid="37"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C897808-EE57-47E1-B691-AC94D757E73A}"/>
              </a:ext>
            </a:extLst>
          </p:cNvPr>
          <p:cNvSpPr/>
          <p:nvPr/>
        </p:nvSpPr>
        <p:spPr>
          <a:xfrm>
            <a:off x="375080" y="668499"/>
            <a:ext cx="11547628" cy="79659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1BAC173-32A7-487E-B19D-A03F4218C0E7}"/>
              </a:ext>
            </a:extLst>
          </p:cNvPr>
          <p:cNvSpPr txBox="1"/>
          <p:nvPr/>
        </p:nvSpPr>
        <p:spPr>
          <a:xfrm>
            <a:off x="364445" y="112245"/>
            <a:ext cx="6094520" cy="369332"/>
          </a:xfrm>
          <a:prstGeom prst="rect">
            <a:avLst/>
          </a:prstGeom>
          <a:noFill/>
        </p:spPr>
        <p:txBody>
          <a:bodyPr wrap="square">
            <a:spAutoFit/>
          </a:bodyPr>
          <a:lstStyle/>
          <a:p>
            <a:r>
              <a:rPr lang="en-IN" dirty="0"/>
              <a:t>b) </a:t>
            </a:r>
          </a:p>
        </p:txBody>
      </p:sp>
      <p:sp>
        <p:nvSpPr>
          <p:cNvPr id="6" name="TextBox 5">
            <a:extLst>
              <a:ext uri="{FF2B5EF4-FFF2-40B4-BE49-F238E27FC236}">
                <a16:creationId xmlns:a16="http://schemas.microsoft.com/office/drawing/2014/main" id="{D608653F-027C-4810-85E8-0BE3AF3184C9}"/>
              </a:ext>
            </a:extLst>
          </p:cNvPr>
          <p:cNvSpPr txBox="1"/>
          <p:nvPr/>
        </p:nvSpPr>
        <p:spPr>
          <a:xfrm>
            <a:off x="850038" y="743631"/>
            <a:ext cx="11043822" cy="646331"/>
          </a:xfrm>
          <a:prstGeom prst="rect">
            <a:avLst/>
          </a:prstGeom>
          <a:noFill/>
        </p:spPr>
        <p:txBody>
          <a:bodyPr wrap="square" rtlCol="0">
            <a:spAutoFit/>
          </a:bodyPr>
          <a:lstStyle/>
          <a:p>
            <a:r>
              <a:rPr lang="en-US" dirty="0"/>
              <a:t>The line PQ 80mm long has its end R 20mm above HP and 30mm in front of VP. The TV and FV are 50mm &amp; 65mm. Draw its projections.</a:t>
            </a:r>
            <a:endParaRPr lang="en-IN" dirty="0"/>
          </a:p>
        </p:txBody>
      </p:sp>
      <p:cxnSp>
        <p:nvCxnSpPr>
          <p:cNvPr id="64" name="Straight Connector 63">
            <a:extLst>
              <a:ext uri="{FF2B5EF4-FFF2-40B4-BE49-F238E27FC236}">
                <a16:creationId xmlns:a16="http://schemas.microsoft.com/office/drawing/2014/main" id="{6D442314-C3A9-4D6F-800C-5388DC41036D}"/>
              </a:ext>
            </a:extLst>
          </p:cNvPr>
          <p:cNvCxnSpPr/>
          <p:nvPr/>
        </p:nvCxnSpPr>
        <p:spPr>
          <a:xfrm>
            <a:off x="1324252" y="3622092"/>
            <a:ext cx="9543495" cy="0"/>
          </a:xfrm>
          <a:prstGeom prst="line">
            <a:avLst/>
          </a:prstGeom>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a16="http://schemas.microsoft.com/office/drawing/2014/main" id="{00C3FA28-DD0A-4CE0-B9B3-44444EC39399}"/>
              </a:ext>
            </a:extLst>
          </p:cNvPr>
          <p:cNvSpPr txBox="1"/>
          <p:nvPr/>
        </p:nvSpPr>
        <p:spPr>
          <a:xfrm>
            <a:off x="889431" y="3436000"/>
            <a:ext cx="246356" cy="369332"/>
          </a:xfrm>
          <a:prstGeom prst="rect">
            <a:avLst/>
          </a:prstGeom>
          <a:noFill/>
        </p:spPr>
        <p:txBody>
          <a:bodyPr wrap="square">
            <a:spAutoFit/>
          </a:bodyPr>
          <a:lstStyle/>
          <a:p>
            <a:r>
              <a:rPr lang="en-IN" dirty="0"/>
              <a:t>X</a:t>
            </a:r>
          </a:p>
        </p:txBody>
      </p:sp>
      <p:sp>
        <p:nvSpPr>
          <p:cNvPr id="66" name="TextBox 65">
            <a:extLst>
              <a:ext uri="{FF2B5EF4-FFF2-40B4-BE49-F238E27FC236}">
                <a16:creationId xmlns:a16="http://schemas.microsoft.com/office/drawing/2014/main" id="{5B56ADBD-A766-4441-BA76-40245AFD8A52}"/>
              </a:ext>
            </a:extLst>
          </p:cNvPr>
          <p:cNvSpPr txBox="1"/>
          <p:nvPr/>
        </p:nvSpPr>
        <p:spPr>
          <a:xfrm>
            <a:off x="11063426" y="3436000"/>
            <a:ext cx="308499" cy="369332"/>
          </a:xfrm>
          <a:prstGeom prst="rect">
            <a:avLst/>
          </a:prstGeom>
          <a:noFill/>
        </p:spPr>
        <p:txBody>
          <a:bodyPr wrap="square">
            <a:spAutoFit/>
          </a:bodyPr>
          <a:lstStyle/>
          <a:p>
            <a:r>
              <a:rPr lang="en-IN" dirty="0"/>
              <a:t>Y</a:t>
            </a:r>
          </a:p>
        </p:txBody>
      </p:sp>
      <p:sp>
        <p:nvSpPr>
          <p:cNvPr id="70" name="TextBox 69">
            <a:extLst>
              <a:ext uri="{FF2B5EF4-FFF2-40B4-BE49-F238E27FC236}">
                <a16:creationId xmlns:a16="http://schemas.microsoft.com/office/drawing/2014/main" id="{323235DA-E22B-4AE4-B8B0-1EF310DA3BE0}"/>
              </a:ext>
            </a:extLst>
          </p:cNvPr>
          <p:cNvSpPr txBox="1"/>
          <p:nvPr/>
        </p:nvSpPr>
        <p:spPr>
          <a:xfrm>
            <a:off x="10223192" y="3159001"/>
            <a:ext cx="494930" cy="923330"/>
          </a:xfrm>
          <a:prstGeom prst="rect">
            <a:avLst/>
          </a:prstGeom>
          <a:noFill/>
        </p:spPr>
        <p:txBody>
          <a:bodyPr wrap="square">
            <a:spAutoFit/>
          </a:bodyPr>
          <a:lstStyle/>
          <a:p>
            <a:r>
              <a:rPr lang="en-IN" dirty="0"/>
              <a:t>VP</a:t>
            </a:r>
          </a:p>
          <a:p>
            <a:endParaRPr lang="en-IN" dirty="0"/>
          </a:p>
          <a:p>
            <a:r>
              <a:rPr lang="en-IN" dirty="0"/>
              <a:t>HP</a:t>
            </a:r>
          </a:p>
        </p:txBody>
      </p:sp>
      <p:cxnSp>
        <p:nvCxnSpPr>
          <p:cNvPr id="71" name="Straight Connector 70">
            <a:extLst>
              <a:ext uri="{FF2B5EF4-FFF2-40B4-BE49-F238E27FC236}">
                <a16:creationId xmlns:a16="http://schemas.microsoft.com/office/drawing/2014/main" id="{B1C86846-7F19-4E0B-B9C0-2E2B0D0A6BFB}"/>
              </a:ext>
            </a:extLst>
          </p:cNvPr>
          <p:cNvCxnSpPr>
            <a:cxnSpLocks/>
          </p:cNvCxnSpPr>
          <p:nvPr/>
        </p:nvCxnSpPr>
        <p:spPr>
          <a:xfrm>
            <a:off x="2210539" y="2885248"/>
            <a:ext cx="0" cy="1954151"/>
          </a:xfrm>
          <a:prstGeom prst="line">
            <a:avLst/>
          </a:prstGeom>
        </p:spPr>
        <p:style>
          <a:lnRef idx="3">
            <a:schemeClr val="dk1"/>
          </a:lnRef>
          <a:fillRef idx="0">
            <a:schemeClr val="dk1"/>
          </a:fillRef>
          <a:effectRef idx="2">
            <a:schemeClr val="dk1"/>
          </a:effectRef>
          <a:fontRef idx="minor">
            <a:schemeClr val="tx1"/>
          </a:fontRef>
        </p:style>
      </p:cxnSp>
      <p:sp>
        <p:nvSpPr>
          <p:cNvPr id="72" name="TextBox 71">
            <a:extLst>
              <a:ext uri="{FF2B5EF4-FFF2-40B4-BE49-F238E27FC236}">
                <a16:creationId xmlns:a16="http://schemas.microsoft.com/office/drawing/2014/main" id="{08284A85-77A3-445B-800C-62F2BCEAD32A}"/>
              </a:ext>
            </a:extLst>
          </p:cNvPr>
          <p:cNvSpPr txBox="1"/>
          <p:nvPr/>
        </p:nvSpPr>
        <p:spPr>
          <a:xfrm>
            <a:off x="2084585" y="2716574"/>
            <a:ext cx="260783"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73" name="Straight Connector 72">
            <a:extLst>
              <a:ext uri="{FF2B5EF4-FFF2-40B4-BE49-F238E27FC236}">
                <a16:creationId xmlns:a16="http://schemas.microsoft.com/office/drawing/2014/main" id="{E65ACB61-DE71-4DC5-8A11-2BE46B9E492F}"/>
              </a:ext>
            </a:extLst>
          </p:cNvPr>
          <p:cNvCxnSpPr>
            <a:cxnSpLocks/>
          </p:cNvCxnSpPr>
          <p:nvPr/>
        </p:nvCxnSpPr>
        <p:spPr>
          <a:xfrm flipH="1">
            <a:off x="1713389" y="2885248"/>
            <a:ext cx="497150" cy="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A52ABC4C-96BB-4AA7-BB2F-B07AFE714A10}"/>
              </a:ext>
            </a:extLst>
          </p:cNvPr>
          <p:cNvCxnSpPr>
            <a:cxnSpLocks/>
          </p:cNvCxnSpPr>
          <p:nvPr/>
        </p:nvCxnSpPr>
        <p:spPr>
          <a:xfrm flipH="1">
            <a:off x="1710059" y="4839399"/>
            <a:ext cx="497150" cy="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ECB54B14-4FD6-4067-901F-8EDB352C3FA2}"/>
              </a:ext>
            </a:extLst>
          </p:cNvPr>
          <p:cNvCxnSpPr>
            <a:cxnSpLocks/>
          </p:cNvCxnSpPr>
          <p:nvPr/>
        </p:nvCxnSpPr>
        <p:spPr>
          <a:xfrm flipV="1">
            <a:off x="1713389" y="2885248"/>
            <a:ext cx="0" cy="74128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AF623CC2-8335-4D3B-AFE9-3229B070B4A3}"/>
              </a:ext>
            </a:extLst>
          </p:cNvPr>
          <p:cNvCxnSpPr>
            <a:cxnSpLocks/>
          </p:cNvCxnSpPr>
          <p:nvPr/>
        </p:nvCxnSpPr>
        <p:spPr>
          <a:xfrm flipV="1">
            <a:off x="1710059" y="3626532"/>
            <a:ext cx="0" cy="12119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22249359-B8D3-45EE-AE2C-EF93C35C2912}"/>
              </a:ext>
            </a:extLst>
          </p:cNvPr>
          <p:cNvSpPr txBox="1"/>
          <p:nvPr/>
        </p:nvSpPr>
        <p:spPr>
          <a:xfrm>
            <a:off x="1229232" y="3069914"/>
            <a:ext cx="467341" cy="307777"/>
          </a:xfrm>
          <a:prstGeom prst="rect">
            <a:avLst/>
          </a:prstGeom>
          <a:noFill/>
        </p:spPr>
        <p:txBody>
          <a:bodyPr wrap="square">
            <a:spAutoFit/>
          </a:bodyPr>
          <a:lstStyle/>
          <a:p>
            <a:r>
              <a:rPr lang="en-US" sz="1400" b="1" dirty="0"/>
              <a:t>20</a:t>
            </a:r>
            <a:endParaRPr lang="en-IN" sz="1400" dirty="0"/>
          </a:p>
        </p:txBody>
      </p:sp>
      <p:sp>
        <p:nvSpPr>
          <p:cNvPr id="78" name="TextBox 77">
            <a:extLst>
              <a:ext uri="{FF2B5EF4-FFF2-40B4-BE49-F238E27FC236}">
                <a16:creationId xmlns:a16="http://schemas.microsoft.com/office/drawing/2014/main" id="{16F728E1-EEB2-487E-9C17-90B75C543640}"/>
              </a:ext>
            </a:extLst>
          </p:cNvPr>
          <p:cNvSpPr txBox="1"/>
          <p:nvPr/>
        </p:nvSpPr>
        <p:spPr>
          <a:xfrm>
            <a:off x="1259786" y="4069824"/>
            <a:ext cx="443525" cy="307777"/>
          </a:xfrm>
          <a:prstGeom prst="rect">
            <a:avLst/>
          </a:prstGeom>
          <a:noFill/>
        </p:spPr>
        <p:txBody>
          <a:bodyPr wrap="square">
            <a:spAutoFit/>
          </a:bodyPr>
          <a:lstStyle/>
          <a:p>
            <a:r>
              <a:rPr lang="en-US" sz="1400" b="1" dirty="0"/>
              <a:t>30</a:t>
            </a:r>
            <a:endParaRPr lang="en-IN" sz="1400" dirty="0"/>
          </a:p>
        </p:txBody>
      </p:sp>
      <p:sp>
        <p:nvSpPr>
          <p:cNvPr id="80" name="TextBox 79">
            <a:extLst>
              <a:ext uri="{FF2B5EF4-FFF2-40B4-BE49-F238E27FC236}">
                <a16:creationId xmlns:a16="http://schemas.microsoft.com/office/drawing/2014/main" id="{8BE71FE8-F6BA-4317-B57D-1E1CCE092152}"/>
              </a:ext>
            </a:extLst>
          </p:cNvPr>
          <p:cNvSpPr txBox="1"/>
          <p:nvPr/>
        </p:nvSpPr>
        <p:spPr>
          <a:xfrm>
            <a:off x="2077373" y="4839399"/>
            <a:ext cx="411701" cy="369332"/>
          </a:xfrm>
          <a:prstGeom prst="rect">
            <a:avLst/>
          </a:prstGeom>
          <a:noFill/>
        </p:spPr>
        <p:txBody>
          <a:bodyPr wrap="square">
            <a:spAutoFit/>
          </a:bodyPr>
          <a:lstStyle/>
          <a:p>
            <a:r>
              <a:rPr lang="en-US" dirty="0"/>
              <a:t>p</a:t>
            </a:r>
            <a:endParaRPr lang="en-IN" dirty="0"/>
          </a:p>
        </p:txBody>
      </p:sp>
      <p:sp>
        <p:nvSpPr>
          <p:cNvPr id="82" name="TextBox 81">
            <a:extLst>
              <a:ext uri="{FF2B5EF4-FFF2-40B4-BE49-F238E27FC236}">
                <a16:creationId xmlns:a16="http://schemas.microsoft.com/office/drawing/2014/main" id="{751439F8-1AF1-4DA1-B7AD-F0CD0B402FD1}"/>
              </a:ext>
            </a:extLst>
          </p:cNvPr>
          <p:cNvSpPr txBox="1"/>
          <p:nvPr/>
        </p:nvSpPr>
        <p:spPr>
          <a:xfrm>
            <a:off x="2091800" y="2456443"/>
            <a:ext cx="397274" cy="369332"/>
          </a:xfrm>
          <a:prstGeom prst="rect">
            <a:avLst/>
          </a:prstGeom>
          <a:noFill/>
        </p:spPr>
        <p:txBody>
          <a:bodyPr wrap="square">
            <a:spAutoFit/>
          </a:bodyPr>
          <a:lstStyle/>
          <a:p>
            <a:r>
              <a:rPr lang="en-US" dirty="0"/>
              <a:t>p’</a:t>
            </a:r>
            <a:endParaRPr lang="en-IN" dirty="0"/>
          </a:p>
        </p:txBody>
      </p:sp>
      <p:sp>
        <p:nvSpPr>
          <p:cNvPr id="84" name="TextBox 83">
            <a:extLst>
              <a:ext uri="{FF2B5EF4-FFF2-40B4-BE49-F238E27FC236}">
                <a16:creationId xmlns:a16="http://schemas.microsoft.com/office/drawing/2014/main" id="{2E21B0D2-BF65-484C-9698-9159A1792167}"/>
              </a:ext>
            </a:extLst>
          </p:cNvPr>
          <p:cNvSpPr txBox="1"/>
          <p:nvPr/>
        </p:nvSpPr>
        <p:spPr>
          <a:xfrm>
            <a:off x="2084585" y="4653822"/>
            <a:ext cx="237478"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86" name="Straight Connector 85">
            <a:extLst>
              <a:ext uri="{FF2B5EF4-FFF2-40B4-BE49-F238E27FC236}">
                <a16:creationId xmlns:a16="http://schemas.microsoft.com/office/drawing/2014/main" id="{B6B1CD57-F956-4741-AFE6-6A058B7602C7}"/>
              </a:ext>
            </a:extLst>
          </p:cNvPr>
          <p:cNvCxnSpPr>
            <a:cxnSpLocks/>
            <a:endCxn id="89" idx="1"/>
          </p:cNvCxnSpPr>
          <p:nvPr/>
        </p:nvCxnSpPr>
        <p:spPr>
          <a:xfrm flipV="1">
            <a:off x="2207209" y="2872787"/>
            <a:ext cx="5974673" cy="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58B8289-AC4E-4D24-91D1-1DE03336A762}"/>
              </a:ext>
            </a:extLst>
          </p:cNvPr>
          <p:cNvCxnSpPr>
            <a:cxnSpLocks/>
          </p:cNvCxnSpPr>
          <p:nvPr/>
        </p:nvCxnSpPr>
        <p:spPr>
          <a:xfrm>
            <a:off x="2210539" y="4838488"/>
            <a:ext cx="5974673" cy="0"/>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B75BF71-BCA9-49C9-BCBB-942D7EBAEF3F}"/>
              </a:ext>
            </a:extLst>
          </p:cNvPr>
          <p:cNvSpPr txBox="1"/>
          <p:nvPr/>
        </p:nvSpPr>
        <p:spPr>
          <a:xfrm>
            <a:off x="8181882" y="2688121"/>
            <a:ext cx="1267287" cy="369332"/>
          </a:xfrm>
          <a:prstGeom prst="rect">
            <a:avLst/>
          </a:prstGeom>
          <a:noFill/>
        </p:spPr>
        <p:txBody>
          <a:bodyPr wrap="square">
            <a:spAutoFit/>
          </a:bodyPr>
          <a:lstStyle/>
          <a:p>
            <a:r>
              <a:rPr lang="en-IN" dirty="0"/>
              <a:t>Locus of p’</a:t>
            </a:r>
          </a:p>
        </p:txBody>
      </p:sp>
      <p:sp>
        <p:nvSpPr>
          <p:cNvPr id="91" name="TextBox 90">
            <a:extLst>
              <a:ext uri="{FF2B5EF4-FFF2-40B4-BE49-F238E27FC236}">
                <a16:creationId xmlns:a16="http://schemas.microsoft.com/office/drawing/2014/main" id="{05DBEDFA-7C5E-4546-9602-29453032DAD6}"/>
              </a:ext>
            </a:extLst>
          </p:cNvPr>
          <p:cNvSpPr txBox="1"/>
          <p:nvPr/>
        </p:nvSpPr>
        <p:spPr>
          <a:xfrm>
            <a:off x="8181882" y="4649801"/>
            <a:ext cx="1498105" cy="369332"/>
          </a:xfrm>
          <a:prstGeom prst="rect">
            <a:avLst/>
          </a:prstGeom>
          <a:noFill/>
        </p:spPr>
        <p:txBody>
          <a:bodyPr wrap="square">
            <a:spAutoFit/>
          </a:bodyPr>
          <a:lstStyle/>
          <a:p>
            <a:r>
              <a:rPr lang="en-IN" dirty="0"/>
              <a:t>Locus of p</a:t>
            </a:r>
          </a:p>
        </p:txBody>
      </p:sp>
      <p:cxnSp>
        <p:nvCxnSpPr>
          <p:cNvPr id="93" name="Straight Arrow Connector 92">
            <a:extLst>
              <a:ext uri="{FF2B5EF4-FFF2-40B4-BE49-F238E27FC236}">
                <a16:creationId xmlns:a16="http://schemas.microsoft.com/office/drawing/2014/main" id="{9E5A4BFF-5A1F-4AC7-87E1-035D43C5CC08}"/>
              </a:ext>
            </a:extLst>
          </p:cNvPr>
          <p:cNvCxnSpPr>
            <a:cxnSpLocks/>
            <a:stCxn id="84" idx="0"/>
          </p:cNvCxnSpPr>
          <p:nvPr/>
        </p:nvCxnSpPr>
        <p:spPr>
          <a:xfrm flipV="1">
            <a:off x="2203324" y="4649802"/>
            <a:ext cx="2027438" cy="40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FC77835-27F8-4B0B-990D-09F0E40DC4FC}"/>
              </a:ext>
            </a:extLst>
          </p:cNvPr>
          <p:cNvCxnSpPr>
            <a:cxnSpLocks/>
            <a:stCxn id="72" idx="2"/>
          </p:cNvCxnSpPr>
          <p:nvPr/>
        </p:nvCxnSpPr>
        <p:spPr>
          <a:xfrm>
            <a:off x="2214977" y="3085906"/>
            <a:ext cx="2279739" cy="3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5F101E3-B982-410D-8716-28830CED36EA}"/>
              </a:ext>
            </a:extLst>
          </p:cNvPr>
          <p:cNvSpPr txBox="1"/>
          <p:nvPr/>
        </p:nvSpPr>
        <p:spPr>
          <a:xfrm>
            <a:off x="3180291" y="3161873"/>
            <a:ext cx="494928" cy="307777"/>
          </a:xfrm>
          <a:prstGeom prst="rect">
            <a:avLst/>
          </a:prstGeom>
          <a:noFill/>
        </p:spPr>
        <p:txBody>
          <a:bodyPr wrap="square">
            <a:spAutoFit/>
          </a:bodyPr>
          <a:lstStyle/>
          <a:p>
            <a:r>
              <a:rPr lang="en-IN" sz="1400" b="1" dirty="0"/>
              <a:t>65</a:t>
            </a:r>
          </a:p>
        </p:txBody>
      </p:sp>
      <p:sp>
        <p:nvSpPr>
          <p:cNvPr id="99" name="TextBox 98">
            <a:extLst>
              <a:ext uri="{FF2B5EF4-FFF2-40B4-BE49-F238E27FC236}">
                <a16:creationId xmlns:a16="http://schemas.microsoft.com/office/drawing/2014/main" id="{2D572BD7-C575-4EBA-9B1D-59A9F5DDD51F}"/>
              </a:ext>
            </a:extLst>
          </p:cNvPr>
          <p:cNvSpPr txBox="1"/>
          <p:nvPr/>
        </p:nvSpPr>
        <p:spPr>
          <a:xfrm>
            <a:off x="3090675" y="4333299"/>
            <a:ext cx="371473"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solidFill>
                  <a:prstClr val="black"/>
                </a:solidFill>
                <a:latin typeface="Calibri" panose="020F0502020204030204"/>
              </a:rPr>
              <a:t>50</a:t>
            </a:r>
            <a:endPar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1" name="Straight Connector 100">
            <a:extLst>
              <a:ext uri="{FF2B5EF4-FFF2-40B4-BE49-F238E27FC236}">
                <a16:creationId xmlns:a16="http://schemas.microsoft.com/office/drawing/2014/main" id="{CB975E08-D9FD-4A4A-9729-39E3E9655FB3}"/>
              </a:ext>
            </a:extLst>
          </p:cNvPr>
          <p:cNvCxnSpPr>
            <a:cxnSpLocks/>
          </p:cNvCxnSpPr>
          <p:nvPr/>
        </p:nvCxnSpPr>
        <p:spPr>
          <a:xfrm>
            <a:off x="4486564" y="2859522"/>
            <a:ext cx="0" cy="335934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49D652D-CB0E-485A-8339-2EE974CEC19A}"/>
              </a:ext>
            </a:extLst>
          </p:cNvPr>
          <p:cNvCxnSpPr>
            <a:cxnSpLocks/>
          </p:cNvCxnSpPr>
          <p:nvPr/>
        </p:nvCxnSpPr>
        <p:spPr>
          <a:xfrm>
            <a:off x="4230762" y="1704516"/>
            <a:ext cx="0" cy="314066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9" name="Arc 118">
            <a:extLst>
              <a:ext uri="{FF2B5EF4-FFF2-40B4-BE49-F238E27FC236}">
                <a16:creationId xmlns:a16="http://schemas.microsoft.com/office/drawing/2014/main" id="{C03B4031-9634-436E-A37A-06556CF17207}"/>
              </a:ext>
            </a:extLst>
          </p:cNvPr>
          <p:cNvSpPr/>
          <p:nvPr/>
        </p:nvSpPr>
        <p:spPr>
          <a:xfrm>
            <a:off x="3841434" y="2032839"/>
            <a:ext cx="476504" cy="616170"/>
          </a:xfrm>
          <a:prstGeom prst="arc">
            <a:avLst>
              <a:gd name="adj1" fmla="val 16391842"/>
              <a:gd name="adj2" fmla="val 20844959"/>
            </a:avLst>
          </a:prstGeom>
          <a:ln w="28575">
            <a:solidFill>
              <a:srgbClr val="7030A0"/>
            </a:solidFill>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IN"/>
          </a:p>
        </p:txBody>
      </p:sp>
      <p:sp>
        <p:nvSpPr>
          <p:cNvPr id="120" name="Arc 119">
            <a:extLst>
              <a:ext uri="{FF2B5EF4-FFF2-40B4-BE49-F238E27FC236}">
                <a16:creationId xmlns:a16="http://schemas.microsoft.com/office/drawing/2014/main" id="{357B2F43-266D-42D2-8828-FC68275076AE}"/>
              </a:ext>
            </a:extLst>
          </p:cNvPr>
          <p:cNvSpPr/>
          <p:nvPr/>
        </p:nvSpPr>
        <p:spPr>
          <a:xfrm rot="5054237">
            <a:off x="4019830" y="5168629"/>
            <a:ext cx="476504" cy="616170"/>
          </a:xfrm>
          <a:prstGeom prst="arc">
            <a:avLst>
              <a:gd name="adj1" fmla="val 16391842"/>
              <a:gd name="adj2" fmla="val 20844959"/>
            </a:avLst>
          </a:prstGeom>
          <a:ln w="28575">
            <a:solidFill>
              <a:srgbClr val="7030A0"/>
            </a:solidFill>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IN"/>
          </a:p>
        </p:txBody>
      </p:sp>
      <p:cxnSp>
        <p:nvCxnSpPr>
          <p:cNvPr id="121" name="Straight Connector 120">
            <a:extLst>
              <a:ext uri="{FF2B5EF4-FFF2-40B4-BE49-F238E27FC236}">
                <a16:creationId xmlns:a16="http://schemas.microsoft.com/office/drawing/2014/main" id="{F067410E-DBF7-4A18-962A-EDD01AB69369}"/>
              </a:ext>
            </a:extLst>
          </p:cNvPr>
          <p:cNvCxnSpPr>
            <a:cxnSpLocks/>
          </p:cNvCxnSpPr>
          <p:nvPr/>
        </p:nvCxnSpPr>
        <p:spPr>
          <a:xfrm flipH="1" flipV="1">
            <a:off x="2216544" y="4845180"/>
            <a:ext cx="2279822" cy="7673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9B167A7-0011-4ADF-BAC5-7C045AF0CF7C}"/>
              </a:ext>
            </a:extLst>
          </p:cNvPr>
          <p:cNvCxnSpPr>
            <a:cxnSpLocks/>
          </p:cNvCxnSpPr>
          <p:nvPr/>
        </p:nvCxnSpPr>
        <p:spPr>
          <a:xfrm flipH="1">
            <a:off x="2213871" y="2136633"/>
            <a:ext cx="2016891" cy="740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A51D81EF-AA3A-443F-A8E0-68CF80089E97}"/>
              </a:ext>
            </a:extLst>
          </p:cNvPr>
          <p:cNvSpPr txBox="1"/>
          <p:nvPr/>
        </p:nvSpPr>
        <p:spPr>
          <a:xfrm flipH="1">
            <a:off x="4114034" y="1959578"/>
            <a:ext cx="395980" cy="368580"/>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131" name="TextBox 130">
            <a:extLst>
              <a:ext uri="{FF2B5EF4-FFF2-40B4-BE49-F238E27FC236}">
                <a16:creationId xmlns:a16="http://schemas.microsoft.com/office/drawing/2014/main" id="{8CD40F5D-ED0C-406F-8CF2-66939C89F43C}"/>
              </a:ext>
            </a:extLst>
          </p:cNvPr>
          <p:cNvSpPr txBox="1"/>
          <p:nvPr/>
        </p:nvSpPr>
        <p:spPr>
          <a:xfrm>
            <a:off x="4499943" y="5564577"/>
            <a:ext cx="367036" cy="369332"/>
          </a:xfrm>
          <a:prstGeom prst="rect">
            <a:avLst/>
          </a:prstGeom>
          <a:noFill/>
        </p:spPr>
        <p:txBody>
          <a:bodyPr wrap="square">
            <a:spAutoFit/>
          </a:bodyPr>
          <a:lstStyle/>
          <a:p>
            <a:r>
              <a:rPr lang="en-US" dirty="0"/>
              <a:t>q</a:t>
            </a:r>
            <a:endParaRPr lang="en-IN" dirty="0"/>
          </a:p>
        </p:txBody>
      </p:sp>
      <p:sp>
        <p:nvSpPr>
          <p:cNvPr id="133" name="TextBox 132">
            <a:extLst>
              <a:ext uri="{FF2B5EF4-FFF2-40B4-BE49-F238E27FC236}">
                <a16:creationId xmlns:a16="http://schemas.microsoft.com/office/drawing/2014/main" id="{4C0D7286-5EF4-48A6-8C45-1348877E8239}"/>
              </a:ext>
            </a:extLst>
          </p:cNvPr>
          <p:cNvSpPr txBox="1"/>
          <p:nvPr/>
        </p:nvSpPr>
        <p:spPr>
          <a:xfrm>
            <a:off x="4212423" y="1773040"/>
            <a:ext cx="391001" cy="369332"/>
          </a:xfrm>
          <a:prstGeom prst="rect">
            <a:avLst/>
          </a:prstGeom>
          <a:noFill/>
        </p:spPr>
        <p:txBody>
          <a:bodyPr wrap="square">
            <a:spAutoFit/>
          </a:bodyPr>
          <a:lstStyle/>
          <a:p>
            <a:r>
              <a:rPr lang="en-US" dirty="0"/>
              <a:t>q’</a:t>
            </a:r>
            <a:endParaRPr lang="en-IN" dirty="0"/>
          </a:p>
        </p:txBody>
      </p:sp>
      <p:sp>
        <p:nvSpPr>
          <p:cNvPr id="135" name="TextBox 134">
            <a:extLst>
              <a:ext uri="{FF2B5EF4-FFF2-40B4-BE49-F238E27FC236}">
                <a16:creationId xmlns:a16="http://schemas.microsoft.com/office/drawing/2014/main" id="{28A0C37A-E956-4240-BEDB-2701CD29E4BB}"/>
              </a:ext>
            </a:extLst>
          </p:cNvPr>
          <p:cNvSpPr txBox="1"/>
          <p:nvPr/>
        </p:nvSpPr>
        <p:spPr>
          <a:xfrm>
            <a:off x="4346000" y="5442514"/>
            <a:ext cx="284298"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137" name="TextBox 136">
            <a:extLst>
              <a:ext uri="{FF2B5EF4-FFF2-40B4-BE49-F238E27FC236}">
                <a16:creationId xmlns:a16="http://schemas.microsoft.com/office/drawing/2014/main" id="{7217B667-92D4-46DC-A223-4D2ECB178B00}"/>
              </a:ext>
            </a:extLst>
          </p:cNvPr>
          <p:cNvSpPr txBox="1"/>
          <p:nvPr/>
        </p:nvSpPr>
        <p:spPr>
          <a:xfrm rot="20526253">
            <a:off x="3225969" y="2477956"/>
            <a:ext cx="371473"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80</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TextBox 140">
            <a:extLst>
              <a:ext uri="{FF2B5EF4-FFF2-40B4-BE49-F238E27FC236}">
                <a16:creationId xmlns:a16="http://schemas.microsoft.com/office/drawing/2014/main" id="{92E89450-4E1A-44F1-9072-5BFCB1EF9B80}"/>
              </a:ext>
            </a:extLst>
          </p:cNvPr>
          <p:cNvSpPr txBox="1"/>
          <p:nvPr/>
        </p:nvSpPr>
        <p:spPr>
          <a:xfrm rot="852121">
            <a:off x="3387198" y="4957212"/>
            <a:ext cx="37147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80</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42" name="Straight Connector 141">
            <a:extLst>
              <a:ext uri="{FF2B5EF4-FFF2-40B4-BE49-F238E27FC236}">
                <a16:creationId xmlns:a16="http://schemas.microsoft.com/office/drawing/2014/main" id="{8ADE0D06-A03A-4F52-A9FA-16063749C3A6}"/>
              </a:ext>
            </a:extLst>
          </p:cNvPr>
          <p:cNvCxnSpPr>
            <a:cxnSpLocks/>
          </p:cNvCxnSpPr>
          <p:nvPr/>
        </p:nvCxnSpPr>
        <p:spPr>
          <a:xfrm>
            <a:off x="2210539" y="2142372"/>
            <a:ext cx="5974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185E57F-B831-484C-A317-5FDEAE91BE2B}"/>
              </a:ext>
            </a:extLst>
          </p:cNvPr>
          <p:cNvCxnSpPr>
            <a:cxnSpLocks/>
          </p:cNvCxnSpPr>
          <p:nvPr/>
        </p:nvCxnSpPr>
        <p:spPr>
          <a:xfrm>
            <a:off x="2189127" y="5612492"/>
            <a:ext cx="5974673" cy="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5F32839-5D7A-4611-860D-D5068B29D7DE}"/>
              </a:ext>
            </a:extLst>
          </p:cNvPr>
          <p:cNvSpPr txBox="1"/>
          <p:nvPr/>
        </p:nvSpPr>
        <p:spPr>
          <a:xfrm>
            <a:off x="8163018" y="1941833"/>
            <a:ext cx="12706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Locus of q’</a:t>
            </a:r>
          </a:p>
        </p:txBody>
      </p:sp>
      <p:sp>
        <p:nvSpPr>
          <p:cNvPr id="147" name="TextBox 146">
            <a:extLst>
              <a:ext uri="{FF2B5EF4-FFF2-40B4-BE49-F238E27FC236}">
                <a16:creationId xmlns:a16="http://schemas.microsoft.com/office/drawing/2014/main" id="{F476CC0F-187E-448D-958C-71EE317A86BC}"/>
              </a:ext>
            </a:extLst>
          </p:cNvPr>
          <p:cNvSpPr txBox="1"/>
          <p:nvPr/>
        </p:nvSpPr>
        <p:spPr>
          <a:xfrm>
            <a:off x="8225762" y="5378543"/>
            <a:ext cx="1462594" cy="369332"/>
          </a:xfrm>
          <a:prstGeom prst="rect">
            <a:avLst/>
          </a:prstGeom>
          <a:noFill/>
        </p:spPr>
        <p:txBody>
          <a:bodyPr wrap="square">
            <a:spAutoFit/>
          </a:bodyPr>
          <a:lstStyle/>
          <a:p>
            <a:r>
              <a:rPr lang="en-IN" dirty="0"/>
              <a:t>Locus of q</a:t>
            </a:r>
          </a:p>
        </p:txBody>
      </p:sp>
      <p:sp>
        <p:nvSpPr>
          <p:cNvPr id="160" name="Arc 159">
            <a:extLst>
              <a:ext uri="{FF2B5EF4-FFF2-40B4-BE49-F238E27FC236}">
                <a16:creationId xmlns:a16="http://schemas.microsoft.com/office/drawing/2014/main" id="{5EC40178-2A8C-4FA3-8FDD-278759397FF2}"/>
              </a:ext>
            </a:extLst>
          </p:cNvPr>
          <p:cNvSpPr/>
          <p:nvPr/>
        </p:nvSpPr>
        <p:spPr>
          <a:xfrm rot="20924256">
            <a:off x="2757156" y="2112215"/>
            <a:ext cx="1723737" cy="1665196"/>
          </a:xfrm>
          <a:prstGeom prst="arc">
            <a:avLst>
              <a:gd name="adj1" fmla="val 16904155"/>
              <a:gd name="adj2" fmla="val 426982"/>
            </a:avLst>
          </a:prstGeom>
          <a:ln>
            <a:solidFill>
              <a:srgbClr val="BD03A7"/>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161" name="Arc 160">
            <a:extLst>
              <a:ext uri="{FF2B5EF4-FFF2-40B4-BE49-F238E27FC236}">
                <a16:creationId xmlns:a16="http://schemas.microsoft.com/office/drawing/2014/main" id="{9E5FD353-26C8-4CA0-98E4-26CB9C457FFB}"/>
              </a:ext>
            </a:extLst>
          </p:cNvPr>
          <p:cNvSpPr/>
          <p:nvPr/>
        </p:nvSpPr>
        <p:spPr>
          <a:xfrm rot="4257110">
            <a:off x="2542915" y="4082338"/>
            <a:ext cx="1723737" cy="1665196"/>
          </a:xfrm>
          <a:prstGeom prst="arc">
            <a:avLst>
              <a:gd name="adj1" fmla="val 17087653"/>
              <a:gd name="adj2" fmla="val 708306"/>
            </a:avLst>
          </a:prstGeom>
          <a:ln>
            <a:solidFill>
              <a:srgbClr val="BD03A7"/>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cxnSp>
        <p:nvCxnSpPr>
          <p:cNvPr id="164" name="Straight Connector 163">
            <a:extLst>
              <a:ext uri="{FF2B5EF4-FFF2-40B4-BE49-F238E27FC236}">
                <a16:creationId xmlns:a16="http://schemas.microsoft.com/office/drawing/2014/main" id="{C02B13F1-98AD-4B11-83BA-7F77DB28F0CD}"/>
              </a:ext>
            </a:extLst>
          </p:cNvPr>
          <p:cNvCxnSpPr/>
          <p:nvPr/>
        </p:nvCxnSpPr>
        <p:spPr>
          <a:xfrm flipV="1">
            <a:off x="3878128" y="2111293"/>
            <a:ext cx="10649" cy="3526645"/>
          </a:xfrm>
          <a:prstGeom prst="line">
            <a:avLst/>
          </a:prstGeom>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778202FF-6103-4C40-BC22-61C4A2B4E544}"/>
              </a:ext>
            </a:extLst>
          </p:cNvPr>
          <p:cNvSpPr txBox="1"/>
          <p:nvPr/>
        </p:nvSpPr>
        <p:spPr>
          <a:xfrm>
            <a:off x="3775521" y="1976355"/>
            <a:ext cx="311321"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169" name="TextBox 168">
            <a:extLst>
              <a:ext uri="{FF2B5EF4-FFF2-40B4-BE49-F238E27FC236}">
                <a16:creationId xmlns:a16="http://schemas.microsoft.com/office/drawing/2014/main" id="{B3766D56-D38E-4D0A-BD3B-13957F987097}"/>
              </a:ext>
            </a:extLst>
          </p:cNvPr>
          <p:cNvSpPr txBox="1"/>
          <p:nvPr/>
        </p:nvSpPr>
        <p:spPr>
          <a:xfrm>
            <a:off x="3748122" y="5442514"/>
            <a:ext cx="281309"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170" name="Isosceles Triangle 169">
            <a:extLst>
              <a:ext uri="{FF2B5EF4-FFF2-40B4-BE49-F238E27FC236}">
                <a16:creationId xmlns:a16="http://schemas.microsoft.com/office/drawing/2014/main" id="{54A2F9C5-0F7F-4F1D-BABA-2852AD68F76F}"/>
              </a:ext>
            </a:extLst>
          </p:cNvPr>
          <p:cNvSpPr/>
          <p:nvPr/>
        </p:nvSpPr>
        <p:spPr>
          <a:xfrm>
            <a:off x="4459696" y="3325346"/>
            <a:ext cx="45719" cy="15833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1" name="Isosceles Triangle 170">
            <a:extLst>
              <a:ext uri="{FF2B5EF4-FFF2-40B4-BE49-F238E27FC236}">
                <a16:creationId xmlns:a16="http://schemas.microsoft.com/office/drawing/2014/main" id="{4FECC3E2-6242-44F8-90EC-E2F4AD3FA00C}"/>
              </a:ext>
            </a:extLst>
          </p:cNvPr>
          <p:cNvSpPr/>
          <p:nvPr/>
        </p:nvSpPr>
        <p:spPr>
          <a:xfrm rot="10800000">
            <a:off x="4217414" y="3936394"/>
            <a:ext cx="45719" cy="15833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73" name="Straight Connector 172">
            <a:extLst>
              <a:ext uri="{FF2B5EF4-FFF2-40B4-BE49-F238E27FC236}">
                <a16:creationId xmlns:a16="http://schemas.microsoft.com/office/drawing/2014/main" id="{67ED0935-769A-4EBD-95CC-AE9E59B03E46}"/>
              </a:ext>
            </a:extLst>
          </p:cNvPr>
          <p:cNvCxnSpPr>
            <a:cxnSpLocks/>
          </p:cNvCxnSpPr>
          <p:nvPr/>
        </p:nvCxnSpPr>
        <p:spPr>
          <a:xfrm flipV="1">
            <a:off x="2223842" y="2159282"/>
            <a:ext cx="1691556" cy="706911"/>
          </a:xfrm>
          <a:prstGeom prst="line">
            <a:avLst/>
          </a:prstGeom>
        </p:spPr>
        <p:style>
          <a:lnRef idx="3">
            <a:schemeClr val="dk1"/>
          </a:lnRef>
          <a:fillRef idx="0">
            <a:schemeClr val="dk1"/>
          </a:fillRef>
          <a:effectRef idx="2">
            <a:schemeClr val="dk1"/>
          </a:effectRef>
          <a:fontRef idx="minor">
            <a:schemeClr val="tx1"/>
          </a:fontRef>
        </p:style>
      </p:cxnSp>
      <p:cxnSp>
        <p:nvCxnSpPr>
          <p:cNvPr id="174" name="Straight Connector 173">
            <a:extLst>
              <a:ext uri="{FF2B5EF4-FFF2-40B4-BE49-F238E27FC236}">
                <a16:creationId xmlns:a16="http://schemas.microsoft.com/office/drawing/2014/main" id="{99982339-9E76-4535-8890-FEB6C1EFBF19}"/>
              </a:ext>
            </a:extLst>
          </p:cNvPr>
          <p:cNvCxnSpPr>
            <a:cxnSpLocks/>
          </p:cNvCxnSpPr>
          <p:nvPr/>
        </p:nvCxnSpPr>
        <p:spPr>
          <a:xfrm>
            <a:off x="2224969" y="4838267"/>
            <a:ext cx="1633132" cy="764178"/>
          </a:xfrm>
          <a:prstGeom prst="line">
            <a:avLst/>
          </a:prstGeom>
        </p:spPr>
        <p:style>
          <a:lnRef idx="3">
            <a:schemeClr val="dk1"/>
          </a:lnRef>
          <a:fillRef idx="0">
            <a:schemeClr val="dk1"/>
          </a:fillRef>
          <a:effectRef idx="2">
            <a:schemeClr val="dk1"/>
          </a:effectRef>
          <a:fontRef idx="minor">
            <a:schemeClr val="tx1"/>
          </a:fontRef>
        </p:style>
      </p:cxnSp>
      <p:sp>
        <p:nvSpPr>
          <p:cNvPr id="177" name="TextBox 176">
            <a:extLst>
              <a:ext uri="{FF2B5EF4-FFF2-40B4-BE49-F238E27FC236}">
                <a16:creationId xmlns:a16="http://schemas.microsoft.com/office/drawing/2014/main" id="{93B838F3-DCED-414E-B730-9994D068463C}"/>
              </a:ext>
            </a:extLst>
          </p:cNvPr>
          <p:cNvSpPr txBox="1"/>
          <p:nvPr/>
        </p:nvSpPr>
        <p:spPr>
          <a:xfrm>
            <a:off x="3655695" y="1703850"/>
            <a:ext cx="575067" cy="369332"/>
          </a:xfrm>
          <a:prstGeom prst="rect">
            <a:avLst/>
          </a:prstGeom>
          <a:noFill/>
        </p:spPr>
        <p:txBody>
          <a:bodyPr wrap="square">
            <a:spAutoFit/>
          </a:bodyPr>
          <a:lstStyle/>
          <a:p>
            <a:r>
              <a:rPr lang="en-US" dirty="0"/>
              <a:t>q2’</a:t>
            </a:r>
            <a:endParaRPr lang="en-IN" dirty="0"/>
          </a:p>
        </p:txBody>
      </p:sp>
      <p:sp>
        <p:nvSpPr>
          <p:cNvPr id="179" name="TextBox 178">
            <a:extLst>
              <a:ext uri="{FF2B5EF4-FFF2-40B4-BE49-F238E27FC236}">
                <a16:creationId xmlns:a16="http://schemas.microsoft.com/office/drawing/2014/main" id="{73EDF367-A50F-48FA-A5AC-483C3C5F3071}"/>
              </a:ext>
            </a:extLst>
          </p:cNvPr>
          <p:cNvSpPr txBox="1"/>
          <p:nvPr/>
        </p:nvSpPr>
        <p:spPr>
          <a:xfrm>
            <a:off x="3642346" y="5714538"/>
            <a:ext cx="575067" cy="369332"/>
          </a:xfrm>
          <a:prstGeom prst="rect">
            <a:avLst/>
          </a:prstGeom>
          <a:noFill/>
        </p:spPr>
        <p:txBody>
          <a:bodyPr wrap="square">
            <a:spAutoFit/>
          </a:bodyPr>
          <a:lstStyle/>
          <a:p>
            <a:r>
              <a:rPr lang="en-US" dirty="0"/>
              <a:t>q2</a:t>
            </a:r>
            <a:endParaRPr lang="en-IN" dirty="0"/>
          </a:p>
        </p:txBody>
      </p:sp>
      <p:sp>
        <p:nvSpPr>
          <p:cNvPr id="181" name="TextBox 180">
            <a:extLst>
              <a:ext uri="{FF2B5EF4-FFF2-40B4-BE49-F238E27FC236}">
                <a16:creationId xmlns:a16="http://schemas.microsoft.com/office/drawing/2014/main" id="{86943D1E-CE33-4538-828D-C7E33F539C51}"/>
              </a:ext>
            </a:extLst>
          </p:cNvPr>
          <p:cNvSpPr txBox="1"/>
          <p:nvPr/>
        </p:nvSpPr>
        <p:spPr>
          <a:xfrm>
            <a:off x="4152484" y="4468935"/>
            <a:ext cx="615184" cy="369332"/>
          </a:xfrm>
          <a:prstGeom prst="rect">
            <a:avLst/>
          </a:prstGeom>
          <a:noFill/>
        </p:spPr>
        <p:txBody>
          <a:bodyPr wrap="square">
            <a:spAutoFit/>
          </a:bodyPr>
          <a:lstStyle/>
          <a:p>
            <a:r>
              <a:rPr lang="en-US" dirty="0"/>
              <a:t>q1</a:t>
            </a:r>
            <a:endParaRPr lang="en-IN" dirty="0"/>
          </a:p>
        </p:txBody>
      </p:sp>
      <p:sp>
        <p:nvSpPr>
          <p:cNvPr id="183" name="TextBox 182">
            <a:extLst>
              <a:ext uri="{FF2B5EF4-FFF2-40B4-BE49-F238E27FC236}">
                <a16:creationId xmlns:a16="http://schemas.microsoft.com/office/drawing/2014/main" id="{F0518F87-379F-4567-82EC-6B8559CB2FB8}"/>
              </a:ext>
            </a:extLst>
          </p:cNvPr>
          <p:cNvSpPr txBox="1"/>
          <p:nvPr/>
        </p:nvSpPr>
        <p:spPr>
          <a:xfrm>
            <a:off x="4480135" y="2502545"/>
            <a:ext cx="575067" cy="369332"/>
          </a:xfrm>
          <a:prstGeom prst="rect">
            <a:avLst/>
          </a:prstGeom>
          <a:noFill/>
        </p:spPr>
        <p:txBody>
          <a:bodyPr wrap="square">
            <a:spAutoFit/>
          </a:bodyPr>
          <a:lstStyle/>
          <a:p>
            <a:r>
              <a:rPr lang="en-US" dirty="0"/>
              <a:t>q1’</a:t>
            </a:r>
            <a:endParaRPr lang="en-IN" dirty="0"/>
          </a:p>
        </p:txBody>
      </p:sp>
      <p:sp>
        <p:nvSpPr>
          <p:cNvPr id="185" name="TextBox 184">
            <a:extLst>
              <a:ext uri="{FF2B5EF4-FFF2-40B4-BE49-F238E27FC236}">
                <a16:creationId xmlns:a16="http://schemas.microsoft.com/office/drawing/2014/main" id="{00E6C430-E241-42E3-87AD-7FC1EA00AF5F}"/>
              </a:ext>
            </a:extLst>
          </p:cNvPr>
          <p:cNvSpPr txBox="1"/>
          <p:nvPr/>
        </p:nvSpPr>
        <p:spPr>
          <a:xfrm>
            <a:off x="4361687" y="2712421"/>
            <a:ext cx="268960"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87" name="TextBox 186">
            <a:extLst>
              <a:ext uri="{FF2B5EF4-FFF2-40B4-BE49-F238E27FC236}">
                <a16:creationId xmlns:a16="http://schemas.microsoft.com/office/drawing/2014/main" id="{CDC9BFD4-5E67-4C58-BE10-412142CA6070}"/>
              </a:ext>
            </a:extLst>
          </p:cNvPr>
          <p:cNvSpPr txBox="1"/>
          <p:nvPr/>
        </p:nvSpPr>
        <p:spPr>
          <a:xfrm>
            <a:off x="4094508" y="4666252"/>
            <a:ext cx="402571"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189" name="TextBox 188">
            <a:extLst>
              <a:ext uri="{FF2B5EF4-FFF2-40B4-BE49-F238E27FC236}">
                <a16:creationId xmlns:a16="http://schemas.microsoft.com/office/drawing/2014/main" id="{F7D708F0-BE52-4CDE-9E94-967CC9F45D57}"/>
              </a:ext>
            </a:extLst>
          </p:cNvPr>
          <p:cNvSpPr txBox="1"/>
          <p:nvPr/>
        </p:nvSpPr>
        <p:spPr>
          <a:xfrm>
            <a:off x="8535509" y="6317471"/>
            <a:ext cx="2874146" cy="369332"/>
          </a:xfrm>
          <a:prstGeom prst="rect">
            <a:avLst/>
          </a:prstGeom>
          <a:noFill/>
        </p:spPr>
        <p:txBody>
          <a:bodyPr wrap="square">
            <a:spAutoFit/>
          </a:bodyPr>
          <a:lstStyle/>
          <a:p>
            <a:r>
              <a:rPr lang="en-IN" dirty="0"/>
              <a:t>ALL DIMENSIONS ARE IN mm</a:t>
            </a:r>
          </a:p>
        </p:txBody>
      </p:sp>
      <p:sp>
        <p:nvSpPr>
          <p:cNvPr id="2" name="Speech Bubble: Oval 1">
            <a:extLst>
              <a:ext uri="{FF2B5EF4-FFF2-40B4-BE49-F238E27FC236}">
                <a16:creationId xmlns:a16="http://schemas.microsoft.com/office/drawing/2014/main" id="{785D8D09-D1BF-E54A-BE61-129863FBA4B4}"/>
              </a:ext>
            </a:extLst>
          </p:cNvPr>
          <p:cNvSpPr/>
          <p:nvPr/>
        </p:nvSpPr>
        <p:spPr>
          <a:xfrm>
            <a:off x="9855508" y="4313426"/>
            <a:ext cx="1820551" cy="1585778"/>
          </a:xfrm>
          <a:prstGeom prst="wedgeEllipseCallout">
            <a:avLst>
              <a:gd name="adj1" fmla="val 65144"/>
              <a:gd name="adj2" fmla="val 52751"/>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dirty="0"/>
              <a:t>T L = 80mm</a:t>
            </a:r>
          </a:p>
          <a:p>
            <a:r>
              <a:rPr lang="en-IN" dirty="0"/>
              <a:t>HP = 20mm</a:t>
            </a:r>
          </a:p>
          <a:p>
            <a:r>
              <a:rPr lang="en-IN" dirty="0"/>
              <a:t>VP = 30mm</a:t>
            </a:r>
          </a:p>
        </p:txBody>
      </p:sp>
      <p:sp>
        <p:nvSpPr>
          <p:cNvPr id="4" name="Rectangle: Rounded Corners 3">
            <a:extLst>
              <a:ext uri="{FF2B5EF4-FFF2-40B4-BE49-F238E27FC236}">
                <a16:creationId xmlns:a16="http://schemas.microsoft.com/office/drawing/2014/main" id="{8A0D08C8-4F9B-5942-A0FF-836535B779B0}"/>
              </a:ext>
            </a:extLst>
          </p:cNvPr>
          <p:cNvSpPr/>
          <p:nvPr/>
        </p:nvSpPr>
        <p:spPr>
          <a:xfrm>
            <a:off x="138398" y="5590468"/>
            <a:ext cx="2024108" cy="94018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 </a:t>
            </a:r>
            <a:r>
              <a:rPr lang="en-US" dirty="0" err="1"/>
              <a:t>p’q</a:t>
            </a:r>
            <a:r>
              <a:rPr lang="en-IN" dirty="0" err="1"/>
              <a:t>2</a:t>
            </a:r>
            <a:r>
              <a:rPr lang="en-US" dirty="0"/>
              <a:t>’ = Front view</a:t>
            </a:r>
          </a:p>
          <a:p>
            <a:pPr algn="ctr"/>
            <a:endParaRPr lang="en-IN" dirty="0"/>
          </a:p>
          <a:p>
            <a:pPr algn="ctr"/>
            <a:r>
              <a:rPr lang="en-IN" dirty="0" err="1"/>
              <a:t>Pq2</a:t>
            </a:r>
            <a:r>
              <a:rPr lang="en-IN" dirty="0"/>
              <a:t> = Top view</a:t>
            </a:r>
          </a:p>
        </p:txBody>
      </p:sp>
    </p:spTree>
    <p:extLst>
      <p:ext uri="{BB962C8B-B14F-4D97-AF65-F5344CB8AC3E}">
        <p14:creationId xmlns:p14="http://schemas.microsoft.com/office/powerpoint/2010/main" val="693293488"/>
      </p:ext>
    </p:extLst>
  </p:cSld>
  <p:clrMapOvr>
    <a:masterClrMapping/>
  </p:clrMapOvr>
  <mc:AlternateContent xmlns:mc="http://schemas.openxmlformats.org/markup-compatibility/2006" xmlns:p14="http://schemas.microsoft.com/office/powerpoint/2010/main">
    <mc:Choice Requires="p14">
      <p:transition spd="slow" p14:dur="1500">
        <p:wheel spokes="1"/>
      </p:transition>
    </mc:Choice>
    <mc:Fallback xmlns="">
      <p:transition spd="slow">
        <p:wheel spokes="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circle(in)">
                                      <p:cBhvr>
                                        <p:cTn id="24" dur="20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500"/>
                                        <p:tgtEl>
                                          <p:spTgt spid="6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500"/>
                                        <p:tgtEl>
                                          <p:spTgt spid="7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wipe(down)">
                                      <p:cBhvr>
                                        <p:cTn id="44" dur="500"/>
                                        <p:tgtEl>
                                          <p:spTgt spid="71"/>
                                        </p:tgtEl>
                                      </p:cBhvr>
                                    </p:animEffec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wipe(down)">
                                      <p:cBhvr>
                                        <p:cTn id="49" dur="580">
                                          <p:stCondLst>
                                            <p:cond delay="0"/>
                                          </p:stCondLst>
                                        </p:cTn>
                                        <p:tgtEl>
                                          <p:spTgt spid="72"/>
                                        </p:tgtEl>
                                      </p:cBhvr>
                                    </p:animEffect>
                                    <p:anim calcmode="lin" valueType="num">
                                      <p:cBhvr>
                                        <p:cTn id="50" dur="1822" tmFilter="0,0; 0.14,0.36; 0.43,0.73; 0.71,0.91; 1.0,1.0">
                                          <p:stCondLst>
                                            <p:cond delay="0"/>
                                          </p:stCondLst>
                                        </p:cTn>
                                        <p:tgtEl>
                                          <p:spTgt spid="72"/>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72"/>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72"/>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72"/>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72"/>
                                        </p:tgtEl>
                                        <p:attrNameLst>
                                          <p:attrName>ppt_y</p:attrName>
                                        </p:attrNameLst>
                                      </p:cBhvr>
                                      <p:tavLst>
                                        <p:tav tm="0" fmla="#ppt_y-sin(pi*$)/81">
                                          <p:val>
                                            <p:fltVal val="0"/>
                                          </p:val>
                                        </p:tav>
                                        <p:tav tm="100000">
                                          <p:val>
                                            <p:fltVal val="1"/>
                                          </p:val>
                                        </p:tav>
                                      </p:tavLst>
                                    </p:anim>
                                    <p:animScale>
                                      <p:cBhvr>
                                        <p:cTn id="55" dur="26">
                                          <p:stCondLst>
                                            <p:cond delay="650"/>
                                          </p:stCondLst>
                                        </p:cTn>
                                        <p:tgtEl>
                                          <p:spTgt spid="72"/>
                                        </p:tgtEl>
                                      </p:cBhvr>
                                      <p:to x="100000" y="60000"/>
                                    </p:animScale>
                                    <p:animScale>
                                      <p:cBhvr>
                                        <p:cTn id="56" dur="166" decel="50000">
                                          <p:stCondLst>
                                            <p:cond delay="676"/>
                                          </p:stCondLst>
                                        </p:cTn>
                                        <p:tgtEl>
                                          <p:spTgt spid="72"/>
                                        </p:tgtEl>
                                      </p:cBhvr>
                                      <p:to x="100000" y="100000"/>
                                    </p:animScale>
                                    <p:animScale>
                                      <p:cBhvr>
                                        <p:cTn id="57" dur="26">
                                          <p:stCondLst>
                                            <p:cond delay="1312"/>
                                          </p:stCondLst>
                                        </p:cTn>
                                        <p:tgtEl>
                                          <p:spTgt spid="72"/>
                                        </p:tgtEl>
                                      </p:cBhvr>
                                      <p:to x="100000" y="80000"/>
                                    </p:animScale>
                                    <p:animScale>
                                      <p:cBhvr>
                                        <p:cTn id="58" dur="166" decel="50000">
                                          <p:stCondLst>
                                            <p:cond delay="1338"/>
                                          </p:stCondLst>
                                        </p:cTn>
                                        <p:tgtEl>
                                          <p:spTgt spid="72"/>
                                        </p:tgtEl>
                                      </p:cBhvr>
                                      <p:to x="100000" y="100000"/>
                                    </p:animScale>
                                    <p:animScale>
                                      <p:cBhvr>
                                        <p:cTn id="59" dur="26">
                                          <p:stCondLst>
                                            <p:cond delay="1642"/>
                                          </p:stCondLst>
                                        </p:cTn>
                                        <p:tgtEl>
                                          <p:spTgt spid="72"/>
                                        </p:tgtEl>
                                      </p:cBhvr>
                                      <p:to x="100000" y="90000"/>
                                    </p:animScale>
                                    <p:animScale>
                                      <p:cBhvr>
                                        <p:cTn id="60" dur="166" decel="50000">
                                          <p:stCondLst>
                                            <p:cond delay="1668"/>
                                          </p:stCondLst>
                                        </p:cTn>
                                        <p:tgtEl>
                                          <p:spTgt spid="72"/>
                                        </p:tgtEl>
                                      </p:cBhvr>
                                      <p:to x="100000" y="100000"/>
                                    </p:animScale>
                                    <p:animScale>
                                      <p:cBhvr>
                                        <p:cTn id="61" dur="26">
                                          <p:stCondLst>
                                            <p:cond delay="1808"/>
                                          </p:stCondLst>
                                        </p:cTn>
                                        <p:tgtEl>
                                          <p:spTgt spid="72"/>
                                        </p:tgtEl>
                                      </p:cBhvr>
                                      <p:to x="100000" y="95000"/>
                                    </p:animScale>
                                    <p:animScale>
                                      <p:cBhvr>
                                        <p:cTn id="62" dur="166" decel="50000">
                                          <p:stCondLst>
                                            <p:cond delay="1834"/>
                                          </p:stCondLst>
                                        </p:cTn>
                                        <p:tgtEl>
                                          <p:spTgt spid="72"/>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wipe(down)">
                                      <p:cBhvr>
                                        <p:cTn id="67" dur="580">
                                          <p:stCondLst>
                                            <p:cond delay="0"/>
                                          </p:stCondLst>
                                        </p:cTn>
                                        <p:tgtEl>
                                          <p:spTgt spid="84"/>
                                        </p:tgtEl>
                                      </p:cBhvr>
                                    </p:animEffect>
                                    <p:anim calcmode="lin" valueType="num">
                                      <p:cBhvr>
                                        <p:cTn id="68" dur="1822" tmFilter="0,0; 0.14,0.36; 0.43,0.73; 0.71,0.91; 1.0,1.0">
                                          <p:stCondLst>
                                            <p:cond delay="0"/>
                                          </p:stCondLst>
                                        </p:cTn>
                                        <p:tgtEl>
                                          <p:spTgt spid="84"/>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84"/>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84"/>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84"/>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84"/>
                                        </p:tgtEl>
                                        <p:attrNameLst>
                                          <p:attrName>ppt_y</p:attrName>
                                        </p:attrNameLst>
                                      </p:cBhvr>
                                      <p:tavLst>
                                        <p:tav tm="0" fmla="#ppt_y-sin(pi*$)/81">
                                          <p:val>
                                            <p:fltVal val="0"/>
                                          </p:val>
                                        </p:tav>
                                        <p:tav tm="100000">
                                          <p:val>
                                            <p:fltVal val="1"/>
                                          </p:val>
                                        </p:tav>
                                      </p:tavLst>
                                    </p:anim>
                                    <p:animScale>
                                      <p:cBhvr>
                                        <p:cTn id="73" dur="26">
                                          <p:stCondLst>
                                            <p:cond delay="650"/>
                                          </p:stCondLst>
                                        </p:cTn>
                                        <p:tgtEl>
                                          <p:spTgt spid="84"/>
                                        </p:tgtEl>
                                      </p:cBhvr>
                                      <p:to x="100000" y="60000"/>
                                    </p:animScale>
                                    <p:animScale>
                                      <p:cBhvr>
                                        <p:cTn id="74" dur="166" decel="50000">
                                          <p:stCondLst>
                                            <p:cond delay="676"/>
                                          </p:stCondLst>
                                        </p:cTn>
                                        <p:tgtEl>
                                          <p:spTgt spid="84"/>
                                        </p:tgtEl>
                                      </p:cBhvr>
                                      <p:to x="100000" y="100000"/>
                                    </p:animScale>
                                    <p:animScale>
                                      <p:cBhvr>
                                        <p:cTn id="75" dur="26">
                                          <p:stCondLst>
                                            <p:cond delay="1312"/>
                                          </p:stCondLst>
                                        </p:cTn>
                                        <p:tgtEl>
                                          <p:spTgt spid="84"/>
                                        </p:tgtEl>
                                      </p:cBhvr>
                                      <p:to x="100000" y="80000"/>
                                    </p:animScale>
                                    <p:animScale>
                                      <p:cBhvr>
                                        <p:cTn id="76" dur="166" decel="50000">
                                          <p:stCondLst>
                                            <p:cond delay="1338"/>
                                          </p:stCondLst>
                                        </p:cTn>
                                        <p:tgtEl>
                                          <p:spTgt spid="84"/>
                                        </p:tgtEl>
                                      </p:cBhvr>
                                      <p:to x="100000" y="100000"/>
                                    </p:animScale>
                                    <p:animScale>
                                      <p:cBhvr>
                                        <p:cTn id="77" dur="26">
                                          <p:stCondLst>
                                            <p:cond delay="1642"/>
                                          </p:stCondLst>
                                        </p:cTn>
                                        <p:tgtEl>
                                          <p:spTgt spid="84"/>
                                        </p:tgtEl>
                                      </p:cBhvr>
                                      <p:to x="100000" y="90000"/>
                                    </p:animScale>
                                    <p:animScale>
                                      <p:cBhvr>
                                        <p:cTn id="78" dur="166" decel="50000">
                                          <p:stCondLst>
                                            <p:cond delay="1668"/>
                                          </p:stCondLst>
                                        </p:cTn>
                                        <p:tgtEl>
                                          <p:spTgt spid="84"/>
                                        </p:tgtEl>
                                      </p:cBhvr>
                                      <p:to x="100000" y="100000"/>
                                    </p:animScale>
                                    <p:animScale>
                                      <p:cBhvr>
                                        <p:cTn id="79" dur="26">
                                          <p:stCondLst>
                                            <p:cond delay="1808"/>
                                          </p:stCondLst>
                                        </p:cTn>
                                        <p:tgtEl>
                                          <p:spTgt spid="84"/>
                                        </p:tgtEl>
                                      </p:cBhvr>
                                      <p:to x="100000" y="95000"/>
                                    </p:animScale>
                                    <p:animScale>
                                      <p:cBhvr>
                                        <p:cTn id="80" dur="166" decel="50000">
                                          <p:stCondLst>
                                            <p:cond delay="1834"/>
                                          </p:stCondLst>
                                        </p:cTn>
                                        <p:tgtEl>
                                          <p:spTgt spid="84"/>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fade">
                                      <p:cBhvr>
                                        <p:cTn id="85" dur="500"/>
                                        <p:tgtEl>
                                          <p:spTgt spid="8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nodeType="clickEffect">
                                  <p:stCondLst>
                                    <p:cond delay="0"/>
                                  </p:stCondLst>
                                  <p:childTnLst>
                                    <p:set>
                                      <p:cBhvr>
                                        <p:cTn id="94" dur="1" fill="hold">
                                          <p:stCondLst>
                                            <p:cond delay="0"/>
                                          </p:stCondLst>
                                        </p:cTn>
                                        <p:tgtEl>
                                          <p:spTgt spid="73"/>
                                        </p:tgtEl>
                                        <p:attrNameLst>
                                          <p:attrName>style.visibility</p:attrName>
                                        </p:attrNameLst>
                                      </p:cBhvr>
                                      <p:to>
                                        <p:strVal val="visible"/>
                                      </p:to>
                                    </p:set>
                                    <p:anim calcmode="lin" valueType="num">
                                      <p:cBhvr>
                                        <p:cTn id="95" dur="500" fill="hold"/>
                                        <p:tgtEl>
                                          <p:spTgt spid="73"/>
                                        </p:tgtEl>
                                        <p:attrNameLst>
                                          <p:attrName>ppt_w</p:attrName>
                                        </p:attrNameLst>
                                      </p:cBhvr>
                                      <p:tavLst>
                                        <p:tav tm="0">
                                          <p:val>
                                            <p:fltVal val="0"/>
                                          </p:val>
                                        </p:tav>
                                        <p:tav tm="100000">
                                          <p:val>
                                            <p:strVal val="#ppt_w"/>
                                          </p:val>
                                        </p:tav>
                                      </p:tavLst>
                                    </p:anim>
                                    <p:anim calcmode="lin" valueType="num">
                                      <p:cBhvr>
                                        <p:cTn id="96" dur="500" fill="hold"/>
                                        <p:tgtEl>
                                          <p:spTgt spid="73"/>
                                        </p:tgtEl>
                                        <p:attrNameLst>
                                          <p:attrName>ppt_h</p:attrName>
                                        </p:attrNameLst>
                                      </p:cBhvr>
                                      <p:tavLst>
                                        <p:tav tm="0">
                                          <p:val>
                                            <p:fltVal val="0"/>
                                          </p:val>
                                        </p:tav>
                                        <p:tav tm="100000">
                                          <p:val>
                                            <p:strVal val="#ppt_h"/>
                                          </p:val>
                                        </p:tav>
                                      </p:tavLst>
                                    </p:anim>
                                    <p:animEffect transition="in" filter="fade">
                                      <p:cBhvr>
                                        <p:cTn id="97" dur="500"/>
                                        <p:tgtEl>
                                          <p:spTgt spid="73"/>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animEffect transition="in" filter="barn(inVertical)">
                                      <p:cBhvr>
                                        <p:cTn id="102" dur="500"/>
                                        <p:tgtEl>
                                          <p:spTgt spid="7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fade">
                                      <p:cBhvr>
                                        <p:cTn id="107" dur="500"/>
                                        <p:tgtEl>
                                          <p:spTgt spid="77"/>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nodeType="clickEffect">
                                  <p:stCondLst>
                                    <p:cond delay="0"/>
                                  </p:stCondLst>
                                  <p:childTnLst>
                                    <p:set>
                                      <p:cBhvr>
                                        <p:cTn id="111" dur="1" fill="hold">
                                          <p:stCondLst>
                                            <p:cond delay="0"/>
                                          </p:stCondLst>
                                        </p:cTn>
                                        <p:tgtEl>
                                          <p:spTgt spid="74"/>
                                        </p:tgtEl>
                                        <p:attrNameLst>
                                          <p:attrName>style.visibility</p:attrName>
                                        </p:attrNameLst>
                                      </p:cBhvr>
                                      <p:to>
                                        <p:strVal val="visible"/>
                                      </p:to>
                                    </p:set>
                                    <p:anim calcmode="lin" valueType="num">
                                      <p:cBhvr>
                                        <p:cTn id="112" dur="500" fill="hold"/>
                                        <p:tgtEl>
                                          <p:spTgt spid="74"/>
                                        </p:tgtEl>
                                        <p:attrNameLst>
                                          <p:attrName>ppt_w</p:attrName>
                                        </p:attrNameLst>
                                      </p:cBhvr>
                                      <p:tavLst>
                                        <p:tav tm="0">
                                          <p:val>
                                            <p:fltVal val="0"/>
                                          </p:val>
                                        </p:tav>
                                        <p:tav tm="100000">
                                          <p:val>
                                            <p:strVal val="#ppt_w"/>
                                          </p:val>
                                        </p:tav>
                                      </p:tavLst>
                                    </p:anim>
                                    <p:anim calcmode="lin" valueType="num">
                                      <p:cBhvr>
                                        <p:cTn id="113" dur="500" fill="hold"/>
                                        <p:tgtEl>
                                          <p:spTgt spid="74"/>
                                        </p:tgtEl>
                                        <p:attrNameLst>
                                          <p:attrName>ppt_h</p:attrName>
                                        </p:attrNameLst>
                                      </p:cBhvr>
                                      <p:tavLst>
                                        <p:tav tm="0">
                                          <p:val>
                                            <p:fltVal val="0"/>
                                          </p:val>
                                        </p:tav>
                                        <p:tav tm="100000">
                                          <p:val>
                                            <p:strVal val="#ppt_h"/>
                                          </p:val>
                                        </p:tav>
                                      </p:tavLst>
                                    </p:anim>
                                    <p:animEffect transition="in" filter="fade">
                                      <p:cBhvr>
                                        <p:cTn id="114" dur="500"/>
                                        <p:tgtEl>
                                          <p:spTgt spid="74"/>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animEffect transition="in" filter="barn(inVertical)">
                                      <p:cBhvr>
                                        <p:cTn id="119" dur="500"/>
                                        <p:tgtEl>
                                          <p:spTgt spid="76"/>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78"/>
                                        </p:tgtEl>
                                        <p:attrNameLst>
                                          <p:attrName>style.visibility</p:attrName>
                                        </p:attrNameLst>
                                      </p:cBhvr>
                                      <p:to>
                                        <p:strVal val="visible"/>
                                      </p:to>
                                    </p:set>
                                    <p:animEffect transition="in" filter="fade">
                                      <p:cBhvr>
                                        <p:cTn id="124" dur="500"/>
                                        <p:tgtEl>
                                          <p:spTgt spid="78"/>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barn(inVertical)">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89"/>
                                        </p:tgtEl>
                                        <p:attrNameLst>
                                          <p:attrName>style.visibility</p:attrName>
                                        </p:attrNameLst>
                                      </p:cBhvr>
                                      <p:to>
                                        <p:strVal val="visible"/>
                                      </p:to>
                                    </p:set>
                                    <p:animEffect transition="in" filter="fade">
                                      <p:cBhvr>
                                        <p:cTn id="134" dur="500"/>
                                        <p:tgtEl>
                                          <p:spTgt spid="89"/>
                                        </p:tgtEl>
                                      </p:cBhvr>
                                    </p:animEffect>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nodeType="clickEffect">
                                  <p:stCondLst>
                                    <p:cond delay="0"/>
                                  </p:stCondLst>
                                  <p:childTnLst>
                                    <p:set>
                                      <p:cBhvr>
                                        <p:cTn id="138" dur="1" fill="hold">
                                          <p:stCondLst>
                                            <p:cond delay="0"/>
                                          </p:stCondLst>
                                        </p:cTn>
                                        <p:tgtEl>
                                          <p:spTgt spid="87"/>
                                        </p:tgtEl>
                                        <p:attrNameLst>
                                          <p:attrName>style.visibility</p:attrName>
                                        </p:attrNameLst>
                                      </p:cBhvr>
                                      <p:to>
                                        <p:strVal val="visible"/>
                                      </p:to>
                                    </p:set>
                                    <p:animEffect transition="in" filter="barn(inVertical)">
                                      <p:cBhvr>
                                        <p:cTn id="139" dur="500"/>
                                        <p:tgtEl>
                                          <p:spTgt spid="87"/>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91"/>
                                        </p:tgtEl>
                                        <p:attrNameLst>
                                          <p:attrName>style.visibility</p:attrName>
                                        </p:attrNameLst>
                                      </p:cBhvr>
                                      <p:to>
                                        <p:strVal val="visible"/>
                                      </p:to>
                                    </p:set>
                                    <p:animEffect transition="in" filter="fade">
                                      <p:cBhvr>
                                        <p:cTn id="144" dur="500"/>
                                        <p:tgtEl>
                                          <p:spTgt spid="91"/>
                                        </p:tgtEl>
                                      </p:cBhvr>
                                    </p:animEffect>
                                  </p:childTnLst>
                                </p:cTn>
                              </p:par>
                            </p:childTnLst>
                          </p:cTn>
                        </p:par>
                      </p:childTnLst>
                    </p:cTn>
                  </p:par>
                  <p:par>
                    <p:cTn id="145" fill="hold">
                      <p:stCondLst>
                        <p:cond delay="indefinite"/>
                      </p:stCondLst>
                      <p:childTnLst>
                        <p:par>
                          <p:cTn id="146" fill="hold">
                            <p:stCondLst>
                              <p:cond delay="0"/>
                            </p:stCondLst>
                            <p:childTnLst>
                              <p:par>
                                <p:cTn id="147" presetID="26" presetClass="entr" presetSubtype="0" fill="hold" nodeType="clickEffect">
                                  <p:stCondLst>
                                    <p:cond delay="0"/>
                                  </p:stCondLst>
                                  <p:childTnLst>
                                    <p:set>
                                      <p:cBhvr>
                                        <p:cTn id="148" dur="1" fill="hold">
                                          <p:stCondLst>
                                            <p:cond delay="0"/>
                                          </p:stCondLst>
                                        </p:cTn>
                                        <p:tgtEl>
                                          <p:spTgt spid="185">
                                            <p:txEl>
                                              <p:pRg st="0" end="0"/>
                                            </p:txEl>
                                          </p:spTgt>
                                        </p:tgtEl>
                                        <p:attrNameLst>
                                          <p:attrName>style.visibility</p:attrName>
                                        </p:attrNameLst>
                                      </p:cBhvr>
                                      <p:to>
                                        <p:strVal val="visible"/>
                                      </p:to>
                                    </p:set>
                                    <p:animEffect transition="in" filter="wipe(down)">
                                      <p:cBhvr>
                                        <p:cTn id="149" dur="580">
                                          <p:stCondLst>
                                            <p:cond delay="0"/>
                                          </p:stCondLst>
                                        </p:cTn>
                                        <p:tgtEl>
                                          <p:spTgt spid="185">
                                            <p:txEl>
                                              <p:pRg st="0" end="0"/>
                                            </p:txEl>
                                          </p:spTgt>
                                        </p:tgtEl>
                                      </p:cBhvr>
                                    </p:animEffect>
                                    <p:anim calcmode="lin" valueType="num">
                                      <p:cBhvr>
                                        <p:cTn id="150" dur="1822" tmFilter="0,0; 0.14,0.36; 0.43,0.73; 0.71,0.91; 1.0,1.0">
                                          <p:stCondLst>
                                            <p:cond delay="0"/>
                                          </p:stCondLst>
                                        </p:cTn>
                                        <p:tgtEl>
                                          <p:spTgt spid="185">
                                            <p:txEl>
                                              <p:pRg st="0" end="0"/>
                                            </p:txEl>
                                          </p:spTgt>
                                        </p:tgtEl>
                                        <p:attrNameLst>
                                          <p:attrName>ppt_x</p:attrName>
                                        </p:attrNameLst>
                                      </p:cBhvr>
                                      <p:tavLst>
                                        <p:tav tm="0">
                                          <p:val>
                                            <p:strVal val="#ppt_x-0.25"/>
                                          </p:val>
                                        </p:tav>
                                        <p:tav tm="100000">
                                          <p:val>
                                            <p:strVal val="#ppt_x"/>
                                          </p:val>
                                        </p:tav>
                                      </p:tavLst>
                                    </p:anim>
                                    <p:anim calcmode="lin" valueType="num">
                                      <p:cBhvr>
                                        <p:cTn id="151" dur="664" tmFilter="0.0,0.0; 0.25,0.07; 0.50,0.2; 0.75,0.467; 1.0,1.0">
                                          <p:stCondLst>
                                            <p:cond delay="0"/>
                                          </p:stCondLst>
                                        </p:cTn>
                                        <p:tgtEl>
                                          <p:spTgt spid="185">
                                            <p:txEl>
                                              <p:pRg st="0" end="0"/>
                                            </p:txEl>
                                          </p:spTgt>
                                        </p:tgtEl>
                                        <p:attrNameLst>
                                          <p:attrName>ppt_y</p:attrName>
                                        </p:attrNameLst>
                                      </p:cBhvr>
                                      <p:tavLst>
                                        <p:tav tm="0" fmla="#ppt_y-sin(pi*$)/3">
                                          <p:val>
                                            <p:fltVal val="0.5"/>
                                          </p:val>
                                        </p:tav>
                                        <p:tav tm="100000">
                                          <p:val>
                                            <p:fltVal val="1"/>
                                          </p:val>
                                        </p:tav>
                                      </p:tavLst>
                                    </p:anim>
                                    <p:anim calcmode="lin" valueType="num">
                                      <p:cBhvr>
                                        <p:cTn id="152" dur="664" tmFilter="0, 0; 0.125,0.2665; 0.25,0.4; 0.375,0.465; 0.5,0.5;  0.625,0.535; 0.75,0.6; 0.875,0.7335; 1,1">
                                          <p:stCondLst>
                                            <p:cond delay="664"/>
                                          </p:stCondLst>
                                        </p:cTn>
                                        <p:tgtEl>
                                          <p:spTgt spid="185">
                                            <p:txEl>
                                              <p:pRg st="0" end="0"/>
                                            </p:txEl>
                                          </p:spTgt>
                                        </p:tgtEl>
                                        <p:attrNameLst>
                                          <p:attrName>ppt_y</p:attrName>
                                        </p:attrNameLst>
                                      </p:cBhvr>
                                      <p:tavLst>
                                        <p:tav tm="0" fmla="#ppt_y-sin(pi*$)/9">
                                          <p:val>
                                            <p:fltVal val="0"/>
                                          </p:val>
                                        </p:tav>
                                        <p:tav tm="100000">
                                          <p:val>
                                            <p:fltVal val="1"/>
                                          </p:val>
                                        </p:tav>
                                      </p:tavLst>
                                    </p:anim>
                                    <p:anim calcmode="lin" valueType="num">
                                      <p:cBhvr>
                                        <p:cTn id="153" dur="332" tmFilter="0, 0; 0.125,0.2665; 0.25,0.4; 0.375,0.465; 0.5,0.5;  0.625,0.535; 0.75,0.6; 0.875,0.7335; 1,1">
                                          <p:stCondLst>
                                            <p:cond delay="1324"/>
                                          </p:stCondLst>
                                        </p:cTn>
                                        <p:tgtEl>
                                          <p:spTgt spid="185">
                                            <p:txEl>
                                              <p:pRg st="0" end="0"/>
                                            </p:txEl>
                                          </p:spTgt>
                                        </p:tgtEl>
                                        <p:attrNameLst>
                                          <p:attrName>ppt_y</p:attrName>
                                        </p:attrNameLst>
                                      </p:cBhvr>
                                      <p:tavLst>
                                        <p:tav tm="0" fmla="#ppt_y-sin(pi*$)/27">
                                          <p:val>
                                            <p:fltVal val="0"/>
                                          </p:val>
                                        </p:tav>
                                        <p:tav tm="100000">
                                          <p:val>
                                            <p:fltVal val="1"/>
                                          </p:val>
                                        </p:tav>
                                      </p:tavLst>
                                    </p:anim>
                                    <p:anim calcmode="lin" valueType="num">
                                      <p:cBhvr>
                                        <p:cTn id="154" dur="164" tmFilter="0, 0; 0.125,0.2665; 0.25,0.4; 0.375,0.465; 0.5,0.5;  0.625,0.535; 0.75,0.6; 0.875,0.7335; 1,1">
                                          <p:stCondLst>
                                            <p:cond delay="1656"/>
                                          </p:stCondLst>
                                        </p:cTn>
                                        <p:tgtEl>
                                          <p:spTgt spid="185">
                                            <p:txEl>
                                              <p:pRg st="0" end="0"/>
                                            </p:txEl>
                                          </p:spTgt>
                                        </p:tgtEl>
                                        <p:attrNameLst>
                                          <p:attrName>ppt_y</p:attrName>
                                        </p:attrNameLst>
                                      </p:cBhvr>
                                      <p:tavLst>
                                        <p:tav tm="0" fmla="#ppt_y-sin(pi*$)/81">
                                          <p:val>
                                            <p:fltVal val="0"/>
                                          </p:val>
                                        </p:tav>
                                        <p:tav tm="100000">
                                          <p:val>
                                            <p:fltVal val="1"/>
                                          </p:val>
                                        </p:tav>
                                      </p:tavLst>
                                    </p:anim>
                                    <p:animScale>
                                      <p:cBhvr>
                                        <p:cTn id="155" dur="26">
                                          <p:stCondLst>
                                            <p:cond delay="650"/>
                                          </p:stCondLst>
                                        </p:cTn>
                                        <p:tgtEl>
                                          <p:spTgt spid="185">
                                            <p:txEl>
                                              <p:pRg st="0" end="0"/>
                                            </p:txEl>
                                          </p:spTgt>
                                        </p:tgtEl>
                                      </p:cBhvr>
                                      <p:to x="100000" y="60000"/>
                                    </p:animScale>
                                    <p:animScale>
                                      <p:cBhvr>
                                        <p:cTn id="156" dur="166" decel="50000">
                                          <p:stCondLst>
                                            <p:cond delay="676"/>
                                          </p:stCondLst>
                                        </p:cTn>
                                        <p:tgtEl>
                                          <p:spTgt spid="185">
                                            <p:txEl>
                                              <p:pRg st="0" end="0"/>
                                            </p:txEl>
                                          </p:spTgt>
                                        </p:tgtEl>
                                      </p:cBhvr>
                                      <p:to x="100000" y="100000"/>
                                    </p:animScale>
                                    <p:animScale>
                                      <p:cBhvr>
                                        <p:cTn id="157" dur="26">
                                          <p:stCondLst>
                                            <p:cond delay="1312"/>
                                          </p:stCondLst>
                                        </p:cTn>
                                        <p:tgtEl>
                                          <p:spTgt spid="185">
                                            <p:txEl>
                                              <p:pRg st="0" end="0"/>
                                            </p:txEl>
                                          </p:spTgt>
                                        </p:tgtEl>
                                      </p:cBhvr>
                                      <p:to x="100000" y="80000"/>
                                    </p:animScale>
                                    <p:animScale>
                                      <p:cBhvr>
                                        <p:cTn id="158" dur="166" decel="50000">
                                          <p:stCondLst>
                                            <p:cond delay="1338"/>
                                          </p:stCondLst>
                                        </p:cTn>
                                        <p:tgtEl>
                                          <p:spTgt spid="185">
                                            <p:txEl>
                                              <p:pRg st="0" end="0"/>
                                            </p:txEl>
                                          </p:spTgt>
                                        </p:tgtEl>
                                      </p:cBhvr>
                                      <p:to x="100000" y="100000"/>
                                    </p:animScale>
                                    <p:animScale>
                                      <p:cBhvr>
                                        <p:cTn id="159" dur="26">
                                          <p:stCondLst>
                                            <p:cond delay="1642"/>
                                          </p:stCondLst>
                                        </p:cTn>
                                        <p:tgtEl>
                                          <p:spTgt spid="185">
                                            <p:txEl>
                                              <p:pRg st="0" end="0"/>
                                            </p:txEl>
                                          </p:spTgt>
                                        </p:tgtEl>
                                      </p:cBhvr>
                                      <p:to x="100000" y="90000"/>
                                    </p:animScale>
                                    <p:animScale>
                                      <p:cBhvr>
                                        <p:cTn id="160" dur="166" decel="50000">
                                          <p:stCondLst>
                                            <p:cond delay="1668"/>
                                          </p:stCondLst>
                                        </p:cTn>
                                        <p:tgtEl>
                                          <p:spTgt spid="185">
                                            <p:txEl>
                                              <p:pRg st="0" end="0"/>
                                            </p:txEl>
                                          </p:spTgt>
                                        </p:tgtEl>
                                      </p:cBhvr>
                                      <p:to x="100000" y="100000"/>
                                    </p:animScale>
                                    <p:animScale>
                                      <p:cBhvr>
                                        <p:cTn id="161" dur="26">
                                          <p:stCondLst>
                                            <p:cond delay="1808"/>
                                          </p:stCondLst>
                                        </p:cTn>
                                        <p:tgtEl>
                                          <p:spTgt spid="185">
                                            <p:txEl>
                                              <p:pRg st="0" end="0"/>
                                            </p:txEl>
                                          </p:spTgt>
                                        </p:tgtEl>
                                      </p:cBhvr>
                                      <p:to x="100000" y="95000"/>
                                    </p:animScale>
                                    <p:animScale>
                                      <p:cBhvr>
                                        <p:cTn id="162" dur="166" decel="50000">
                                          <p:stCondLst>
                                            <p:cond delay="1834"/>
                                          </p:stCondLst>
                                        </p:cTn>
                                        <p:tgtEl>
                                          <p:spTgt spid="185">
                                            <p:txEl>
                                              <p:pRg st="0" end="0"/>
                                            </p:txEl>
                                          </p:spTgt>
                                        </p:tgtEl>
                                      </p:cBhvr>
                                      <p:to x="100000" y="100000"/>
                                    </p:animScale>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183"/>
                                        </p:tgtEl>
                                        <p:attrNameLst>
                                          <p:attrName>style.visibility</p:attrName>
                                        </p:attrNameLst>
                                      </p:cBhvr>
                                      <p:to>
                                        <p:strVal val="visible"/>
                                      </p:to>
                                    </p:set>
                                    <p:animEffect transition="in" filter="fade">
                                      <p:cBhvr>
                                        <p:cTn id="167" dur="500"/>
                                        <p:tgtEl>
                                          <p:spTgt spid="183"/>
                                        </p:tgtEl>
                                      </p:cBhvr>
                                    </p:animEffect>
                                  </p:childTnLst>
                                </p:cTn>
                              </p:par>
                            </p:childTnLst>
                          </p:cTn>
                        </p:par>
                      </p:childTnLst>
                    </p:cTn>
                  </p:par>
                  <p:par>
                    <p:cTn id="168" fill="hold">
                      <p:stCondLst>
                        <p:cond delay="indefinite"/>
                      </p:stCondLst>
                      <p:childTnLst>
                        <p:par>
                          <p:cTn id="169" fill="hold">
                            <p:stCondLst>
                              <p:cond delay="0"/>
                            </p:stCondLst>
                            <p:childTnLst>
                              <p:par>
                                <p:cTn id="170" presetID="16" presetClass="entr" presetSubtype="21" fill="hold" nodeType="clickEffect">
                                  <p:stCondLst>
                                    <p:cond delay="0"/>
                                  </p:stCondLst>
                                  <p:childTnLst>
                                    <p:set>
                                      <p:cBhvr>
                                        <p:cTn id="171" dur="1" fill="hold">
                                          <p:stCondLst>
                                            <p:cond delay="0"/>
                                          </p:stCondLst>
                                        </p:cTn>
                                        <p:tgtEl>
                                          <p:spTgt spid="94"/>
                                        </p:tgtEl>
                                        <p:attrNameLst>
                                          <p:attrName>style.visibility</p:attrName>
                                        </p:attrNameLst>
                                      </p:cBhvr>
                                      <p:to>
                                        <p:strVal val="visible"/>
                                      </p:to>
                                    </p:set>
                                    <p:animEffect transition="in" filter="barn(inVertical)">
                                      <p:cBhvr>
                                        <p:cTn id="172" dur="500"/>
                                        <p:tgtEl>
                                          <p:spTgt spid="94"/>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97"/>
                                        </p:tgtEl>
                                        <p:attrNameLst>
                                          <p:attrName>style.visibility</p:attrName>
                                        </p:attrNameLst>
                                      </p:cBhvr>
                                      <p:to>
                                        <p:strVal val="visible"/>
                                      </p:to>
                                    </p:set>
                                    <p:animEffect transition="in" filter="fade">
                                      <p:cBhvr>
                                        <p:cTn id="177" dur="500"/>
                                        <p:tgtEl>
                                          <p:spTgt spid="97"/>
                                        </p:tgtEl>
                                      </p:cBhvr>
                                    </p:animEffect>
                                  </p:childTnLst>
                                </p:cTn>
                              </p:par>
                            </p:childTnLst>
                          </p:cTn>
                        </p:par>
                      </p:childTnLst>
                    </p:cTn>
                  </p:par>
                  <p:par>
                    <p:cTn id="178" fill="hold">
                      <p:stCondLst>
                        <p:cond delay="indefinite"/>
                      </p:stCondLst>
                      <p:childTnLst>
                        <p:par>
                          <p:cTn id="179" fill="hold">
                            <p:stCondLst>
                              <p:cond delay="0"/>
                            </p:stCondLst>
                            <p:childTnLst>
                              <p:par>
                                <p:cTn id="180" presetID="26" presetClass="entr" presetSubtype="0" fill="hold" nodeType="clickEffect">
                                  <p:stCondLst>
                                    <p:cond delay="0"/>
                                  </p:stCondLst>
                                  <p:childTnLst>
                                    <p:set>
                                      <p:cBhvr>
                                        <p:cTn id="181" dur="1" fill="hold">
                                          <p:stCondLst>
                                            <p:cond delay="0"/>
                                          </p:stCondLst>
                                        </p:cTn>
                                        <p:tgtEl>
                                          <p:spTgt spid="187">
                                            <p:txEl>
                                              <p:pRg st="0" end="0"/>
                                            </p:txEl>
                                          </p:spTgt>
                                        </p:tgtEl>
                                        <p:attrNameLst>
                                          <p:attrName>style.visibility</p:attrName>
                                        </p:attrNameLst>
                                      </p:cBhvr>
                                      <p:to>
                                        <p:strVal val="visible"/>
                                      </p:to>
                                    </p:set>
                                    <p:animEffect transition="in" filter="wipe(down)">
                                      <p:cBhvr>
                                        <p:cTn id="182" dur="580">
                                          <p:stCondLst>
                                            <p:cond delay="0"/>
                                          </p:stCondLst>
                                        </p:cTn>
                                        <p:tgtEl>
                                          <p:spTgt spid="187">
                                            <p:txEl>
                                              <p:pRg st="0" end="0"/>
                                            </p:txEl>
                                          </p:spTgt>
                                        </p:tgtEl>
                                      </p:cBhvr>
                                    </p:animEffect>
                                    <p:anim calcmode="lin" valueType="num">
                                      <p:cBhvr>
                                        <p:cTn id="183" dur="1822" tmFilter="0,0; 0.14,0.36; 0.43,0.73; 0.71,0.91; 1.0,1.0">
                                          <p:stCondLst>
                                            <p:cond delay="0"/>
                                          </p:stCondLst>
                                        </p:cTn>
                                        <p:tgtEl>
                                          <p:spTgt spid="187">
                                            <p:txEl>
                                              <p:pRg st="0" end="0"/>
                                            </p:txEl>
                                          </p:spTgt>
                                        </p:tgtEl>
                                        <p:attrNameLst>
                                          <p:attrName>ppt_x</p:attrName>
                                        </p:attrNameLst>
                                      </p:cBhvr>
                                      <p:tavLst>
                                        <p:tav tm="0">
                                          <p:val>
                                            <p:strVal val="#ppt_x-0.25"/>
                                          </p:val>
                                        </p:tav>
                                        <p:tav tm="100000">
                                          <p:val>
                                            <p:strVal val="#ppt_x"/>
                                          </p:val>
                                        </p:tav>
                                      </p:tavLst>
                                    </p:anim>
                                    <p:anim calcmode="lin" valueType="num">
                                      <p:cBhvr>
                                        <p:cTn id="184" dur="664" tmFilter="0.0,0.0; 0.25,0.07; 0.50,0.2; 0.75,0.467; 1.0,1.0">
                                          <p:stCondLst>
                                            <p:cond delay="0"/>
                                          </p:stCondLst>
                                        </p:cTn>
                                        <p:tgtEl>
                                          <p:spTgt spid="187">
                                            <p:txEl>
                                              <p:pRg st="0" end="0"/>
                                            </p:txEl>
                                          </p:spTgt>
                                        </p:tgtEl>
                                        <p:attrNameLst>
                                          <p:attrName>ppt_y</p:attrName>
                                        </p:attrNameLst>
                                      </p:cBhvr>
                                      <p:tavLst>
                                        <p:tav tm="0" fmla="#ppt_y-sin(pi*$)/3">
                                          <p:val>
                                            <p:fltVal val="0.5"/>
                                          </p:val>
                                        </p:tav>
                                        <p:tav tm="100000">
                                          <p:val>
                                            <p:fltVal val="1"/>
                                          </p:val>
                                        </p:tav>
                                      </p:tavLst>
                                    </p:anim>
                                    <p:anim calcmode="lin" valueType="num">
                                      <p:cBhvr>
                                        <p:cTn id="185" dur="664" tmFilter="0, 0; 0.125,0.2665; 0.25,0.4; 0.375,0.465; 0.5,0.5;  0.625,0.535; 0.75,0.6; 0.875,0.7335; 1,1">
                                          <p:stCondLst>
                                            <p:cond delay="664"/>
                                          </p:stCondLst>
                                        </p:cTn>
                                        <p:tgtEl>
                                          <p:spTgt spid="187">
                                            <p:txEl>
                                              <p:pRg st="0" end="0"/>
                                            </p:txEl>
                                          </p:spTgt>
                                        </p:tgtEl>
                                        <p:attrNameLst>
                                          <p:attrName>ppt_y</p:attrName>
                                        </p:attrNameLst>
                                      </p:cBhvr>
                                      <p:tavLst>
                                        <p:tav tm="0" fmla="#ppt_y-sin(pi*$)/9">
                                          <p:val>
                                            <p:fltVal val="0"/>
                                          </p:val>
                                        </p:tav>
                                        <p:tav tm="100000">
                                          <p:val>
                                            <p:fltVal val="1"/>
                                          </p:val>
                                        </p:tav>
                                      </p:tavLst>
                                    </p:anim>
                                    <p:anim calcmode="lin" valueType="num">
                                      <p:cBhvr>
                                        <p:cTn id="186" dur="332" tmFilter="0, 0; 0.125,0.2665; 0.25,0.4; 0.375,0.465; 0.5,0.5;  0.625,0.535; 0.75,0.6; 0.875,0.7335; 1,1">
                                          <p:stCondLst>
                                            <p:cond delay="1324"/>
                                          </p:stCondLst>
                                        </p:cTn>
                                        <p:tgtEl>
                                          <p:spTgt spid="187">
                                            <p:txEl>
                                              <p:pRg st="0" end="0"/>
                                            </p:txEl>
                                          </p:spTgt>
                                        </p:tgtEl>
                                        <p:attrNameLst>
                                          <p:attrName>ppt_y</p:attrName>
                                        </p:attrNameLst>
                                      </p:cBhvr>
                                      <p:tavLst>
                                        <p:tav tm="0" fmla="#ppt_y-sin(pi*$)/27">
                                          <p:val>
                                            <p:fltVal val="0"/>
                                          </p:val>
                                        </p:tav>
                                        <p:tav tm="100000">
                                          <p:val>
                                            <p:fltVal val="1"/>
                                          </p:val>
                                        </p:tav>
                                      </p:tavLst>
                                    </p:anim>
                                    <p:anim calcmode="lin" valueType="num">
                                      <p:cBhvr>
                                        <p:cTn id="187" dur="164" tmFilter="0, 0; 0.125,0.2665; 0.25,0.4; 0.375,0.465; 0.5,0.5;  0.625,0.535; 0.75,0.6; 0.875,0.7335; 1,1">
                                          <p:stCondLst>
                                            <p:cond delay="1656"/>
                                          </p:stCondLst>
                                        </p:cTn>
                                        <p:tgtEl>
                                          <p:spTgt spid="187">
                                            <p:txEl>
                                              <p:pRg st="0" end="0"/>
                                            </p:txEl>
                                          </p:spTgt>
                                        </p:tgtEl>
                                        <p:attrNameLst>
                                          <p:attrName>ppt_y</p:attrName>
                                        </p:attrNameLst>
                                      </p:cBhvr>
                                      <p:tavLst>
                                        <p:tav tm="0" fmla="#ppt_y-sin(pi*$)/81">
                                          <p:val>
                                            <p:fltVal val="0"/>
                                          </p:val>
                                        </p:tav>
                                        <p:tav tm="100000">
                                          <p:val>
                                            <p:fltVal val="1"/>
                                          </p:val>
                                        </p:tav>
                                      </p:tavLst>
                                    </p:anim>
                                    <p:animScale>
                                      <p:cBhvr>
                                        <p:cTn id="188" dur="26">
                                          <p:stCondLst>
                                            <p:cond delay="650"/>
                                          </p:stCondLst>
                                        </p:cTn>
                                        <p:tgtEl>
                                          <p:spTgt spid="187">
                                            <p:txEl>
                                              <p:pRg st="0" end="0"/>
                                            </p:txEl>
                                          </p:spTgt>
                                        </p:tgtEl>
                                      </p:cBhvr>
                                      <p:to x="100000" y="60000"/>
                                    </p:animScale>
                                    <p:animScale>
                                      <p:cBhvr>
                                        <p:cTn id="189" dur="166" decel="50000">
                                          <p:stCondLst>
                                            <p:cond delay="676"/>
                                          </p:stCondLst>
                                        </p:cTn>
                                        <p:tgtEl>
                                          <p:spTgt spid="187">
                                            <p:txEl>
                                              <p:pRg st="0" end="0"/>
                                            </p:txEl>
                                          </p:spTgt>
                                        </p:tgtEl>
                                      </p:cBhvr>
                                      <p:to x="100000" y="100000"/>
                                    </p:animScale>
                                    <p:animScale>
                                      <p:cBhvr>
                                        <p:cTn id="190" dur="26">
                                          <p:stCondLst>
                                            <p:cond delay="1312"/>
                                          </p:stCondLst>
                                        </p:cTn>
                                        <p:tgtEl>
                                          <p:spTgt spid="187">
                                            <p:txEl>
                                              <p:pRg st="0" end="0"/>
                                            </p:txEl>
                                          </p:spTgt>
                                        </p:tgtEl>
                                      </p:cBhvr>
                                      <p:to x="100000" y="80000"/>
                                    </p:animScale>
                                    <p:animScale>
                                      <p:cBhvr>
                                        <p:cTn id="191" dur="166" decel="50000">
                                          <p:stCondLst>
                                            <p:cond delay="1338"/>
                                          </p:stCondLst>
                                        </p:cTn>
                                        <p:tgtEl>
                                          <p:spTgt spid="187">
                                            <p:txEl>
                                              <p:pRg st="0" end="0"/>
                                            </p:txEl>
                                          </p:spTgt>
                                        </p:tgtEl>
                                      </p:cBhvr>
                                      <p:to x="100000" y="100000"/>
                                    </p:animScale>
                                    <p:animScale>
                                      <p:cBhvr>
                                        <p:cTn id="192" dur="26">
                                          <p:stCondLst>
                                            <p:cond delay="1642"/>
                                          </p:stCondLst>
                                        </p:cTn>
                                        <p:tgtEl>
                                          <p:spTgt spid="187">
                                            <p:txEl>
                                              <p:pRg st="0" end="0"/>
                                            </p:txEl>
                                          </p:spTgt>
                                        </p:tgtEl>
                                      </p:cBhvr>
                                      <p:to x="100000" y="90000"/>
                                    </p:animScale>
                                    <p:animScale>
                                      <p:cBhvr>
                                        <p:cTn id="193" dur="166" decel="50000">
                                          <p:stCondLst>
                                            <p:cond delay="1668"/>
                                          </p:stCondLst>
                                        </p:cTn>
                                        <p:tgtEl>
                                          <p:spTgt spid="187">
                                            <p:txEl>
                                              <p:pRg st="0" end="0"/>
                                            </p:txEl>
                                          </p:spTgt>
                                        </p:tgtEl>
                                      </p:cBhvr>
                                      <p:to x="100000" y="100000"/>
                                    </p:animScale>
                                    <p:animScale>
                                      <p:cBhvr>
                                        <p:cTn id="194" dur="26">
                                          <p:stCondLst>
                                            <p:cond delay="1808"/>
                                          </p:stCondLst>
                                        </p:cTn>
                                        <p:tgtEl>
                                          <p:spTgt spid="187">
                                            <p:txEl>
                                              <p:pRg st="0" end="0"/>
                                            </p:txEl>
                                          </p:spTgt>
                                        </p:tgtEl>
                                      </p:cBhvr>
                                      <p:to x="100000" y="95000"/>
                                    </p:animScale>
                                    <p:animScale>
                                      <p:cBhvr>
                                        <p:cTn id="195" dur="166" decel="50000">
                                          <p:stCondLst>
                                            <p:cond delay="1834"/>
                                          </p:stCondLst>
                                        </p:cTn>
                                        <p:tgtEl>
                                          <p:spTgt spid="187">
                                            <p:txEl>
                                              <p:pRg st="0" end="0"/>
                                            </p:txEl>
                                          </p:spTgt>
                                        </p:tgtEl>
                                      </p:cBhvr>
                                      <p:to x="100000" y="100000"/>
                                    </p:animScale>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181"/>
                                        </p:tgtEl>
                                        <p:attrNameLst>
                                          <p:attrName>style.visibility</p:attrName>
                                        </p:attrNameLst>
                                      </p:cBhvr>
                                      <p:to>
                                        <p:strVal val="visible"/>
                                      </p:to>
                                    </p:set>
                                    <p:animEffect transition="in" filter="fade">
                                      <p:cBhvr>
                                        <p:cTn id="200" dur="500"/>
                                        <p:tgtEl>
                                          <p:spTgt spid="181"/>
                                        </p:tgtEl>
                                      </p:cBhvr>
                                    </p:animEffect>
                                  </p:childTnLst>
                                </p:cTn>
                              </p:par>
                            </p:childTnLst>
                          </p:cTn>
                        </p:par>
                      </p:childTnLst>
                    </p:cTn>
                  </p:par>
                  <p:par>
                    <p:cTn id="201" fill="hold">
                      <p:stCondLst>
                        <p:cond delay="indefinite"/>
                      </p:stCondLst>
                      <p:childTnLst>
                        <p:par>
                          <p:cTn id="202" fill="hold">
                            <p:stCondLst>
                              <p:cond delay="0"/>
                            </p:stCondLst>
                            <p:childTnLst>
                              <p:par>
                                <p:cTn id="203" presetID="2" presetClass="entr" presetSubtype="1" fill="hold" nodeType="clickEffect">
                                  <p:stCondLst>
                                    <p:cond delay="0"/>
                                  </p:stCondLst>
                                  <p:childTnLst>
                                    <p:set>
                                      <p:cBhvr>
                                        <p:cTn id="204" dur="1" fill="hold">
                                          <p:stCondLst>
                                            <p:cond delay="0"/>
                                          </p:stCondLst>
                                        </p:cTn>
                                        <p:tgtEl>
                                          <p:spTgt spid="93"/>
                                        </p:tgtEl>
                                        <p:attrNameLst>
                                          <p:attrName>style.visibility</p:attrName>
                                        </p:attrNameLst>
                                      </p:cBhvr>
                                      <p:to>
                                        <p:strVal val="visible"/>
                                      </p:to>
                                    </p:set>
                                    <p:anim calcmode="lin" valueType="num">
                                      <p:cBhvr additive="base">
                                        <p:cTn id="205" dur="500" fill="hold"/>
                                        <p:tgtEl>
                                          <p:spTgt spid="93"/>
                                        </p:tgtEl>
                                        <p:attrNameLst>
                                          <p:attrName>ppt_x</p:attrName>
                                        </p:attrNameLst>
                                      </p:cBhvr>
                                      <p:tavLst>
                                        <p:tav tm="0">
                                          <p:val>
                                            <p:strVal val="#ppt_x"/>
                                          </p:val>
                                        </p:tav>
                                        <p:tav tm="100000">
                                          <p:val>
                                            <p:strVal val="#ppt_x"/>
                                          </p:val>
                                        </p:tav>
                                      </p:tavLst>
                                    </p:anim>
                                    <p:anim calcmode="lin" valueType="num">
                                      <p:cBhvr additive="base">
                                        <p:cTn id="206" dur="500" fill="hold"/>
                                        <p:tgtEl>
                                          <p:spTgt spid="93"/>
                                        </p:tgtEl>
                                        <p:attrNameLst>
                                          <p:attrName>ppt_y</p:attrName>
                                        </p:attrNameLst>
                                      </p:cBhvr>
                                      <p:tavLst>
                                        <p:tav tm="0">
                                          <p:val>
                                            <p:strVal val="0-#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99"/>
                                        </p:tgtEl>
                                        <p:attrNameLst>
                                          <p:attrName>style.visibility</p:attrName>
                                        </p:attrNameLst>
                                      </p:cBhvr>
                                      <p:to>
                                        <p:strVal val="visible"/>
                                      </p:to>
                                    </p:set>
                                    <p:animEffect transition="in" filter="fade">
                                      <p:cBhvr>
                                        <p:cTn id="211" dur="500"/>
                                        <p:tgtEl>
                                          <p:spTgt spid="99"/>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1" fill="hold" nodeType="clickEffect">
                                  <p:stCondLst>
                                    <p:cond delay="0"/>
                                  </p:stCondLst>
                                  <p:childTnLst>
                                    <p:set>
                                      <p:cBhvr>
                                        <p:cTn id="215" dur="1" fill="hold">
                                          <p:stCondLst>
                                            <p:cond delay="0"/>
                                          </p:stCondLst>
                                        </p:cTn>
                                        <p:tgtEl>
                                          <p:spTgt spid="101"/>
                                        </p:tgtEl>
                                        <p:attrNameLst>
                                          <p:attrName>style.visibility</p:attrName>
                                        </p:attrNameLst>
                                      </p:cBhvr>
                                      <p:to>
                                        <p:strVal val="visible"/>
                                      </p:to>
                                    </p:set>
                                    <p:animEffect transition="in" filter="wipe(up)">
                                      <p:cBhvr>
                                        <p:cTn id="216" dur="500"/>
                                        <p:tgtEl>
                                          <p:spTgt spid="101"/>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4" fill="hold" nodeType="clickEffect">
                                  <p:stCondLst>
                                    <p:cond delay="0"/>
                                  </p:stCondLst>
                                  <p:childTnLst>
                                    <p:set>
                                      <p:cBhvr>
                                        <p:cTn id="220" dur="1" fill="hold">
                                          <p:stCondLst>
                                            <p:cond delay="0"/>
                                          </p:stCondLst>
                                        </p:cTn>
                                        <p:tgtEl>
                                          <p:spTgt spid="103"/>
                                        </p:tgtEl>
                                        <p:attrNameLst>
                                          <p:attrName>style.visibility</p:attrName>
                                        </p:attrNameLst>
                                      </p:cBhvr>
                                      <p:to>
                                        <p:strVal val="visible"/>
                                      </p:to>
                                    </p:set>
                                    <p:animEffect transition="in" filter="wipe(down)">
                                      <p:cBhvr>
                                        <p:cTn id="221" dur="500"/>
                                        <p:tgtEl>
                                          <p:spTgt spid="103"/>
                                        </p:tgtEl>
                                      </p:cBhvr>
                                    </p:animEffect>
                                  </p:childTnLst>
                                </p:cTn>
                              </p:par>
                            </p:childTnLst>
                          </p:cTn>
                        </p:par>
                      </p:childTnLst>
                    </p:cTn>
                  </p:par>
                  <p:par>
                    <p:cTn id="222" fill="hold">
                      <p:stCondLst>
                        <p:cond delay="indefinite"/>
                      </p:stCondLst>
                      <p:childTnLst>
                        <p:par>
                          <p:cTn id="223" fill="hold">
                            <p:stCondLst>
                              <p:cond delay="0"/>
                            </p:stCondLst>
                            <p:childTnLst>
                              <p:par>
                                <p:cTn id="224" presetID="31" presetClass="entr" presetSubtype="0" fill="hold" grpId="0" nodeType="clickEffect">
                                  <p:stCondLst>
                                    <p:cond delay="0"/>
                                  </p:stCondLst>
                                  <p:childTnLst>
                                    <p:set>
                                      <p:cBhvr>
                                        <p:cTn id="225" dur="1" fill="hold">
                                          <p:stCondLst>
                                            <p:cond delay="0"/>
                                          </p:stCondLst>
                                        </p:cTn>
                                        <p:tgtEl>
                                          <p:spTgt spid="119"/>
                                        </p:tgtEl>
                                        <p:attrNameLst>
                                          <p:attrName>style.visibility</p:attrName>
                                        </p:attrNameLst>
                                      </p:cBhvr>
                                      <p:to>
                                        <p:strVal val="visible"/>
                                      </p:to>
                                    </p:set>
                                    <p:anim calcmode="lin" valueType="num">
                                      <p:cBhvr>
                                        <p:cTn id="226" dur="1000" fill="hold"/>
                                        <p:tgtEl>
                                          <p:spTgt spid="119"/>
                                        </p:tgtEl>
                                        <p:attrNameLst>
                                          <p:attrName>ppt_w</p:attrName>
                                        </p:attrNameLst>
                                      </p:cBhvr>
                                      <p:tavLst>
                                        <p:tav tm="0">
                                          <p:val>
                                            <p:fltVal val="0"/>
                                          </p:val>
                                        </p:tav>
                                        <p:tav tm="100000">
                                          <p:val>
                                            <p:strVal val="#ppt_w"/>
                                          </p:val>
                                        </p:tav>
                                      </p:tavLst>
                                    </p:anim>
                                    <p:anim calcmode="lin" valueType="num">
                                      <p:cBhvr>
                                        <p:cTn id="227" dur="1000" fill="hold"/>
                                        <p:tgtEl>
                                          <p:spTgt spid="119"/>
                                        </p:tgtEl>
                                        <p:attrNameLst>
                                          <p:attrName>ppt_h</p:attrName>
                                        </p:attrNameLst>
                                      </p:cBhvr>
                                      <p:tavLst>
                                        <p:tav tm="0">
                                          <p:val>
                                            <p:fltVal val="0"/>
                                          </p:val>
                                        </p:tav>
                                        <p:tav tm="100000">
                                          <p:val>
                                            <p:strVal val="#ppt_h"/>
                                          </p:val>
                                        </p:tav>
                                      </p:tavLst>
                                    </p:anim>
                                    <p:anim calcmode="lin" valueType="num">
                                      <p:cBhvr>
                                        <p:cTn id="228" dur="1000" fill="hold"/>
                                        <p:tgtEl>
                                          <p:spTgt spid="119"/>
                                        </p:tgtEl>
                                        <p:attrNameLst>
                                          <p:attrName>style.rotation</p:attrName>
                                        </p:attrNameLst>
                                      </p:cBhvr>
                                      <p:tavLst>
                                        <p:tav tm="0">
                                          <p:val>
                                            <p:fltVal val="90"/>
                                          </p:val>
                                        </p:tav>
                                        <p:tav tm="100000">
                                          <p:val>
                                            <p:fltVal val="0"/>
                                          </p:val>
                                        </p:tav>
                                      </p:tavLst>
                                    </p:anim>
                                    <p:animEffect transition="in" filter="fade">
                                      <p:cBhvr>
                                        <p:cTn id="229" dur="1000"/>
                                        <p:tgtEl>
                                          <p:spTgt spid="119"/>
                                        </p:tgtEl>
                                      </p:cBhvr>
                                    </p:animEffect>
                                  </p:childTnLst>
                                </p:cTn>
                              </p:par>
                            </p:childTnLst>
                          </p:cTn>
                        </p:par>
                      </p:childTnLst>
                    </p:cTn>
                  </p:par>
                  <p:par>
                    <p:cTn id="230" fill="hold">
                      <p:stCondLst>
                        <p:cond delay="indefinite"/>
                      </p:stCondLst>
                      <p:childTnLst>
                        <p:par>
                          <p:cTn id="231" fill="hold">
                            <p:stCondLst>
                              <p:cond delay="0"/>
                            </p:stCondLst>
                            <p:childTnLst>
                              <p:par>
                                <p:cTn id="232" presetID="26" presetClass="entr" presetSubtype="0" fill="hold" grpId="0" nodeType="clickEffect">
                                  <p:stCondLst>
                                    <p:cond delay="0"/>
                                  </p:stCondLst>
                                  <p:childTnLst>
                                    <p:set>
                                      <p:cBhvr>
                                        <p:cTn id="233" dur="1" fill="hold">
                                          <p:stCondLst>
                                            <p:cond delay="0"/>
                                          </p:stCondLst>
                                        </p:cTn>
                                        <p:tgtEl>
                                          <p:spTgt spid="129"/>
                                        </p:tgtEl>
                                        <p:attrNameLst>
                                          <p:attrName>style.visibility</p:attrName>
                                        </p:attrNameLst>
                                      </p:cBhvr>
                                      <p:to>
                                        <p:strVal val="visible"/>
                                      </p:to>
                                    </p:set>
                                    <p:animEffect transition="in" filter="wipe(down)">
                                      <p:cBhvr>
                                        <p:cTn id="234" dur="580">
                                          <p:stCondLst>
                                            <p:cond delay="0"/>
                                          </p:stCondLst>
                                        </p:cTn>
                                        <p:tgtEl>
                                          <p:spTgt spid="129"/>
                                        </p:tgtEl>
                                      </p:cBhvr>
                                    </p:animEffect>
                                    <p:anim calcmode="lin" valueType="num">
                                      <p:cBhvr>
                                        <p:cTn id="235" dur="1822" tmFilter="0,0; 0.14,0.36; 0.43,0.73; 0.71,0.91; 1.0,1.0">
                                          <p:stCondLst>
                                            <p:cond delay="0"/>
                                          </p:stCondLst>
                                        </p:cTn>
                                        <p:tgtEl>
                                          <p:spTgt spid="129"/>
                                        </p:tgtEl>
                                        <p:attrNameLst>
                                          <p:attrName>ppt_x</p:attrName>
                                        </p:attrNameLst>
                                      </p:cBhvr>
                                      <p:tavLst>
                                        <p:tav tm="0">
                                          <p:val>
                                            <p:strVal val="#ppt_x-0.25"/>
                                          </p:val>
                                        </p:tav>
                                        <p:tav tm="100000">
                                          <p:val>
                                            <p:strVal val="#ppt_x"/>
                                          </p:val>
                                        </p:tav>
                                      </p:tavLst>
                                    </p:anim>
                                    <p:anim calcmode="lin" valueType="num">
                                      <p:cBhvr>
                                        <p:cTn id="236" dur="664" tmFilter="0.0,0.0; 0.25,0.07; 0.50,0.2; 0.75,0.467; 1.0,1.0">
                                          <p:stCondLst>
                                            <p:cond delay="0"/>
                                          </p:stCondLst>
                                        </p:cTn>
                                        <p:tgtEl>
                                          <p:spTgt spid="129"/>
                                        </p:tgtEl>
                                        <p:attrNameLst>
                                          <p:attrName>ppt_y</p:attrName>
                                        </p:attrNameLst>
                                      </p:cBhvr>
                                      <p:tavLst>
                                        <p:tav tm="0" fmla="#ppt_y-sin(pi*$)/3">
                                          <p:val>
                                            <p:fltVal val="0.5"/>
                                          </p:val>
                                        </p:tav>
                                        <p:tav tm="100000">
                                          <p:val>
                                            <p:fltVal val="1"/>
                                          </p:val>
                                        </p:tav>
                                      </p:tavLst>
                                    </p:anim>
                                    <p:anim calcmode="lin" valueType="num">
                                      <p:cBhvr>
                                        <p:cTn id="237" dur="664" tmFilter="0, 0; 0.125,0.2665; 0.25,0.4; 0.375,0.465; 0.5,0.5;  0.625,0.535; 0.75,0.6; 0.875,0.7335; 1,1">
                                          <p:stCondLst>
                                            <p:cond delay="664"/>
                                          </p:stCondLst>
                                        </p:cTn>
                                        <p:tgtEl>
                                          <p:spTgt spid="129"/>
                                        </p:tgtEl>
                                        <p:attrNameLst>
                                          <p:attrName>ppt_y</p:attrName>
                                        </p:attrNameLst>
                                      </p:cBhvr>
                                      <p:tavLst>
                                        <p:tav tm="0" fmla="#ppt_y-sin(pi*$)/9">
                                          <p:val>
                                            <p:fltVal val="0"/>
                                          </p:val>
                                        </p:tav>
                                        <p:tav tm="100000">
                                          <p:val>
                                            <p:fltVal val="1"/>
                                          </p:val>
                                        </p:tav>
                                      </p:tavLst>
                                    </p:anim>
                                    <p:anim calcmode="lin" valueType="num">
                                      <p:cBhvr>
                                        <p:cTn id="238" dur="332" tmFilter="0, 0; 0.125,0.2665; 0.25,0.4; 0.375,0.465; 0.5,0.5;  0.625,0.535; 0.75,0.6; 0.875,0.7335; 1,1">
                                          <p:stCondLst>
                                            <p:cond delay="1324"/>
                                          </p:stCondLst>
                                        </p:cTn>
                                        <p:tgtEl>
                                          <p:spTgt spid="129"/>
                                        </p:tgtEl>
                                        <p:attrNameLst>
                                          <p:attrName>ppt_y</p:attrName>
                                        </p:attrNameLst>
                                      </p:cBhvr>
                                      <p:tavLst>
                                        <p:tav tm="0" fmla="#ppt_y-sin(pi*$)/27">
                                          <p:val>
                                            <p:fltVal val="0"/>
                                          </p:val>
                                        </p:tav>
                                        <p:tav tm="100000">
                                          <p:val>
                                            <p:fltVal val="1"/>
                                          </p:val>
                                        </p:tav>
                                      </p:tavLst>
                                    </p:anim>
                                    <p:anim calcmode="lin" valueType="num">
                                      <p:cBhvr>
                                        <p:cTn id="239" dur="164" tmFilter="0, 0; 0.125,0.2665; 0.25,0.4; 0.375,0.465; 0.5,0.5;  0.625,0.535; 0.75,0.6; 0.875,0.7335; 1,1">
                                          <p:stCondLst>
                                            <p:cond delay="1656"/>
                                          </p:stCondLst>
                                        </p:cTn>
                                        <p:tgtEl>
                                          <p:spTgt spid="129"/>
                                        </p:tgtEl>
                                        <p:attrNameLst>
                                          <p:attrName>ppt_y</p:attrName>
                                        </p:attrNameLst>
                                      </p:cBhvr>
                                      <p:tavLst>
                                        <p:tav tm="0" fmla="#ppt_y-sin(pi*$)/81">
                                          <p:val>
                                            <p:fltVal val="0"/>
                                          </p:val>
                                        </p:tav>
                                        <p:tav tm="100000">
                                          <p:val>
                                            <p:fltVal val="1"/>
                                          </p:val>
                                        </p:tav>
                                      </p:tavLst>
                                    </p:anim>
                                    <p:animScale>
                                      <p:cBhvr>
                                        <p:cTn id="240" dur="26">
                                          <p:stCondLst>
                                            <p:cond delay="650"/>
                                          </p:stCondLst>
                                        </p:cTn>
                                        <p:tgtEl>
                                          <p:spTgt spid="129"/>
                                        </p:tgtEl>
                                      </p:cBhvr>
                                      <p:to x="100000" y="60000"/>
                                    </p:animScale>
                                    <p:animScale>
                                      <p:cBhvr>
                                        <p:cTn id="241" dur="166" decel="50000">
                                          <p:stCondLst>
                                            <p:cond delay="676"/>
                                          </p:stCondLst>
                                        </p:cTn>
                                        <p:tgtEl>
                                          <p:spTgt spid="129"/>
                                        </p:tgtEl>
                                      </p:cBhvr>
                                      <p:to x="100000" y="100000"/>
                                    </p:animScale>
                                    <p:animScale>
                                      <p:cBhvr>
                                        <p:cTn id="242" dur="26">
                                          <p:stCondLst>
                                            <p:cond delay="1312"/>
                                          </p:stCondLst>
                                        </p:cTn>
                                        <p:tgtEl>
                                          <p:spTgt spid="129"/>
                                        </p:tgtEl>
                                      </p:cBhvr>
                                      <p:to x="100000" y="80000"/>
                                    </p:animScale>
                                    <p:animScale>
                                      <p:cBhvr>
                                        <p:cTn id="243" dur="166" decel="50000">
                                          <p:stCondLst>
                                            <p:cond delay="1338"/>
                                          </p:stCondLst>
                                        </p:cTn>
                                        <p:tgtEl>
                                          <p:spTgt spid="129"/>
                                        </p:tgtEl>
                                      </p:cBhvr>
                                      <p:to x="100000" y="100000"/>
                                    </p:animScale>
                                    <p:animScale>
                                      <p:cBhvr>
                                        <p:cTn id="244" dur="26">
                                          <p:stCondLst>
                                            <p:cond delay="1642"/>
                                          </p:stCondLst>
                                        </p:cTn>
                                        <p:tgtEl>
                                          <p:spTgt spid="129"/>
                                        </p:tgtEl>
                                      </p:cBhvr>
                                      <p:to x="100000" y="90000"/>
                                    </p:animScale>
                                    <p:animScale>
                                      <p:cBhvr>
                                        <p:cTn id="245" dur="166" decel="50000">
                                          <p:stCondLst>
                                            <p:cond delay="1668"/>
                                          </p:stCondLst>
                                        </p:cTn>
                                        <p:tgtEl>
                                          <p:spTgt spid="129"/>
                                        </p:tgtEl>
                                      </p:cBhvr>
                                      <p:to x="100000" y="100000"/>
                                    </p:animScale>
                                    <p:animScale>
                                      <p:cBhvr>
                                        <p:cTn id="246" dur="26">
                                          <p:stCondLst>
                                            <p:cond delay="1808"/>
                                          </p:stCondLst>
                                        </p:cTn>
                                        <p:tgtEl>
                                          <p:spTgt spid="129"/>
                                        </p:tgtEl>
                                      </p:cBhvr>
                                      <p:to x="100000" y="95000"/>
                                    </p:animScale>
                                    <p:animScale>
                                      <p:cBhvr>
                                        <p:cTn id="247" dur="166" decel="50000">
                                          <p:stCondLst>
                                            <p:cond delay="1834"/>
                                          </p:stCondLst>
                                        </p:cTn>
                                        <p:tgtEl>
                                          <p:spTgt spid="129"/>
                                        </p:tgtEl>
                                      </p:cBhvr>
                                      <p:to x="100000" y="100000"/>
                                    </p:animScale>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0" nodeType="clickEffect">
                                  <p:stCondLst>
                                    <p:cond delay="0"/>
                                  </p:stCondLst>
                                  <p:childTnLst>
                                    <p:set>
                                      <p:cBhvr>
                                        <p:cTn id="251" dur="1" fill="hold">
                                          <p:stCondLst>
                                            <p:cond delay="0"/>
                                          </p:stCondLst>
                                        </p:cTn>
                                        <p:tgtEl>
                                          <p:spTgt spid="133"/>
                                        </p:tgtEl>
                                        <p:attrNameLst>
                                          <p:attrName>style.visibility</p:attrName>
                                        </p:attrNameLst>
                                      </p:cBhvr>
                                      <p:to>
                                        <p:strVal val="visible"/>
                                      </p:to>
                                    </p:set>
                                    <p:animEffect transition="in" filter="fade">
                                      <p:cBhvr>
                                        <p:cTn id="252" dur="500"/>
                                        <p:tgtEl>
                                          <p:spTgt spid="133"/>
                                        </p:tgtEl>
                                      </p:cBhvr>
                                    </p:animEffect>
                                  </p:childTnLst>
                                </p:cTn>
                              </p:par>
                            </p:childTnLst>
                          </p:cTn>
                        </p:par>
                      </p:childTnLst>
                    </p:cTn>
                  </p:par>
                  <p:par>
                    <p:cTn id="253" fill="hold">
                      <p:stCondLst>
                        <p:cond delay="indefinite"/>
                      </p:stCondLst>
                      <p:childTnLst>
                        <p:par>
                          <p:cTn id="254" fill="hold">
                            <p:stCondLst>
                              <p:cond delay="0"/>
                            </p:stCondLst>
                            <p:childTnLst>
                              <p:par>
                                <p:cTn id="255" presetID="16" presetClass="entr" presetSubtype="21" fill="hold" nodeType="clickEffect">
                                  <p:stCondLst>
                                    <p:cond delay="0"/>
                                  </p:stCondLst>
                                  <p:childTnLst>
                                    <p:set>
                                      <p:cBhvr>
                                        <p:cTn id="256" dur="1" fill="hold">
                                          <p:stCondLst>
                                            <p:cond delay="0"/>
                                          </p:stCondLst>
                                        </p:cTn>
                                        <p:tgtEl>
                                          <p:spTgt spid="122"/>
                                        </p:tgtEl>
                                        <p:attrNameLst>
                                          <p:attrName>style.visibility</p:attrName>
                                        </p:attrNameLst>
                                      </p:cBhvr>
                                      <p:to>
                                        <p:strVal val="visible"/>
                                      </p:to>
                                    </p:set>
                                    <p:animEffect transition="in" filter="barn(inVertical)">
                                      <p:cBhvr>
                                        <p:cTn id="257" dur="500"/>
                                        <p:tgtEl>
                                          <p:spTgt spid="122"/>
                                        </p:tgtEl>
                                      </p:cBhvr>
                                    </p:animEffect>
                                  </p:childTnLst>
                                </p:cTn>
                              </p:par>
                            </p:childTnLst>
                          </p:cTn>
                        </p:par>
                      </p:childTnLst>
                    </p:cTn>
                  </p:par>
                  <p:par>
                    <p:cTn id="258" fill="hold">
                      <p:stCondLst>
                        <p:cond delay="indefinite"/>
                      </p:stCondLst>
                      <p:childTnLst>
                        <p:par>
                          <p:cTn id="259" fill="hold">
                            <p:stCondLst>
                              <p:cond delay="0"/>
                            </p:stCondLst>
                            <p:childTnLst>
                              <p:par>
                                <p:cTn id="260" presetID="10" presetClass="entr" presetSubtype="0" fill="hold" grpId="0" nodeType="clickEffect">
                                  <p:stCondLst>
                                    <p:cond delay="0"/>
                                  </p:stCondLst>
                                  <p:childTnLst>
                                    <p:set>
                                      <p:cBhvr>
                                        <p:cTn id="261" dur="1" fill="hold">
                                          <p:stCondLst>
                                            <p:cond delay="0"/>
                                          </p:stCondLst>
                                        </p:cTn>
                                        <p:tgtEl>
                                          <p:spTgt spid="137"/>
                                        </p:tgtEl>
                                        <p:attrNameLst>
                                          <p:attrName>style.visibility</p:attrName>
                                        </p:attrNameLst>
                                      </p:cBhvr>
                                      <p:to>
                                        <p:strVal val="visible"/>
                                      </p:to>
                                    </p:set>
                                    <p:animEffect transition="in" filter="fade">
                                      <p:cBhvr>
                                        <p:cTn id="262" dur="500"/>
                                        <p:tgtEl>
                                          <p:spTgt spid="137"/>
                                        </p:tgtEl>
                                      </p:cBhvr>
                                    </p:animEffect>
                                  </p:childTnLst>
                                </p:cTn>
                              </p:par>
                            </p:childTnLst>
                          </p:cTn>
                        </p:par>
                      </p:childTnLst>
                    </p:cTn>
                  </p:par>
                  <p:par>
                    <p:cTn id="263" fill="hold">
                      <p:stCondLst>
                        <p:cond delay="indefinite"/>
                      </p:stCondLst>
                      <p:childTnLst>
                        <p:par>
                          <p:cTn id="264" fill="hold">
                            <p:stCondLst>
                              <p:cond delay="0"/>
                            </p:stCondLst>
                            <p:childTnLst>
                              <p:par>
                                <p:cTn id="265" presetID="16" presetClass="entr" presetSubtype="21" fill="hold" nodeType="clickEffect">
                                  <p:stCondLst>
                                    <p:cond delay="0"/>
                                  </p:stCondLst>
                                  <p:childTnLst>
                                    <p:set>
                                      <p:cBhvr>
                                        <p:cTn id="266" dur="1" fill="hold">
                                          <p:stCondLst>
                                            <p:cond delay="0"/>
                                          </p:stCondLst>
                                        </p:cTn>
                                        <p:tgtEl>
                                          <p:spTgt spid="142"/>
                                        </p:tgtEl>
                                        <p:attrNameLst>
                                          <p:attrName>style.visibility</p:attrName>
                                        </p:attrNameLst>
                                      </p:cBhvr>
                                      <p:to>
                                        <p:strVal val="visible"/>
                                      </p:to>
                                    </p:set>
                                    <p:animEffect transition="in" filter="barn(inVertical)">
                                      <p:cBhvr>
                                        <p:cTn id="267" dur="500"/>
                                        <p:tgtEl>
                                          <p:spTgt spid="142"/>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grpId="0" nodeType="clickEffect">
                                  <p:stCondLst>
                                    <p:cond delay="0"/>
                                  </p:stCondLst>
                                  <p:childTnLst>
                                    <p:set>
                                      <p:cBhvr>
                                        <p:cTn id="271" dur="1" fill="hold">
                                          <p:stCondLst>
                                            <p:cond delay="0"/>
                                          </p:stCondLst>
                                        </p:cTn>
                                        <p:tgtEl>
                                          <p:spTgt spid="145"/>
                                        </p:tgtEl>
                                        <p:attrNameLst>
                                          <p:attrName>style.visibility</p:attrName>
                                        </p:attrNameLst>
                                      </p:cBhvr>
                                      <p:to>
                                        <p:strVal val="visible"/>
                                      </p:to>
                                    </p:set>
                                    <p:animEffect transition="in" filter="fade">
                                      <p:cBhvr>
                                        <p:cTn id="272" dur="500"/>
                                        <p:tgtEl>
                                          <p:spTgt spid="145"/>
                                        </p:tgtEl>
                                      </p:cBhvr>
                                    </p:animEffect>
                                  </p:childTnLst>
                                </p:cTn>
                              </p:par>
                            </p:childTnLst>
                          </p:cTn>
                        </p:par>
                      </p:childTnLst>
                    </p:cTn>
                  </p:par>
                  <p:par>
                    <p:cTn id="273" fill="hold">
                      <p:stCondLst>
                        <p:cond delay="indefinite"/>
                      </p:stCondLst>
                      <p:childTnLst>
                        <p:par>
                          <p:cTn id="274" fill="hold">
                            <p:stCondLst>
                              <p:cond delay="0"/>
                            </p:stCondLst>
                            <p:childTnLst>
                              <p:par>
                                <p:cTn id="275" presetID="31" presetClass="entr" presetSubtype="0" fill="hold" grpId="0" nodeType="clickEffect">
                                  <p:stCondLst>
                                    <p:cond delay="0"/>
                                  </p:stCondLst>
                                  <p:childTnLst>
                                    <p:set>
                                      <p:cBhvr>
                                        <p:cTn id="276" dur="1" fill="hold">
                                          <p:stCondLst>
                                            <p:cond delay="0"/>
                                          </p:stCondLst>
                                        </p:cTn>
                                        <p:tgtEl>
                                          <p:spTgt spid="120"/>
                                        </p:tgtEl>
                                        <p:attrNameLst>
                                          <p:attrName>style.visibility</p:attrName>
                                        </p:attrNameLst>
                                      </p:cBhvr>
                                      <p:to>
                                        <p:strVal val="visible"/>
                                      </p:to>
                                    </p:set>
                                    <p:anim calcmode="lin" valueType="num">
                                      <p:cBhvr>
                                        <p:cTn id="277" dur="1000" fill="hold"/>
                                        <p:tgtEl>
                                          <p:spTgt spid="120"/>
                                        </p:tgtEl>
                                        <p:attrNameLst>
                                          <p:attrName>ppt_w</p:attrName>
                                        </p:attrNameLst>
                                      </p:cBhvr>
                                      <p:tavLst>
                                        <p:tav tm="0">
                                          <p:val>
                                            <p:fltVal val="0"/>
                                          </p:val>
                                        </p:tav>
                                        <p:tav tm="100000">
                                          <p:val>
                                            <p:strVal val="#ppt_w"/>
                                          </p:val>
                                        </p:tav>
                                      </p:tavLst>
                                    </p:anim>
                                    <p:anim calcmode="lin" valueType="num">
                                      <p:cBhvr>
                                        <p:cTn id="278" dur="1000" fill="hold"/>
                                        <p:tgtEl>
                                          <p:spTgt spid="120"/>
                                        </p:tgtEl>
                                        <p:attrNameLst>
                                          <p:attrName>ppt_h</p:attrName>
                                        </p:attrNameLst>
                                      </p:cBhvr>
                                      <p:tavLst>
                                        <p:tav tm="0">
                                          <p:val>
                                            <p:fltVal val="0"/>
                                          </p:val>
                                        </p:tav>
                                        <p:tav tm="100000">
                                          <p:val>
                                            <p:strVal val="#ppt_h"/>
                                          </p:val>
                                        </p:tav>
                                      </p:tavLst>
                                    </p:anim>
                                    <p:anim calcmode="lin" valueType="num">
                                      <p:cBhvr>
                                        <p:cTn id="279" dur="1000" fill="hold"/>
                                        <p:tgtEl>
                                          <p:spTgt spid="120"/>
                                        </p:tgtEl>
                                        <p:attrNameLst>
                                          <p:attrName>style.rotation</p:attrName>
                                        </p:attrNameLst>
                                      </p:cBhvr>
                                      <p:tavLst>
                                        <p:tav tm="0">
                                          <p:val>
                                            <p:fltVal val="90"/>
                                          </p:val>
                                        </p:tav>
                                        <p:tav tm="100000">
                                          <p:val>
                                            <p:fltVal val="0"/>
                                          </p:val>
                                        </p:tav>
                                      </p:tavLst>
                                    </p:anim>
                                    <p:animEffect transition="in" filter="fade">
                                      <p:cBhvr>
                                        <p:cTn id="280" dur="1000"/>
                                        <p:tgtEl>
                                          <p:spTgt spid="120"/>
                                        </p:tgtEl>
                                      </p:cBhvr>
                                    </p:animEffect>
                                  </p:childTnLst>
                                </p:cTn>
                              </p:par>
                            </p:childTnLst>
                          </p:cTn>
                        </p:par>
                      </p:childTnLst>
                    </p:cTn>
                  </p:par>
                  <p:par>
                    <p:cTn id="281" fill="hold">
                      <p:stCondLst>
                        <p:cond delay="indefinite"/>
                      </p:stCondLst>
                      <p:childTnLst>
                        <p:par>
                          <p:cTn id="282" fill="hold">
                            <p:stCondLst>
                              <p:cond delay="0"/>
                            </p:stCondLst>
                            <p:childTnLst>
                              <p:par>
                                <p:cTn id="283" presetID="26" presetClass="entr" presetSubtype="0" fill="hold" grpId="0" nodeType="clickEffect">
                                  <p:stCondLst>
                                    <p:cond delay="0"/>
                                  </p:stCondLst>
                                  <p:childTnLst>
                                    <p:set>
                                      <p:cBhvr>
                                        <p:cTn id="284" dur="1" fill="hold">
                                          <p:stCondLst>
                                            <p:cond delay="0"/>
                                          </p:stCondLst>
                                        </p:cTn>
                                        <p:tgtEl>
                                          <p:spTgt spid="135"/>
                                        </p:tgtEl>
                                        <p:attrNameLst>
                                          <p:attrName>style.visibility</p:attrName>
                                        </p:attrNameLst>
                                      </p:cBhvr>
                                      <p:to>
                                        <p:strVal val="visible"/>
                                      </p:to>
                                    </p:set>
                                    <p:animEffect transition="in" filter="wipe(down)">
                                      <p:cBhvr>
                                        <p:cTn id="285" dur="580">
                                          <p:stCondLst>
                                            <p:cond delay="0"/>
                                          </p:stCondLst>
                                        </p:cTn>
                                        <p:tgtEl>
                                          <p:spTgt spid="135"/>
                                        </p:tgtEl>
                                      </p:cBhvr>
                                    </p:animEffect>
                                    <p:anim calcmode="lin" valueType="num">
                                      <p:cBhvr>
                                        <p:cTn id="286" dur="1822" tmFilter="0,0; 0.14,0.36; 0.43,0.73; 0.71,0.91; 1.0,1.0">
                                          <p:stCondLst>
                                            <p:cond delay="0"/>
                                          </p:stCondLst>
                                        </p:cTn>
                                        <p:tgtEl>
                                          <p:spTgt spid="135"/>
                                        </p:tgtEl>
                                        <p:attrNameLst>
                                          <p:attrName>ppt_x</p:attrName>
                                        </p:attrNameLst>
                                      </p:cBhvr>
                                      <p:tavLst>
                                        <p:tav tm="0">
                                          <p:val>
                                            <p:strVal val="#ppt_x-0.25"/>
                                          </p:val>
                                        </p:tav>
                                        <p:tav tm="100000">
                                          <p:val>
                                            <p:strVal val="#ppt_x"/>
                                          </p:val>
                                        </p:tav>
                                      </p:tavLst>
                                    </p:anim>
                                    <p:anim calcmode="lin" valueType="num">
                                      <p:cBhvr>
                                        <p:cTn id="287" dur="664" tmFilter="0.0,0.0; 0.25,0.07; 0.50,0.2; 0.75,0.467; 1.0,1.0">
                                          <p:stCondLst>
                                            <p:cond delay="0"/>
                                          </p:stCondLst>
                                        </p:cTn>
                                        <p:tgtEl>
                                          <p:spTgt spid="135"/>
                                        </p:tgtEl>
                                        <p:attrNameLst>
                                          <p:attrName>ppt_y</p:attrName>
                                        </p:attrNameLst>
                                      </p:cBhvr>
                                      <p:tavLst>
                                        <p:tav tm="0" fmla="#ppt_y-sin(pi*$)/3">
                                          <p:val>
                                            <p:fltVal val="0.5"/>
                                          </p:val>
                                        </p:tav>
                                        <p:tav tm="100000">
                                          <p:val>
                                            <p:fltVal val="1"/>
                                          </p:val>
                                        </p:tav>
                                      </p:tavLst>
                                    </p:anim>
                                    <p:anim calcmode="lin" valueType="num">
                                      <p:cBhvr>
                                        <p:cTn id="288" dur="664" tmFilter="0, 0; 0.125,0.2665; 0.25,0.4; 0.375,0.465; 0.5,0.5;  0.625,0.535; 0.75,0.6; 0.875,0.7335; 1,1">
                                          <p:stCondLst>
                                            <p:cond delay="664"/>
                                          </p:stCondLst>
                                        </p:cTn>
                                        <p:tgtEl>
                                          <p:spTgt spid="135"/>
                                        </p:tgtEl>
                                        <p:attrNameLst>
                                          <p:attrName>ppt_y</p:attrName>
                                        </p:attrNameLst>
                                      </p:cBhvr>
                                      <p:tavLst>
                                        <p:tav tm="0" fmla="#ppt_y-sin(pi*$)/9">
                                          <p:val>
                                            <p:fltVal val="0"/>
                                          </p:val>
                                        </p:tav>
                                        <p:tav tm="100000">
                                          <p:val>
                                            <p:fltVal val="1"/>
                                          </p:val>
                                        </p:tav>
                                      </p:tavLst>
                                    </p:anim>
                                    <p:anim calcmode="lin" valueType="num">
                                      <p:cBhvr>
                                        <p:cTn id="289" dur="332" tmFilter="0, 0; 0.125,0.2665; 0.25,0.4; 0.375,0.465; 0.5,0.5;  0.625,0.535; 0.75,0.6; 0.875,0.7335; 1,1">
                                          <p:stCondLst>
                                            <p:cond delay="1324"/>
                                          </p:stCondLst>
                                        </p:cTn>
                                        <p:tgtEl>
                                          <p:spTgt spid="135"/>
                                        </p:tgtEl>
                                        <p:attrNameLst>
                                          <p:attrName>ppt_y</p:attrName>
                                        </p:attrNameLst>
                                      </p:cBhvr>
                                      <p:tavLst>
                                        <p:tav tm="0" fmla="#ppt_y-sin(pi*$)/27">
                                          <p:val>
                                            <p:fltVal val="0"/>
                                          </p:val>
                                        </p:tav>
                                        <p:tav tm="100000">
                                          <p:val>
                                            <p:fltVal val="1"/>
                                          </p:val>
                                        </p:tav>
                                      </p:tavLst>
                                    </p:anim>
                                    <p:anim calcmode="lin" valueType="num">
                                      <p:cBhvr>
                                        <p:cTn id="290" dur="164" tmFilter="0, 0; 0.125,0.2665; 0.25,0.4; 0.375,0.465; 0.5,0.5;  0.625,0.535; 0.75,0.6; 0.875,0.7335; 1,1">
                                          <p:stCondLst>
                                            <p:cond delay="1656"/>
                                          </p:stCondLst>
                                        </p:cTn>
                                        <p:tgtEl>
                                          <p:spTgt spid="135"/>
                                        </p:tgtEl>
                                        <p:attrNameLst>
                                          <p:attrName>ppt_y</p:attrName>
                                        </p:attrNameLst>
                                      </p:cBhvr>
                                      <p:tavLst>
                                        <p:tav tm="0" fmla="#ppt_y-sin(pi*$)/81">
                                          <p:val>
                                            <p:fltVal val="0"/>
                                          </p:val>
                                        </p:tav>
                                        <p:tav tm="100000">
                                          <p:val>
                                            <p:fltVal val="1"/>
                                          </p:val>
                                        </p:tav>
                                      </p:tavLst>
                                    </p:anim>
                                    <p:animScale>
                                      <p:cBhvr>
                                        <p:cTn id="291" dur="26">
                                          <p:stCondLst>
                                            <p:cond delay="650"/>
                                          </p:stCondLst>
                                        </p:cTn>
                                        <p:tgtEl>
                                          <p:spTgt spid="135"/>
                                        </p:tgtEl>
                                      </p:cBhvr>
                                      <p:to x="100000" y="60000"/>
                                    </p:animScale>
                                    <p:animScale>
                                      <p:cBhvr>
                                        <p:cTn id="292" dur="166" decel="50000">
                                          <p:stCondLst>
                                            <p:cond delay="676"/>
                                          </p:stCondLst>
                                        </p:cTn>
                                        <p:tgtEl>
                                          <p:spTgt spid="135"/>
                                        </p:tgtEl>
                                      </p:cBhvr>
                                      <p:to x="100000" y="100000"/>
                                    </p:animScale>
                                    <p:animScale>
                                      <p:cBhvr>
                                        <p:cTn id="293" dur="26">
                                          <p:stCondLst>
                                            <p:cond delay="1312"/>
                                          </p:stCondLst>
                                        </p:cTn>
                                        <p:tgtEl>
                                          <p:spTgt spid="135"/>
                                        </p:tgtEl>
                                      </p:cBhvr>
                                      <p:to x="100000" y="80000"/>
                                    </p:animScale>
                                    <p:animScale>
                                      <p:cBhvr>
                                        <p:cTn id="294" dur="166" decel="50000">
                                          <p:stCondLst>
                                            <p:cond delay="1338"/>
                                          </p:stCondLst>
                                        </p:cTn>
                                        <p:tgtEl>
                                          <p:spTgt spid="135"/>
                                        </p:tgtEl>
                                      </p:cBhvr>
                                      <p:to x="100000" y="100000"/>
                                    </p:animScale>
                                    <p:animScale>
                                      <p:cBhvr>
                                        <p:cTn id="295" dur="26">
                                          <p:stCondLst>
                                            <p:cond delay="1642"/>
                                          </p:stCondLst>
                                        </p:cTn>
                                        <p:tgtEl>
                                          <p:spTgt spid="135"/>
                                        </p:tgtEl>
                                      </p:cBhvr>
                                      <p:to x="100000" y="90000"/>
                                    </p:animScale>
                                    <p:animScale>
                                      <p:cBhvr>
                                        <p:cTn id="296" dur="166" decel="50000">
                                          <p:stCondLst>
                                            <p:cond delay="1668"/>
                                          </p:stCondLst>
                                        </p:cTn>
                                        <p:tgtEl>
                                          <p:spTgt spid="135"/>
                                        </p:tgtEl>
                                      </p:cBhvr>
                                      <p:to x="100000" y="100000"/>
                                    </p:animScale>
                                    <p:animScale>
                                      <p:cBhvr>
                                        <p:cTn id="297" dur="26">
                                          <p:stCondLst>
                                            <p:cond delay="1808"/>
                                          </p:stCondLst>
                                        </p:cTn>
                                        <p:tgtEl>
                                          <p:spTgt spid="135"/>
                                        </p:tgtEl>
                                      </p:cBhvr>
                                      <p:to x="100000" y="95000"/>
                                    </p:animScale>
                                    <p:animScale>
                                      <p:cBhvr>
                                        <p:cTn id="298" dur="166" decel="50000">
                                          <p:stCondLst>
                                            <p:cond delay="1834"/>
                                          </p:stCondLst>
                                        </p:cTn>
                                        <p:tgtEl>
                                          <p:spTgt spid="135"/>
                                        </p:tgtEl>
                                      </p:cBhvr>
                                      <p:to x="100000" y="100000"/>
                                    </p:animScale>
                                  </p:childTnLst>
                                </p:cTn>
                              </p:par>
                            </p:childTnLst>
                          </p:cTn>
                        </p:par>
                      </p:childTnLst>
                    </p:cTn>
                  </p:par>
                  <p:par>
                    <p:cTn id="299" fill="hold">
                      <p:stCondLst>
                        <p:cond delay="indefinite"/>
                      </p:stCondLst>
                      <p:childTnLst>
                        <p:par>
                          <p:cTn id="300" fill="hold">
                            <p:stCondLst>
                              <p:cond delay="0"/>
                            </p:stCondLst>
                            <p:childTnLst>
                              <p:par>
                                <p:cTn id="301" presetID="10" presetClass="entr" presetSubtype="0" fill="hold" grpId="0" nodeType="clickEffect">
                                  <p:stCondLst>
                                    <p:cond delay="0"/>
                                  </p:stCondLst>
                                  <p:childTnLst>
                                    <p:set>
                                      <p:cBhvr>
                                        <p:cTn id="302" dur="1" fill="hold">
                                          <p:stCondLst>
                                            <p:cond delay="0"/>
                                          </p:stCondLst>
                                        </p:cTn>
                                        <p:tgtEl>
                                          <p:spTgt spid="131"/>
                                        </p:tgtEl>
                                        <p:attrNameLst>
                                          <p:attrName>style.visibility</p:attrName>
                                        </p:attrNameLst>
                                      </p:cBhvr>
                                      <p:to>
                                        <p:strVal val="visible"/>
                                      </p:to>
                                    </p:set>
                                    <p:animEffect transition="in" filter="fade">
                                      <p:cBhvr>
                                        <p:cTn id="303" dur="500"/>
                                        <p:tgtEl>
                                          <p:spTgt spid="131"/>
                                        </p:tgtEl>
                                      </p:cBhvr>
                                    </p:animEffect>
                                  </p:childTnLst>
                                </p:cTn>
                              </p:par>
                            </p:childTnLst>
                          </p:cTn>
                        </p:par>
                      </p:childTnLst>
                    </p:cTn>
                  </p:par>
                  <p:par>
                    <p:cTn id="304" fill="hold">
                      <p:stCondLst>
                        <p:cond delay="indefinite"/>
                      </p:stCondLst>
                      <p:childTnLst>
                        <p:par>
                          <p:cTn id="305" fill="hold">
                            <p:stCondLst>
                              <p:cond delay="0"/>
                            </p:stCondLst>
                            <p:childTnLst>
                              <p:par>
                                <p:cTn id="306" presetID="16" presetClass="entr" presetSubtype="21" fill="hold" nodeType="clickEffect">
                                  <p:stCondLst>
                                    <p:cond delay="0"/>
                                  </p:stCondLst>
                                  <p:childTnLst>
                                    <p:set>
                                      <p:cBhvr>
                                        <p:cTn id="307" dur="1" fill="hold">
                                          <p:stCondLst>
                                            <p:cond delay="0"/>
                                          </p:stCondLst>
                                        </p:cTn>
                                        <p:tgtEl>
                                          <p:spTgt spid="121"/>
                                        </p:tgtEl>
                                        <p:attrNameLst>
                                          <p:attrName>style.visibility</p:attrName>
                                        </p:attrNameLst>
                                      </p:cBhvr>
                                      <p:to>
                                        <p:strVal val="visible"/>
                                      </p:to>
                                    </p:set>
                                    <p:animEffect transition="in" filter="barn(inVertical)">
                                      <p:cBhvr>
                                        <p:cTn id="308" dur="500"/>
                                        <p:tgtEl>
                                          <p:spTgt spid="121"/>
                                        </p:tgtEl>
                                      </p:cBhvr>
                                    </p:animEffect>
                                  </p:childTnLst>
                                </p:cTn>
                              </p:par>
                            </p:childTnLst>
                          </p:cTn>
                        </p:par>
                      </p:childTnLst>
                    </p:cTn>
                  </p:par>
                  <p:par>
                    <p:cTn id="309" fill="hold">
                      <p:stCondLst>
                        <p:cond delay="indefinite"/>
                      </p:stCondLst>
                      <p:childTnLst>
                        <p:par>
                          <p:cTn id="310" fill="hold">
                            <p:stCondLst>
                              <p:cond delay="0"/>
                            </p:stCondLst>
                            <p:childTnLst>
                              <p:par>
                                <p:cTn id="311" presetID="10" presetClass="entr" presetSubtype="0" fill="hold" grpId="0" nodeType="clickEffect">
                                  <p:stCondLst>
                                    <p:cond delay="0"/>
                                  </p:stCondLst>
                                  <p:childTnLst>
                                    <p:set>
                                      <p:cBhvr>
                                        <p:cTn id="312" dur="1" fill="hold">
                                          <p:stCondLst>
                                            <p:cond delay="0"/>
                                          </p:stCondLst>
                                        </p:cTn>
                                        <p:tgtEl>
                                          <p:spTgt spid="141"/>
                                        </p:tgtEl>
                                        <p:attrNameLst>
                                          <p:attrName>style.visibility</p:attrName>
                                        </p:attrNameLst>
                                      </p:cBhvr>
                                      <p:to>
                                        <p:strVal val="visible"/>
                                      </p:to>
                                    </p:set>
                                    <p:animEffect transition="in" filter="fade">
                                      <p:cBhvr>
                                        <p:cTn id="313" dur="500"/>
                                        <p:tgtEl>
                                          <p:spTgt spid="141"/>
                                        </p:tgtEl>
                                      </p:cBhvr>
                                    </p:animEffect>
                                  </p:childTnLst>
                                </p:cTn>
                              </p:par>
                            </p:childTnLst>
                          </p:cTn>
                        </p:par>
                      </p:childTnLst>
                    </p:cTn>
                  </p:par>
                  <p:par>
                    <p:cTn id="314" fill="hold">
                      <p:stCondLst>
                        <p:cond delay="indefinite"/>
                      </p:stCondLst>
                      <p:childTnLst>
                        <p:par>
                          <p:cTn id="315" fill="hold">
                            <p:stCondLst>
                              <p:cond delay="0"/>
                            </p:stCondLst>
                            <p:childTnLst>
                              <p:par>
                                <p:cTn id="316" presetID="16" presetClass="entr" presetSubtype="21" fill="hold" nodeType="clickEffect">
                                  <p:stCondLst>
                                    <p:cond delay="0"/>
                                  </p:stCondLst>
                                  <p:childTnLst>
                                    <p:set>
                                      <p:cBhvr>
                                        <p:cTn id="317" dur="1" fill="hold">
                                          <p:stCondLst>
                                            <p:cond delay="0"/>
                                          </p:stCondLst>
                                        </p:cTn>
                                        <p:tgtEl>
                                          <p:spTgt spid="143"/>
                                        </p:tgtEl>
                                        <p:attrNameLst>
                                          <p:attrName>style.visibility</p:attrName>
                                        </p:attrNameLst>
                                      </p:cBhvr>
                                      <p:to>
                                        <p:strVal val="visible"/>
                                      </p:to>
                                    </p:set>
                                    <p:animEffect transition="in" filter="barn(inVertical)">
                                      <p:cBhvr>
                                        <p:cTn id="318" dur="500"/>
                                        <p:tgtEl>
                                          <p:spTgt spid="143"/>
                                        </p:tgtEl>
                                      </p:cBhvr>
                                    </p:animEffect>
                                  </p:childTnLst>
                                </p:cTn>
                              </p:par>
                            </p:childTnLst>
                          </p:cTn>
                        </p:par>
                      </p:childTnLst>
                    </p:cTn>
                  </p:par>
                  <p:par>
                    <p:cTn id="319" fill="hold">
                      <p:stCondLst>
                        <p:cond delay="indefinite"/>
                      </p:stCondLst>
                      <p:childTnLst>
                        <p:par>
                          <p:cTn id="320" fill="hold">
                            <p:stCondLst>
                              <p:cond delay="0"/>
                            </p:stCondLst>
                            <p:childTnLst>
                              <p:par>
                                <p:cTn id="321" presetID="10" presetClass="entr" presetSubtype="0" fill="hold" grpId="0" nodeType="clickEffect">
                                  <p:stCondLst>
                                    <p:cond delay="0"/>
                                  </p:stCondLst>
                                  <p:childTnLst>
                                    <p:set>
                                      <p:cBhvr>
                                        <p:cTn id="322" dur="1" fill="hold">
                                          <p:stCondLst>
                                            <p:cond delay="0"/>
                                          </p:stCondLst>
                                        </p:cTn>
                                        <p:tgtEl>
                                          <p:spTgt spid="147"/>
                                        </p:tgtEl>
                                        <p:attrNameLst>
                                          <p:attrName>style.visibility</p:attrName>
                                        </p:attrNameLst>
                                      </p:cBhvr>
                                      <p:to>
                                        <p:strVal val="visible"/>
                                      </p:to>
                                    </p:set>
                                    <p:animEffect transition="in" filter="fade">
                                      <p:cBhvr>
                                        <p:cTn id="323" dur="500"/>
                                        <p:tgtEl>
                                          <p:spTgt spid="147"/>
                                        </p:tgtEl>
                                      </p:cBhvr>
                                    </p:animEffect>
                                  </p:childTnLst>
                                </p:cTn>
                              </p:par>
                            </p:childTnLst>
                          </p:cTn>
                        </p:par>
                      </p:childTnLst>
                    </p:cTn>
                  </p:par>
                  <p:par>
                    <p:cTn id="324" fill="hold">
                      <p:stCondLst>
                        <p:cond delay="indefinite"/>
                      </p:stCondLst>
                      <p:childTnLst>
                        <p:par>
                          <p:cTn id="325" fill="hold">
                            <p:stCondLst>
                              <p:cond delay="0"/>
                            </p:stCondLst>
                            <p:childTnLst>
                              <p:par>
                                <p:cTn id="326" presetID="14" presetClass="entr" presetSubtype="10" fill="hold" grpId="0" nodeType="clickEffect">
                                  <p:stCondLst>
                                    <p:cond delay="0"/>
                                  </p:stCondLst>
                                  <p:childTnLst>
                                    <p:set>
                                      <p:cBhvr>
                                        <p:cTn id="327" dur="1" fill="hold">
                                          <p:stCondLst>
                                            <p:cond delay="0"/>
                                          </p:stCondLst>
                                        </p:cTn>
                                        <p:tgtEl>
                                          <p:spTgt spid="170"/>
                                        </p:tgtEl>
                                        <p:attrNameLst>
                                          <p:attrName>style.visibility</p:attrName>
                                        </p:attrNameLst>
                                      </p:cBhvr>
                                      <p:to>
                                        <p:strVal val="visible"/>
                                      </p:to>
                                    </p:set>
                                    <p:animEffect transition="in" filter="randombar(horizontal)">
                                      <p:cBhvr>
                                        <p:cTn id="328" dur="500"/>
                                        <p:tgtEl>
                                          <p:spTgt spid="170"/>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4" fill="hold" grpId="0" nodeType="clickEffect">
                                  <p:stCondLst>
                                    <p:cond delay="0"/>
                                  </p:stCondLst>
                                  <p:childTnLst>
                                    <p:set>
                                      <p:cBhvr>
                                        <p:cTn id="332" dur="1" fill="hold">
                                          <p:stCondLst>
                                            <p:cond delay="0"/>
                                          </p:stCondLst>
                                        </p:cTn>
                                        <p:tgtEl>
                                          <p:spTgt spid="160"/>
                                        </p:tgtEl>
                                        <p:attrNameLst>
                                          <p:attrName>style.visibility</p:attrName>
                                        </p:attrNameLst>
                                      </p:cBhvr>
                                      <p:to>
                                        <p:strVal val="visible"/>
                                      </p:to>
                                    </p:set>
                                    <p:animEffect transition="in" filter="wipe(down)">
                                      <p:cBhvr>
                                        <p:cTn id="333" dur="500"/>
                                        <p:tgtEl>
                                          <p:spTgt spid="160"/>
                                        </p:tgtEl>
                                      </p:cBhvr>
                                    </p:animEffect>
                                  </p:childTnLst>
                                </p:cTn>
                              </p:par>
                            </p:childTnLst>
                          </p:cTn>
                        </p:par>
                      </p:childTnLst>
                    </p:cTn>
                  </p:par>
                  <p:par>
                    <p:cTn id="334" fill="hold">
                      <p:stCondLst>
                        <p:cond delay="indefinite"/>
                      </p:stCondLst>
                      <p:childTnLst>
                        <p:par>
                          <p:cTn id="335" fill="hold">
                            <p:stCondLst>
                              <p:cond delay="0"/>
                            </p:stCondLst>
                            <p:childTnLst>
                              <p:par>
                                <p:cTn id="336" presetID="26" presetClass="entr" presetSubtype="0" fill="hold" grpId="0" nodeType="clickEffect">
                                  <p:stCondLst>
                                    <p:cond delay="0"/>
                                  </p:stCondLst>
                                  <p:childTnLst>
                                    <p:set>
                                      <p:cBhvr>
                                        <p:cTn id="337" dur="1" fill="hold">
                                          <p:stCondLst>
                                            <p:cond delay="0"/>
                                          </p:stCondLst>
                                        </p:cTn>
                                        <p:tgtEl>
                                          <p:spTgt spid="167"/>
                                        </p:tgtEl>
                                        <p:attrNameLst>
                                          <p:attrName>style.visibility</p:attrName>
                                        </p:attrNameLst>
                                      </p:cBhvr>
                                      <p:to>
                                        <p:strVal val="visible"/>
                                      </p:to>
                                    </p:set>
                                    <p:animEffect transition="in" filter="wipe(down)">
                                      <p:cBhvr>
                                        <p:cTn id="338" dur="580">
                                          <p:stCondLst>
                                            <p:cond delay="0"/>
                                          </p:stCondLst>
                                        </p:cTn>
                                        <p:tgtEl>
                                          <p:spTgt spid="167"/>
                                        </p:tgtEl>
                                      </p:cBhvr>
                                    </p:animEffect>
                                    <p:anim calcmode="lin" valueType="num">
                                      <p:cBhvr>
                                        <p:cTn id="339"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340"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341"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342"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343"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344" dur="26">
                                          <p:stCondLst>
                                            <p:cond delay="650"/>
                                          </p:stCondLst>
                                        </p:cTn>
                                        <p:tgtEl>
                                          <p:spTgt spid="167"/>
                                        </p:tgtEl>
                                      </p:cBhvr>
                                      <p:to x="100000" y="60000"/>
                                    </p:animScale>
                                    <p:animScale>
                                      <p:cBhvr>
                                        <p:cTn id="345" dur="166" decel="50000">
                                          <p:stCondLst>
                                            <p:cond delay="676"/>
                                          </p:stCondLst>
                                        </p:cTn>
                                        <p:tgtEl>
                                          <p:spTgt spid="167"/>
                                        </p:tgtEl>
                                      </p:cBhvr>
                                      <p:to x="100000" y="100000"/>
                                    </p:animScale>
                                    <p:animScale>
                                      <p:cBhvr>
                                        <p:cTn id="346" dur="26">
                                          <p:stCondLst>
                                            <p:cond delay="1312"/>
                                          </p:stCondLst>
                                        </p:cTn>
                                        <p:tgtEl>
                                          <p:spTgt spid="167"/>
                                        </p:tgtEl>
                                      </p:cBhvr>
                                      <p:to x="100000" y="80000"/>
                                    </p:animScale>
                                    <p:animScale>
                                      <p:cBhvr>
                                        <p:cTn id="347" dur="166" decel="50000">
                                          <p:stCondLst>
                                            <p:cond delay="1338"/>
                                          </p:stCondLst>
                                        </p:cTn>
                                        <p:tgtEl>
                                          <p:spTgt spid="167"/>
                                        </p:tgtEl>
                                      </p:cBhvr>
                                      <p:to x="100000" y="100000"/>
                                    </p:animScale>
                                    <p:animScale>
                                      <p:cBhvr>
                                        <p:cTn id="348" dur="26">
                                          <p:stCondLst>
                                            <p:cond delay="1642"/>
                                          </p:stCondLst>
                                        </p:cTn>
                                        <p:tgtEl>
                                          <p:spTgt spid="167"/>
                                        </p:tgtEl>
                                      </p:cBhvr>
                                      <p:to x="100000" y="90000"/>
                                    </p:animScale>
                                    <p:animScale>
                                      <p:cBhvr>
                                        <p:cTn id="349" dur="166" decel="50000">
                                          <p:stCondLst>
                                            <p:cond delay="1668"/>
                                          </p:stCondLst>
                                        </p:cTn>
                                        <p:tgtEl>
                                          <p:spTgt spid="167"/>
                                        </p:tgtEl>
                                      </p:cBhvr>
                                      <p:to x="100000" y="100000"/>
                                    </p:animScale>
                                    <p:animScale>
                                      <p:cBhvr>
                                        <p:cTn id="350" dur="26">
                                          <p:stCondLst>
                                            <p:cond delay="1808"/>
                                          </p:stCondLst>
                                        </p:cTn>
                                        <p:tgtEl>
                                          <p:spTgt spid="167"/>
                                        </p:tgtEl>
                                      </p:cBhvr>
                                      <p:to x="100000" y="95000"/>
                                    </p:animScale>
                                    <p:animScale>
                                      <p:cBhvr>
                                        <p:cTn id="351" dur="166" decel="50000">
                                          <p:stCondLst>
                                            <p:cond delay="1834"/>
                                          </p:stCondLst>
                                        </p:cTn>
                                        <p:tgtEl>
                                          <p:spTgt spid="167"/>
                                        </p:tgtEl>
                                      </p:cBhvr>
                                      <p:to x="100000" y="100000"/>
                                    </p:animScale>
                                  </p:childTnLst>
                                </p:cTn>
                              </p:par>
                            </p:childTnLst>
                          </p:cTn>
                        </p:par>
                      </p:childTnLst>
                    </p:cTn>
                  </p:par>
                  <p:par>
                    <p:cTn id="352" fill="hold">
                      <p:stCondLst>
                        <p:cond delay="indefinite"/>
                      </p:stCondLst>
                      <p:childTnLst>
                        <p:par>
                          <p:cTn id="353" fill="hold">
                            <p:stCondLst>
                              <p:cond delay="0"/>
                            </p:stCondLst>
                            <p:childTnLst>
                              <p:par>
                                <p:cTn id="354" presetID="10" presetClass="entr" presetSubtype="0" fill="hold" grpId="0" nodeType="clickEffect">
                                  <p:stCondLst>
                                    <p:cond delay="0"/>
                                  </p:stCondLst>
                                  <p:childTnLst>
                                    <p:set>
                                      <p:cBhvr>
                                        <p:cTn id="355" dur="1" fill="hold">
                                          <p:stCondLst>
                                            <p:cond delay="0"/>
                                          </p:stCondLst>
                                        </p:cTn>
                                        <p:tgtEl>
                                          <p:spTgt spid="177"/>
                                        </p:tgtEl>
                                        <p:attrNameLst>
                                          <p:attrName>style.visibility</p:attrName>
                                        </p:attrNameLst>
                                      </p:cBhvr>
                                      <p:to>
                                        <p:strVal val="visible"/>
                                      </p:to>
                                    </p:set>
                                    <p:animEffect transition="in" filter="fade">
                                      <p:cBhvr>
                                        <p:cTn id="356" dur="500"/>
                                        <p:tgtEl>
                                          <p:spTgt spid="177"/>
                                        </p:tgtEl>
                                      </p:cBhvr>
                                    </p:animEffect>
                                  </p:childTnLst>
                                </p:cTn>
                              </p:par>
                            </p:childTnLst>
                          </p:cTn>
                        </p:par>
                      </p:childTnLst>
                    </p:cTn>
                  </p:par>
                  <p:par>
                    <p:cTn id="357" fill="hold">
                      <p:stCondLst>
                        <p:cond delay="indefinite"/>
                      </p:stCondLst>
                      <p:childTnLst>
                        <p:par>
                          <p:cTn id="358" fill="hold">
                            <p:stCondLst>
                              <p:cond delay="0"/>
                            </p:stCondLst>
                            <p:childTnLst>
                              <p:par>
                                <p:cTn id="359" presetID="14" presetClass="entr" presetSubtype="10" fill="hold" grpId="0" nodeType="clickEffect">
                                  <p:stCondLst>
                                    <p:cond delay="0"/>
                                  </p:stCondLst>
                                  <p:childTnLst>
                                    <p:set>
                                      <p:cBhvr>
                                        <p:cTn id="360" dur="1" fill="hold">
                                          <p:stCondLst>
                                            <p:cond delay="0"/>
                                          </p:stCondLst>
                                        </p:cTn>
                                        <p:tgtEl>
                                          <p:spTgt spid="171"/>
                                        </p:tgtEl>
                                        <p:attrNameLst>
                                          <p:attrName>style.visibility</p:attrName>
                                        </p:attrNameLst>
                                      </p:cBhvr>
                                      <p:to>
                                        <p:strVal val="visible"/>
                                      </p:to>
                                    </p:set>
                                    <p:animEffect transition="in" filter="randombar(horizontal)">
                                      <p:cBhvr>
                                        <p:cTn id="361" dur="500"/>
                                        <p:tgtEl>
                                          <p:spTgt spid="171"/>
                                        </p:tgtEl>
                                      </p:cBhvr>
                                    </p:animEffect>
                                  </p:childTnLst>
                                </p:cTn>
                              </p:par>
                            </p:childTnLst>
                          </p:cTn>
                        </p:par>
                      </p:childTnLst>
                    </p:cTn>
                  </p:par>
                  <p:par>
                    <p:cTn id="362" fill="hold">
                      <p:stCondLst>
                        <p:cond delay="indefinite"/>
                      </p:stCondLst>
                      <p:childTnLst>
                        <p:par>
                          <p:cTn id="363" fill="hold">
                            <p:stCondLst>
                              <p:cond delay="0"/>
                            </p:stCondLst>
                            <p:childTnLst>
                              <p:par>
                                <p:cTn id="364" presetID="22" presetClass="entr" presetSubtype="1" fill="hold" grpId="0" nodeType="clickEffect">
                                  <p:stCondLst>
                                    <p:cond delay="0"/>
                                  </p:stCondLst>
                                  <p:childTnLst>
                                    <p:set>
                                      <p:cBhvr>
                                        <p:cTn id="365" dur="1" fill="hold">
                                          <p:stCondLst>
                                            <p:cond delay="0"/>
                                          </p:stCondLst>
                                        </p:cTn>
                                        <p:tgtEl>
                                          <p:spTgt spid="161"/>
                                        </p:tgtEl>
                                        <p:attrNameLst>
                                          <p:attrName>style.visibility</p:attrName>
                                        </p:attrNameLst>
                                      </p:cBhvr>
                                      <p:to>
                                        <p:strVal val="visible"/>
                                      </p:to>
                                    </p:set>
                                    <p:animEffect transition="in" filter="wipe(up)">
                                      <p:cBhvr>
                                        <p:cTn id="366" dur="500"/>
                                        <p:tgtEl>
                                          <p:spTgt spid="161"/>
                                        </p:tgtEl>
                                      </p:cBhvr>
                                    </p:animEffect>
                                  </p:childTnLst>
                                </p:cTn>
                              </p:par>
                            </p:childTnLst>
                          </p:cTn>
                        </p:par>
                      </p:childTnLst>
                    </p:cTn>
                  </p:par>
                  <p:par>
                    <p:cTn id="367" fill="hold">
                      <p:stCondLst>
                        <p:cond delay="indefinite"/>
                      </p:stCondLst>
                      <p:childTnLst>
                        <p:par>
                          <p:cTn id="368" fill="hold">
                            <p:stCondLst>
                              <p:cond delay="0"/>
                            </p:stCondLst>
                            <p:childTnLst>
                              <p:par>
                                <p:cTn id="369" presetID="26" presetClass="entr" presetSubtype="0" fill="hold" nodeType="clickEffect">
                                  <p:stCondLst>
                                    <p:cond delay="0"/>
                                  </p:stCondLst>
                                  <p:childTnLst>
                                    <p:set>
                                      <p:cBhvr>
                                        <p:cTn id="370" dur="1" fill="hold">
                                          <p:stCondLst>
                                            <p:cond delay="0"/>
                                          </p:stCondLst>
                                        </p:cTn>
                                        <p:tgtEl>
                                          <p:spTgt spid="169">
                                            <p:txEl>
                                              <p:pRg st="0" end="0"/>
                                            </p:txEl>
                                          </p:spTgt>
                                        </p:tgtEl>
                                        <p:attrNameLst>
                                          <p:attrName>style.visibility</p:attrName>
                                        </p:attrNameLst>
                                      </p:cBhvr>
                                      <p:to>
                                        <p:strVal val="visible"/>
                                      </p:to>
                                    </p:set>
                                    <p:animEffect transition="in" filter="wipe(down)">
                                      <p:cBhvr>
                                        <p:cTn id="371" dur="580">
                                          <p:stCondLst>
                                            <p:cond delay="0"/>
                                          </p:stCondLst>
                                        </p:cTn>
                                        <p:tgtEl>
                                          <p:spTgt spid="169">
                                            <p:txEl>
                                              <p:pRg st="0" end="0"/>
                                            </p:txEl>
                                          </p:spTgt>
                                        </p:tgtEl>
                                      </p:cBhvr>
                                    </p:animEffect>
                                    <p:anim calcmode="lin" valueType="num">
                                      <p:cBhvr>
                                        <p:cTn id="372" dur="1822" tmFilter="0,0; 0.14,0.36; 0.43,0.73; 0.71,0.91; 1.0,1.0">
                                          <p:stCondLst>
                                            <p:cond delay="0"/>
                                          </p:stCondLst>
                                        </p:cTn>
                                        <p:tgtEl>
                                          <p:spTgt spid="169">
                                            <p:txEl>
                                              <p:pRg st="0" end="0"/>
                                            </p:txEl>
                                          </p:spTgt>
                                        </p:tgtEl>
                                        <p:attrNameLst>
                                          <p:attrName>ppt_x</p:attrName>
                                        </p:attrNameLst>
                                      </p:cBhvr>
                                      <p:tavLst>
                                        <p:tav tm="0">
                                          <p:val>
                                            <p:strVal val="#ppt_x-0.25"/>
                                          </p:val>
                                        </p:tav>
                                        <p:tav tm="100000">
                                          <p:val>
                                            <p:strVal val="#ppt_x"/>
                                          </p:val>
                                        </p:tav>
                                      </p:tavLst>
                                    </p:anim>
                                    <p:anim calcmode="lin" valueType="num">
                                      <p:cBhvr>
                                        <p:cTn id="373" dur="664" tmFilter="0.0,0.0; 0.25,0.07; 0.50,0.2; 0.75,0.467; 1.0,1.0">
                                          <p:stCondLst>
                                            <p:cond delay="0"/>
                                          </p:stCondLst>
                                        </p:cTn>
                                        <p:tgtEl>
                                          <p:spTgt spid="169">
                                            <p:txEl>
                                              <p:pRg st="0" end="0"/>
                                            </p:txEl>
                                          </p:spTgt>
                                        </p:tgtEl>
                                        <p:attrNameLst>
                                          <p:attrName>ppt_y</p:attrName>
                                        </p:attrNameLst>
                                      </p:cBhvr>
                                      <p:tavLst>
                                        <p:tav tm="0" fmla="#ppt_y-sin(pi*$)/3">
                                          <p:val>
                                            <p:fltVal val="0.5"/>
                                          </p:val>
                                        </p:tav>
                                        <p:tav tm="100000">
                                          <p:val>
                                            <p:fltVal val="1"/>
                                          </p:val>
                                        </p:tav>
                                      </p:tavLst>
                                    </p:anim>
                                    <p:anim calcmode="lin" valueType="num">
                                      <p:cBhvr>
                                        <p:cTn id="374" dur="664" tmFilter="0, 0; 0.125,0.2665; 0.25,0.4; 0.375,0.465; 0.5,0.5;  0.625,0.535; 0.75,0.6; 0.875,0.7335; 1,1">
                                          <p:stCondLst>
                                            <p:cond delay="664"/>
                                          </p:stCondLst>
                                        </p:cTn>
                                        <p:tgtEl>
                                          <p:spTgt spid="169">
                                            <p:txEl>
                                              <p:pRg st="0" end="0"/>
                                            </p:txEl>
                                          </p:spTgt>
                                        </p:tgtEl>
                                        <p:attrNameLst>
                                          <p:attrName>ppt_y</p:attrName>
                                        </p:attrNameLst>
                                      </p:cBhvr>
                                      <p:tavLst>
                                        <p:tav tm="0" fmla="#ppt_y-sin(pi*$)/9">
                                          <p:val>
                                            <p:fltVal val="0"/>
                                          </p:val>
                                        </p:tav>
                                        <p:tav tm="100000">
                                          <p:val>
                                            <p:fltVal val="1"/>
                                          </p:val>
                                        </p:tav>
                                      </p:tavLst>
                                    </p:anim>
                                    <p:anim calcmode="lin" valueType="num">
                                      <p:cBhvr>
                                        <p:cTn id="375" dur="332" tmFilter="0, 0; 0.125,0.2665; 0.25,0.4; 0.375,0.465; 0.5,0.5;  0.625,0.535; 0.75,0.6; 0.875,0.7335; 1,1">
                                          <p:stCondLst>
                                            <p:cond delay="1324"/>
                                          </p:stCondLst>
                                        </p:cTn>
                                        <p:tgtEl>
                                          <p:spTgt spid="169">
                                            <p:txEl>
                                              <p:pRg st="0" end="0"/>
                                            </p:txEl>
                                          </p:spTgt>
                                        </p:tgtEl>
                                        <p:attrNameLst>
                                          <p:attrName>ppt_y</p:attrName>
                                        </p:attrNameLst>
                                      </p:cBhvr>
                                      <p:tavLst>
                                        <p:tav tm="0" fmla="#ppt_y-sin(pi*$)/27">
                                          <p:val>
                                            <p:fltVal val="0"/>
                                          </p:val>
                                        </p:tav>
                                        <p:tav tm="100000">
                                          <p:val>
                                            <p:fltVal val="1"/>
                                          </p:val>
                                        </p:tav>
                                      </p:tavLst>
                                    </p:anim>
                                    <p:anim calcmode="lin" valueType="num">
                                      <p:cBhvr>
                                        <p:cTn id="376" dur="164" tmFilter="0, 0; 0.125,0.2665; 0.25,0.4; 0.375,0.465; 0.5,0.5;  0.625,0.535; 0.75,0.6; 0.875,0.7335; 1,1">
                                          <p:stCondLst>
                                            <p:cond delay="1656"/>
                                          </p:stCondLst>
                                        </p:cTn>
                                        <p:tgtEl>
                                          <p:spTgt spid="169">
                                            <p:txEl>
                                              <p:pRg st="0" end="0"/>
                                            </p:txEl>
                                          </p:spTgt>
                                        </p:tgtEl>
                                        <p:attrNameLst>
                                          <p:attrName>ppt_y</p:attrName>
                                        </p:attrNameLst>
                                      </p:cBhvr>
                                      <p:tavLst>
                                        <p:tav tm="0" fmla="#ppt_y-sin(pi*$)/81">
                                          <p:val>
                                            <p:fltVal val="0"/>
                                          </p:val>
                                        </p:tav>
                                        <p:tav tm="100000">
                                          <p:val>
                                            <p:fltVal val="1"/>
                                          </p:val>
                                        </p:tav>
                                      </p:tavLst>
                                    </p:anim>
                                    <p:animScale>
                                      <p:cBhvr>
                                        <p:cTn id="377" dur="26">
                                          <p:stCondLst>
                                            <p:cond delay="650"/>
                                          </p:stCondLst>
                                        </p:cTn>
                                        <p:tgtEl>
                                          <p:spTgt spid="169">
                                            <p:txEl>
                                              <p:pRg st="0" end="0"/>
                                            </p:txEl>
                                          </p:spTgt>
                                        </p:tgtEl>
                                      </p:cBhvr>
                                      <p:to x="100000" y="60000"/>
                                    </p:animScale>
                                    <p:animScale>
                                      <p:cBhvr>
                                        <p:cTn id="378" dur="166" decel="50000">
                                          <p:stCondLst>
                                            <p:cond delay="676"/>
                                          </p:stCondLst>
                                        </p:cTn>
                                        <p:tgtEl>
                                          <p:spTgt spid="169">
                                            <p:txEl>
                                              <p:pRg st="0" end="0"/>
                                            </p:txEl>
                                          </p:spTgt>
                                        </p:tgtEl>
                                      </p:cBhvr>
                                      <p:to x="100000" y="100000"/>
                                    </p:animScale>
                                    <p:animScale>
                                      <p:cBhvr>
                                        <p:cTn id="379" dur="26">
                                          <p:stCondLst>
                                            <p:cond delay="1312"/>
                                          </p:stCondLst>
                                        </p:cTn>
                                        <p:tgtEl>
                                          <p:spTgt spid="169">
                                            <p:txEl>
                                              <p:pRg st="0" end="0"/>
                                            </p:txEl>
                                          </p:spTgt>
                                        </p:tgtEl>
                                      </p:cBhvr>
                                      <p:to x="100000" y="80000"/>
                                    </p:animScale>
                                    <p:animScale>
                                      <p:cBhvr>
                                        <p:cTn id="380" dur="166" decel="50000">
                                          <p:stCondLst>
                                            <p:cond delay="1338"/>
                                          </p:stCondLst>
                                        </p:cTn>
                                        <p:tgtEl>
                                          <p:spTgt spid="169">
                                            <p:txEl>
                                              <p:pRg st="0" end="0"/>
                                            </p:txEl>
                                          </p:spTgt>
                                        </p:tgtEl>
                                      </p:cBhvr>
                                      <p:to x="100000" y="100000"/>
                                    </p:animScale>
                                    <p:animScale>
                                      <p:cBhvr>
                                        <p:cTn id="381" dur="26">
                                          <p:stCondLst>
                                            <p:cond delay="1642"/>
                                          </p:stCondLst>
                                        </p:cTn>
                                        <p:tgtEl>
                                          <p:spTgt spid="169">
                                            <p:txEl>
                                              <p:pRg st="0" end="0"/>
                                            </p:txEl>
                                          </p:spTgt>
                                        </p:tgtEl>
                                      </p:cBhvr>
                                      <p:to x="100000" y="90000"/>
                                    </p:animScale>
                                    <p:animScale>
                                      <p:cBhvr>
                                        <p:cTn id="382" dur="166" decel="50000">
                                          <p:stCondLst>
                                            <p:cond delay="1668"/>
                                          </p:stCondLst>
                                        </p:cTn>
                                        <p:tgtEl>
                                          <p:spTgt spid="169">
                                            <p:txEl>
                                              <p:pRg st="0" end="0"/>
                                            </p:txEl>
                                          </p:spTgt>
                                        </p:tgtEl>
                                      </p:cBhvr>
                                      <p:to x="100000" y="100000"/>
                                    </p:animScale>
                                    <p:animScale>
                                      <p:cBhvr>
                                        <p:cTn id="383" dur="26">
                                          <p:stCondLst>
                                            <p:cond delay="1808"/>
                                          </p:stCondLst>
                                        </p:cTn>
                                        <p:tgtEl>
                                          <p:spTgt spid="169">
                                            <p:txEl>
                                              <p:pRg st="0" end="0"/>
                                            </p:txEl>
                                          </p:spTgt>
                                        </p:tgtEl>
                                      </p:cBhvr>
                                      <p:to x="100000" y="95000"/>
                                    </p:animScale>
                                    <p:animScale>
                                      <p:cBhvr>
                                        <p:cTn id="384" dur="166" decel="50000">
                                          <p:stCondLst>
                                            <p:cond delay="1834"/>
                                          </p:stCondLst>
                                        </p:cTn>
                                        <p:tgtEl>
                                          <p:spTgt spid="169">
                                            <p:txEl>
                                              <p:pRg st="0" end="0"/>
                                            </p:txEl>
                                          </p:spTgt>
                                        </p:tgtEl>
                                      </p:cBhvr>
                                      <p:to x="100000" y="100000"/>
                                    </p:animScale>
                                  </p:childTnLst>
                                </p:cTn>
                              </p:par>
                            </p:childTnLst>
                          </p:cTn>
                        </p:par>
                      </p:childTnLst>
                    </p:cTn>
                  </p:par>
                  <p:par>
                    <p:cTn id="385" fill="hold">
                      <p:stCondLst>
                        <p:cond delay="indefinite"/>
                      </p:stCondLst>
                      <p:childTnLst>
                        <p:par>
                          <p:cTn id="386" fill="hold">
                            <p:stCondLst>
                              <p:cond delay="0"/>
                            </p:stCondLst>
                            <p:childTnLst>
                              <p:par>
                                <p:cTn id="387" presetID="10" presetClass="entr" presetSubtype="0" fill="hold" grpId="0" nodeType="clickEffect">
                                  <p:stCondLst>
                                    <p:cond delay="0"/>
                                  </p:stCondLst>
                                  <p:childTnLst>
                                    <p:set>
                                      <p:cBhvr>
                                        <p:cTn id="388" dur="1" fill="hold">
                                          <p:stCondLst>
                                            <p:cond delay="0"/>
                                          </p:stCondLst>
                                        </p:cTn>
                                        <p:tgtEl>
                                          <p:spTgt spid="179"/>
                                        </p:tgtEl>
                                        <p:attrNameLst>
                                          <p:attrName>style.visibility</p:attrName>
                                        </p:attrNameLst>
                                      </p:cBhvr>
                                      <p:to>
                                        <p:strVal val="visible"/>
                                      </p:to>
                                    </p:set>
                                    <p:animEffect transition="in" filter="fade">
                                      <p:cBhvr>
                                        <p:cTn id="389" dur="500"/>
                                        <p:tgtEl>
                                          <p:spTgt spid="179"/>
                                        </p:tgtEl>
                                      </p:cBhvr>
                                    </p:animEffect>
                                  </p:childTnLst>
                                </p:cTn>
                              </p:par>
                            </p:childTnLst>
                          </p:cTn>
                        </p:par>
                      </p:childTnLst>
                    </p:cTn>
                  </p:par>
                  <p:par>
                    <p:cTn id="390" fill="hold">
                      <p:stCondLst>
                        <p:cond delay="indefinite"/>
                      </p:stCondLst>
                      <p:childTnLst>
                        <p:par>
                          <p:cTn id="391" fill="hold">
                            <p:stCondLst>
                              <p:cond delay="0"/>
                            </p:stCondLst>
                            <p:childTnLst>
                              <p:par>
                                <p:cTn id="392" presetID="2" presetClass="entr" presetSubtype="4" fill="hold" nodeType="clickEffect">
                                  <p:stCondLst>
                                    <p:cond delay="0"/>
                                  </p:stCondLst>
                                  <p:childTnLst>
                                    <p:set>
                                      <p:cBhvr>
                                        <p:cTn id="393" dur="1" fill="hold">
                                          <p:stCondLst>
                                            <p:cond delay="0"/>
                                          </p:stCondLst>
                                        </p:cTn>
                                        <p:tgtEl>
                                          <p:spTgt spid="174"/>
                                        </p:tgtEl>
                                        <p:attrNameLst>
                                          <p:attrName>style.visibility</p:attrName>
                                        </p:attrNameLst>
                                      </p:cBhvr>
                                      <p:to>
                                        <p:strVal val="visible"/>
                                      </p:to>
                                    </p:set>
                                    <p:anim calcmode="lin" valueType="num">
                                      <p:cBhvr additive="base">
                                        <p:cTn id="394" dur="500" fill="hold"/>
                                        <p:tgtEl>
                                          <p:spTgt spid="174"/>
                                        </p:tgtEl>
                                        <p:attrNameLst>
                                          <p:attrName>ppt_x</p:attrName>
                                        </p:attrNameLst>
                                      </p:cBhvr>
                                      <p:tavLst>
                                        <p:tav tm="0">
                                          <p:val>
                                            <p:strVal val="#ppt_x"/>
                                          </p:val>
                                        </p:tav>
                                        <p:tav tm="100000">
                                          <p:val>
                                            <p:strVal val="#ppt_x"/>
                                          </p:val>
                                        </p:tav>
                                      </p:tavLst>
                                    </p:anim>
                                    <p:anim calcmode="lin" valueType="num">
                                      <p:cBhvr additive="base">
                                        <p:cTn id="395"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par>
                    <p:cTn id="396" fill="hold">
                      <p:stCondLst>
                        <p:cond delay="indefinite"/>
                      </p:stCondLst>
                      <p:childTnLst>
                        <p:par>
                          <p:cTn id="397" fill="hold">
                            <p:stCondLst>
                              <p:cond delay="0"/>
                            </p:stCondLst>
                            <p:childTnLst>
                              <p:par>
                                <p:cTn id="398" presetID="2" presetClass="entr" presetSubtype="1" fill="hold" nodeType="clickEffect">
                                  <p:stCondLst>
                                    <p:cond delay="0"/>
                                  </p:stCondLst>
                                  <p:childTnLst>
                                    <p:set>
                                      <p:cBhvr>
                                        <p:cTn id="399" dur="1" fill="hold">
                                          <p:stCondLst>
                                            <p:cond delay="0"/>
                                          </p:stCondLst>
                                        </p:cTn>
                                        <p:tgtEl>
                                          <p:spTgt spid="173"/>
                                        </p:tgtEl>
                                        <p:attrNameLst>
                                          <p:attrName>style.visibility</p:attrName>
                                        </p:attrNameLst>
                                      </p:cBhvr>
                                      <p:to>
                                        <p:strVal val="visible"/>
                                      </p:to>
                                    </p:set>
                                    <p:anim calcmode="lin" valueType="num">
                                      <p:cBhvr additive="base">
                                        <p:cTn id="400" dur="500" fill="hold"/>
                                        <p:tgtEl>
                                          <p:spTgt spid="173"/>
                                        </p:tgtEl>
                                        <p:attrNameLst>
                                          <p:attrName>ppt_x</p:attrName>
                                        </p:attrNameLst>
                                      </p:cBhvr>
                                      <p:tavLst>
                                        <p:tav tm="0">
                                          <p:val>
                                            <p:strVal val="#ppt_x"/>
                                          </p:val>
                                        </p:tav>
                                        <p:tav tm="100000">
                                          <p:val>
                                            <p:strVal val="#ppt_x"/>
                                          </p:val>
                                        </p:tav>
                                      </p:tavLst>
                                    </p:anim>
                                    <p:anim calcmode="lin" valueType="num">
                                      <p:cBhvr additive="base">
                                        <p:cTn id="401" dur="500" fill="hold"/>
                                        <p:tgtEl>
                                          <p:spTgt spid="173"/>
                                        </p:tgtEl>
                                        <p:attrNameLst>
                                          <p:attrName>ppt_y</p:attrName>
                                        </p:attrNameLst>
                                      </p:cBhvr>
                                      <p:tavLst>
                                        <p:tav tm="0">
                                          <p:val>
                                            <p:strVal val="0-#ppt_h/2"/>
                                          </p:val>
                                        </p:tav>
                                        <p:tav tm="100000">
                                          <p:val>
                                            <p:strVal val="#ppt_y"/>
                                          </p:val>
                                        </p:tav>
                                      </p:tavLst>
                                    </p:anim>
                                  </p:childTnLst>
                                </p:cTn>
                              </p:par>
                            </p:childTnLst>
                          </p:cTn>
                        </p:par>
                      </p:childTnLst>
                    </p:cTn>
                  </p:par>
                  <p:par>
                    <p:cTn id="402" fill="hold">
                      <p:stCondLst>
                        <p:cond delay="indefinite"/>
                      </p:stCondLst>
                      <p:childTnLst>
                        <p:par>
                          <p:cTn id="403" fill="hold">
                            <p:stCondLst>
                              <p:cond delay="0"/>
                            </p:stCondLst>
                            <p:childTnLst>
                              <p:par>
                                <p:cTn id="404" presetID="21" presetClass="entr" presetSubtype="1" fill="hold" nodeType="clickEffect">
                                  <p:stCondLst>
                                    <p:cond delay="0"/>
                                  </p:stCondLst>
                                  <p:childTnLst>
                                    <p:set>
                                      <p:cBhvr>
                                        <p:cTn id="405" dur="1" fill="hold">
                                          <p:stCondLst>
                                            <p:cond delay="0"/>
                                          </p:stCondLst>
                                        </p:cTn>
                                        <p:tgtEl>
                                          <p:spTgt spid="164"/>
                                        </p:tgtEl>
                                        <p:attrNameLst>
                                          <p:attrName>style.visibility</p:attrName>
                                        </p:attrNameLst>
                                      </p:cBhvr>
                                      <p:to>
                                        <p:strVal val="visible"/>
                                      </p:to>
                                    </p:set>
                                    <p:animEffect transition="in" filter="wheel(1)">
                                      <p:cBhvr>
                                        <p:cTn id="406" dur="1000"/>
                                        <p:tgtEl>
                                          <p:spTgt spid="164"/>
                                        </p:tgtEl>
                                      </p:cBhvr>
                                    </p:animEffect>
                                  </p:childTnLst>
                                </p:cTn>
                              </p:par>
                            </p:childTnLst>
                          </p:cTn>
                        </p:par>
                      </p:childTnLst>
                    </p:cTn>
                  </p:par>
                  <p:par>
                    <p:cTn id="407" fill="hold">
                      <p:stCondLst>
                        <p:cond delay="indefinite"/>
                      </p:stCondLst>
                      <p:childTnLst>
                        <p:par>
                          <p:cTn id="408" fill="hold">
                            <p:stCondLst>
                              <p:cond delay="0"/>
                            </p:stCondLst>
                            <p:childTnLst>
                              <p:par>
                                <p:cTn id="409" presetID="21" presetClass="entr" presetSubtype="1" fill="hold" grpId="0" nodeType="clickEffect">
                                  <p:stCondLst>
                                    <p:cond delay="0"/>
                                  </p:stCondLst>
                                  <p:childTnLst>
                                    <p:set>
                                      <p:cBhvr>
                                        <p:cTn id="410" dur="1" fill="hold">
                                          <p:stCondLst>
                                            <p:cond delay="0"/>
                                          </p:stCondLst>
                                        </p:cTn>
                                        <p:tgtEl>
                                          <p:spTgt spid="2"/>
                                        </p:tgtEl>
                                        <p:attrNameLst>
                                          <p:attrName>style.visibility</p:attrName>
                                        </p:attrNameLst>
                                      </p:cBhvr>
                                      <p:to>
                                        <p:strVal val="visible"/>
                                      </p:to>
                                    </p:set>
                                    <p:animEffect transition="in" filter="wheel(1)">
                                      <p:cBhvr>
                                        <p:cTn id="411" dur="1500"/>
                                        <p:tgtEl>
                                          <p:spTgt spid="2"/>
                                        </p:tgtEl>
                                      </p:cBhvr>
                                    </p:animEffect>
                                  </p:childTnLst>
                                </p:cTn>
                              </p:par>
                            </p:childTnLst>
                          </p:cTn>
                        </p:par>
                      </p:childTnLst>
                    </p:cTn>
                  </p:par>
                  <p:par>
                    <p:cTn id="412" fill="hold">
                      <p:stCondLst>
                        <p:cond delay="indefinite"/>
                      </p:stCondLst>
                      <p:childTnLst>
                        <p:par>
                          <p:cTn id="413" fill="hold">
                            <p:stCondLst>
                              <p:cond delay="0"/>
                            </p:stCondLst>
                            <p:childTnLst>
                              <p:par>
                                <p:cTn id="414" presetID="1" presetClass="entr" presetSubtype="0" fill="hold" grpId="1" nodeType="clickEffect">
                                  <p:stCondLst>
                                    <p:cond delay="0"/>
                                  </p:stCondLst>
                                  <p:childTnLst>
                                    <p:set>
                                      <p:cBhvr>
                                        <p:cTn id="415" dur="1" fill="hold">
                                          <p:stCondLst>
                                            <p:cond delay="0"/>
                                          </p:stCondLst>
                                        </p:cTn>
                                        <p:tgtEl>
                                          <p:spTgt spid="2"/>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presetID="22" presetClass="entr" presetSubtype="4" fill="hold" grpId="0" nodeType="clickEffect">
                                  <p:stCondLst>
                                    <p:cond delay="0"/>
                                  </p:stCondLst>
                                  <p:childTnLst>
                                    <p:set>
                                      <p:cBhvr>
                                        <p:cTn id="419" dur="1" fill="hold">
                                          <p:stCondLst>
                                            <p:cond delay="0"/>
                                          </p:stCondLst>
                                        </p:cTn>
                                        <p:tgtEl>
                                          <p:spTgt spid="4"/>
                                        </p:tgtEl>
                                        <p:attrNameLst>
                                          <p:attrName>style.visibility</p:attrName>
                                        </p:attrNameLst>
                                      </p:cBhvr>
                                      <p:to>
                                        <p:strVal val="visible"/>
                                      </p:to>
                                    </p:set>
                                    <p:animEffect transition="in" filter="wipe(down)">
                                      <p:cBhvr>
                                        <p:cTn id="420" dur="500"/>
                                        <p:tgtEl>
                                          <p:spTgt spid="4"/>
                                        </p:tgtEl>
                                      </p:cBhvr>
                                    </p:animEffect>
                                  </p:childTnLst>
                                </p:cTn>
                              </p:par>
                            </p:childTnLst>
                          </p:cTn>
                        </p:par>
                      </p:childTnLst>
                    </p:cTn>
                  </p:par>
                  <p:par>
                    <p:cTn id="421" fill="hold">
                      <p:stCondLst>
                        <p:cond delay="indefinite"/>
                      </p:stCondLst>
                      <p:childTnLst>
                        <p:par>
                          <p:cTn id="422" fill="hold">
                            <p:stCondLst>
                              <p:cond delay="0"/>
                            </p:stCondLst>
                            <p:childTnLst>
                              <p:par>
                                <p:cTn id="423" presetID="45" presetClass="entr" presetSubtype="0" fill="hold" grpId="0" nodeType="clickEffect">
                                  <p:stCondLst>
                                    <p:cond delay="0"/>
                                  </p:stCondLst>
                                  <p:childTnLst>
                                    <p:set>
                                      <p:cBhvr>
                                        <p:cTn id="424" dur="1" fill="hold">
                                          <p:stCondLst>
                                            <p:cond delay="0"/>
                                          </p:stCondLst>
                                        </p:cTn>
                                        <p:tgtEl>
                                          <p:spTgt spid="189"/>
                                        </p:tgtEl>
                                        <p:attrNameLst>
                                          <p:attrName>style.visibility</p:attrName>
                                        </p:attrNameLst>
                                      </p:cBhvr>
                                      <p:to>
                                        <p:strVal val="visible"/>
                                      </p:to>
                                    </p:set>
                                    <p:animEffect transition="in" filter="fade">
                                      <p:cBhvr>
                                        <p:cTn id="425" dur="1500"/>
                                        <p:tgtEl>
                                          <p:spTgt spid="189"/>
                                        </p:tgtEl>
                                      </p:cBhvr>
                                    </p:animEffect>
                                    <p:anim calcmode="lin" valueType="num">
                                      <p:cBhvr>
                                        <p:cTn id="426" dur="1500" fill="hold"/>
                                        <p:tgtEl>
                                          <p:spTgt spid="189"/>
                                        </p:tgtEl>
                                        <p:attrNameLst>
                                          <p:attrName>ppt_w</p:attrName>
                                        </p:attrNameLst>
                                      </p:cBhvr>
                                      <p:tavLst>
                                        <p:tav tm="0" fmla="#ppt_w*sin(2.5*pi*$)">
                                          <p:val>
                                            <p:fltVal val="0"/>
                                          </p:val>
                                        </p:tav>
                                        <p:tav tm="100000">
                                          <p:val>
                                            <p:fltVal val="1"/>
                                          </p:val>
                                        </p:tav>
                                      </p:tavLst>
                                    </p:anim>
                                    <p:anim calcmode="lin" valueType="num">
                                      <p:cBhvr>
                                        <p:cTn id="427" dur="1500" fill="hold"/>
                                        <p:tgtEl>
                                          <p:spTgt spid="1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5" grpId="0"/>
      <p:bldP spid="66" grpId="0"/>
      <p:bldP spid="70" grpId="0"/>
      <p:bldP spid="72" grpId="0"/>
      <p:bldP spid="77" grpId="0"/>
      <p:bldP spid="78" grpId="0"/>
      <p:bldP spid="80" grpId="0"/>
      <p:bldP spid="82" grpId="0"/>
      <p:bldP spid="84" grpId="0"/>
      <p:bldP spid="89" grpId="0"/>
      <p:bldP spid="91" grpId="0"/>
      <p:bldP spid="97" grpId="0"/>
      <p:bldP spid="99" grpId="0"/>
      <p:bldP spid="119" grpId="0" animBg="1"/>
      <p:bldP spid="120" grpId="0" animBg="1"/>
      <p:bldP spid="129" grpId="0"/>
      <p:bldP spid="131" grpId="0"/>
      <p:bldP spid="133" grpId="0"/>
      <p:bldP spid="135" grpId="0"/>
      <p:bldP spid="137" grpId="0"/>
      <p:bldP spid="141" grpId="0"/>
      <p:bldP spid="145" grpId="0"/>
      <p:bldP spid="147" grpId="0"/>
      <p:bldP spid="160" grpId="0" animBg="1"/>
      <p:bldP spid="161" grpId="0" animBg="1"/>
      <p:bldP spid="167" grpId="0"/>
      <p:bldP spid="170" grpId="0" animBg="1"/>
      <p:bldP spid="171" grpId="0" animBg="1"/>
      <p:bldP spid="177" grpId="0"/>
      <p:bldP spid="179" grpId="0"/>
      <p:bldP spid="181" grpId="0"/>
      <p:bldP spid="183" grpId="0"/>
      <p:bldP spid="189" grpId="0"/>
      <p:bldP spid="2" grpId="0" animBg="1"/>
      <p:bldP spid="2" grpId="1"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5B9CA67-0D52-42F5-99A3-1FF68512E002}"/>
              </a:ext>
            </a:extLst>
          </p:cNvPr>
          <p:cNvCxnSpPr>
            <a:cxnSpLocks/>
          </p:cNvCxnSpPr>
          <p:nvPr/>
        </p:nvCxnSpPr>
        <p:spPr>
          <a:xfrm>
            <a:off x="674703" y="3531886"/>
            <a:ext cx="10081726" cy="0"/>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953A1C73-8706-4E91-95E4-0D794F1B38C5}"/>
              </a:ext>
            </a:extLst>
          </p:cNvPr>
          <p:cNvSpPr txBox="1"/>
          <p:nvPr/>
        </p:nvSpPr>
        <p:spPr>
          <a:xfrm>
            <a:off x="138465" y="3340562"/>
            <a:ext cx="190934" cy="369332"/>
          </a:xfrm>
          <a:prstGeom prst="rect">
            <a:avLst/>
          </a:prstGeom>
          <a:noFill/>
        </p:spPr>
        <p:txBody>
          <a:bodyPr wrap="square">
            <a:spAutoFit/>
          </a:bodyPr>
          <a:lstStyle/>
          <a:p>
            <a:r>
              <a:rPr lang="en-IN" dirty="0"/>
              <a:t>X</a:t>
            </a:r>
          </a:p>
        </p:txBody>
      </p:sp>
      <p:sp>
        <p:nvSpPr>
          <p:cNvPr id="4" name="TextBox 3">
            <a:extLst>
              <a:ext uri="{FF2B5EF4-FFF2-40B4-BE49-F238E27FC236}">
                <a16:creationId xmlns:a16="http://schemas.microsoft.com/office/drawing/2014/main" id="{9D00FA89-F558-4FCB-B50F-B9156B09F9DC}"/>
              </a:ext>
            </a:extLst>
          </p:cNvPr>
          <p:cNvSpPr txBox="1"/>
          <p:nvPr/>
        </p:nvSpPr>
        <p:spPr>
          <a:xfrm>
            <a:off x="11063426" y="3347220"/>
            <a:ext cx="308499" cy="369332"/>
          </a:xfrm>
          <a:prstGeom prst="rect">
            <a:avLst/>
          </a:prstGeom>
          <a:noFill/>
        </p:spPr>
        <p:txBody>
          <a:bodyPr wrap="square">
            <a:spAutoFit/>
          </a:bodyPr>
          <a:lstStyle/>
          <a:p>
            <a:r>
              <a:rPr lang="en-IN" dirty="0"/>
              <a:t>Y</a:t>
            </a:r>
          </a:p>
        </p:txBody>
      </p:sp>
      <p:sp>
        <p:nvSpPr>
          <p:cNvPr id="5" name="TextBox 4">
            <a:extLst>
              <a:ext uri="{FF2B5EF4-FFF2-40B4-BE49-F238E27FC236}">
                <a16:creationId xmlns:a16="http://schemas.microsoft.com/office/drawing/2014/main" id="{1E503A3C-3764-4620-A44C-6A310C1BDDD5}"/>
              </a:ext>
            </a:extLst>
          </p:cNvPr>
          <p:cNvSpPr txBox="1"/>
          <p:nvPr/>
        </p:nvSpPr>
        <p:spPr>
          <a:xfrm>
            <a:off x="10223192" y="3070221"/>
            <a:ext cx="494930" cy="923330"/>
          </a:xfrm>
          <a:prstGeom prst="rect">
            <a:avLst/>
          </a:prstGeom>
          <a:noFill/>
        </p:spPr>
        <p:txBody>
          <a:bodyPr wrap="square">
            <a:spAutoFit/>
          </a:bodyPr>
          <a:lstStyle/>
          <a:p>
            <a:r>
              <a:rPr lang="en-IN" dirty="0"/>
              <a:t>VP</a:t>
            </a:r>
          </a:p>
          <a:p>
            <a:endParaRPr lang="en-IN" dirty="0"/>
          </a:p>
          <a:p>
            <a:r>
              <a:rPr lang="en-IN" dirty="0"/>
              <a:t>HP</a:t>
            </a:r>
          </a:p>
        </p:txBody>
      </p:sp>
      <p:sp>
        <p:nvSpPr>
          <p:cNvPr id="6" name="TextBox 5">
            <a:extLst>
              <a:ext uri="{FF2B5EF4-FFF2-40B4-BE49-F238E27FC236}">
                <a16:creationId xmlns:a16="http://schemas.microsoft.com/office/drawing/2014/main" id="{48548556-DBCE-4118-97EA-5215D192D206}"/>
              </a:ext>
            </a:extLst>
          </p:cNvPr>
          <p:cNvSpPr txBox="1"/>
          <p:nvPr/>
        </p:nvSpPr>
        <p:spPr>
          <a:xfrm>
            <a:off x="755679" y="2484372"/>
            <a:ext cx="443525" cy="307777"/>
          </a:xfrm>
          <a:prstGeom prst="rect">
            <a:avLst/>
          </a:prstGeom>
          <a:noFill/>
        </p:spPr>
        <p:txBody>
          <a:bodyPr wrap="square">
            <a:spAutoFit/>
          </a:bodyPr>
          <a:lstStyle/>
          <a:p>
            <a:r>
              <a:rPr lang="en-US" sz="1400" b="1" dirty="0"/>
              <a:t>45</a:t>
            </a:r>
            <a:endParaRPr lang="en-IN" sz="1400" dirty="0"/>
          </a:p>
        </p:txBody>
      </p:sp>
      <p:sp>
        <p:nvSpPr>
          <p:cNvPr id="7" name="Isosceles Triangle 6">
            <a:extLst>
              <a:ext uri="{FF2B5EF4-FFF2-40B4-BE49-F238E27FC236}">
                <a16:creationId xmlns:a16="http://schemas.microsoft.com/office/drawing/2014/main" id="{3EC0406E-5639-4C26-B47A-95E1E393FDA8}"/>
              </a:ext>
            </a:extLst>
          </p:cNvPr>
          <p:cNvSpPr/>
          <p:nvPr/>
        </p:nvSpPr>
        <p:spPr>
          <a:xfrm rot="1624423">
            <a:off x="5274490" y="5021416"/>
            <a:ext cx="82078" cy="15739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6D7F2ACB-E16C-448D-B3BF-2E1CDD3AED55}"/>
              </a:ext>
            </a:extLst>
          </p:cNvPr>
          <p:cNvSpPr/>
          <p:nvPr/>
        </p:nvSpPr>
        <p:spPr>
          <a:xfrm rot="9154933">
            <a:off x="4879750" y="2309636"/>
            <a:ext cx="70293" cy="15833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BD335FFB-1483-4B4E-9CCD-073BAA3D1409}"/>
              </a:ext>
            </a:extLst>
          </p:cNvPr>
          <p:cNvSpPr/>
          <p:nvPr/>
        </p:nvSpPr>
        <p:spPr>
          <a:xfrm>
            <a:off x="332849" y="622045"/>
            <a:ext cx="11547628" cy="79659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79A61F3F-3DBC-4510-BECD-D9E3776C0A8B}"/>
              </a:ext>
            </a:extLst>
          </p:cNvPr>
          <p:cNvSpPr txBox="1"/>
          <p:nvPr/>
        </p:nvSpPr>
        <p:spPr>
          <a:xfrm>
            <a:off x="446102" y="103417"/>
            <a:ext cx="6094520" cy="369332"/>
          </a:xfrm>
          <a:prstGeom prst="rect">
            <a:avLst/>
          </a:prstGeom>
          <a:noFill/>
        </p:spPr>
        <p:txBody>
          <a:bodyPr wrap="square">
            <a:spAutoFit/>
          </a:bodyPr>
          <a:lstStyle/>
          <a:p>
            <a:r>
              <a:rPr lang="en-IN" dirty="0"/>
              <a:t>c) </a:t>
            </a:r>
          </a:p>
        </p:txBody>
      </p:sp>
      <p:sp>
        <p:nvSpPr>
          <p:cNvPr id="12" name="TextBox 11">
            <a:extLst>
              <a:ext uri="{FF2B5EF4-FFF2-40B4-BE49-F238E27FC236}">
                <a16:creationId xmlns:a16="http://schemas.microsoft.com/office/drawing/2014/main" id="{BDF6B05E-CA8A-4675-B65A-66E9F7CA8D3E}"/>
              </a:ext>
            </a:extLst>
          </p:cNvPr>
          <p:cNvSpPr txBox="1"/>
          <p:nvPr/>
        </p:nvSpPr>
        <p:spPr>
          <a:xfrm>
            <a:off x="585926" y="679264"/>
            <a:ext cx="11162549" cy="646331"/>
          </a:xfrm>
          <a:prstGeom prst="rect">
            <a:avLst/>
          </a:prstGeom>
          <a:noFill/>
        </p:spPr>
        <p:txBody>
          <a:bodyPr wrap="square" rtlCol="0">
            <a:spAutoFit/>
          </a:bodyPr>
          <a:lstStyle/>
          <a:p>
            <a:r>
              <a:rPr lang="en-US" dirty="0"/>
              <a:t>End P of line PQ is 10mm above HP and 20mm in front of VP. The other end is 45mm above HP and 65mm in front of VP. The distance between the end projector is 40mm. Draw the projection and find inclinations and true length.</a:t>
            </a:r>
            <a:endParaRPr lang="en-IN" dirty="0"/>
          </a:p>
        </p:txBody>
      </p:sp>
      <p:cxnSp>
        <p:nvCxnSpPr>
          <p:cNvPr id="13" name="Straight Connector 12">
            <a:extLst>
              <a:ext uri="{FF2B5EF4-FFF2-40B4-BE49-F238E27FC236}">
                <a16:creationId xmlns:a16="http://schemas.microsoft.com/office/drawing/2014/main" id="{004CE53E-D3AE-4FC2-9814-C01001723012}"/>
              </a:ext>
            </a:extLst>
          </p:cNvPr>
          <p:cNvCxnSpPr>
            <a:cxnSpLocks/>
          </p:cNvCxnSpPr>
          <p:nvPr/>
        </p:nvCxnSpPr>
        <p:spPr>
          <a:xfrm>
            <a:off x="2183905" y="2858602"/>
            <a:ext cx="0" cy="167113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010B5AC8-C4CF-41A6-85AA-D3AC7C67451C}"/>
              </a:ext>
            </a:extLst>
          </p:cNvPr>
          <p:cNvCxnSpPr>
            <a:cxnSpLocks/>
          </p:cNvCxnSpPr>
          <p:nvPr/>
        </p:nvCxnSpPr>
        <p:spPr>
          <a:xfrm flipH="1">
            <a:off x="1677893" y="2858602"/>
            <a:ext cx="497150" cy="0"/>
          </a:xfrm>
          <a:prstGeom prst="line">
            <a:avLst/>
          </a:prstGeom>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4F36040F-8099-4551-A706-0619C77F1B09}"/>
              </a:ext>
            </a:extLst>
          </p:cNvPr>
          <p:cNvPicPr>
            <a:picLocks noChangeAspect="1"/>
          </p:cNvPicPr>
          <p:nvPr/>
        </p:nvPicPr>
        <p:blipFill>
          <a:blip r:embed="rId2"/>
          <a:stretch>
            <a:fillRect/>
          </a:stretch>
        </p:blipFill>
        <p:spPr>
          <a:xfrm>
            <a:off x="1677893" y="4523635"/>
            <a:ext cx="506012" cy="6097"/>
          </a:xfrm>
          <a:prstGeom prst="rect">
            <a:avLst/>
          </a:prstGeom>
        </p:spPr>
      </p:pic>
      <p:cxnSp>
        <p:nvCxnSpPr>
          <p:cNvPr id="17" name="Straight Arrow Connector 16">
            <a:extLst>
              <a:ext uri="{FF2B5EF4-FFF2-40B4-BE49-F238E27FC236}">
                <a16:creationId xmlns:a16="http://schemas.microsoft.com/office/drawing/2014/main" id="{FA626AE4-5B14-42D7-9AE2-10D8E7C89331}"/>
              </a:ext>
            </a:extLst>
          </p:cNvPr>
          <p:cNvCxnSpPr>
            <a:cxnSpLocks/>
          </p:cNvCxnSpPr>
          <p:nvPr/>
        </p:nvCxnSpPr>
        <p:spPr>
          <a:xfrm flipV="1">
            <a:off x="1677893" y="2858602"/>
            <a:ext cx="0" cy="67471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F4AFF5C-1DC6-4ED1-A061-AB058254726D}"/>
              </a:ext>
            </a:extLst>
          </p:cNvPr>
          <p:cNvCxnSpPr>
            <a:cxnSpLocks/>
            <a:stCxn id="16" idx="1"/>
          </p:cNvCxnSpPr>
          <p:nvPr/>
        </p:nvCxnSpPr>
        <p:spPr>
          <a:xfrm flipV="1">
            <a:off x="1677893" y="3533312"/>
            <a:ext cx="0" cy="9933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A1C802BB-FF12-40FC-8243-252036200429}"/>
              </a:ext>
            </a:extLst>
          </p:cNvPr>
          <p:cNvSpPr txBox="1"/>
          <p:nvPr/>
        </p:nvSpPr>
        <p:spPr>
          <a:xfrm>
            <a:off x="2056304" y="2700889"/>
            <a:ext cx="237478"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25" name="TextBox 24">
            <a:extLst>
              <a:ext uri="{FF2B5EF4-FFF2-40B4-BE49-F238E27FC236}">
                <a16:creationId xmlns:a16="http://schemas.microsoft.com/office/drawing/2014/main" id="{25938A79-036A-4934-A9F9-7083518399AB}"/>
              </a:ext>
            </a:extLst>
          </p:cNvPr>
          <p:cNvSpPr txBox="1"/>
          <p:nvPr/>
        </p:nvSpPr>
        <p:spPr>
          <a:xfrm>
            <a:off x="2056295" y="4354307"/>
            <a:ext cx="184212"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29" name="TextBox 28">
            <a:extLst>
              <a:ext uri="{FF2B5EF4-FFF2-40B4-BE49-F238E27FC236}">
                <a16:creationId xmlns:a16="http://schemas.microsoft.com/office/drawing/2014/main" id="{E1D69533-A73D-4B79-BE5A-33F75E4480F2}"/>
              </a:ext>
            </a:extLst>
          </p:cNvPr>
          <p:cNvSpPr txBox="1"/>
          <p:nvPr/>
        </p:nvSpPr>
        <p:spPr>
          <a:xfrm>
            <a:off x="1302056" y="3112725"/>
            <a:ext cx="423907" cy="307777"/>
          </a:xfrm>
          <a:prstGeom prst="rect">
            <a:avLst/>
          </a:prstGeom>
          <a:noFill/>
        </p:spPr>
        <p:txBody>
          <a:bodyPr wrap="square">
            <a:spAutoFit/>
          </a:bodyPr>
          <a:lstStyle/>
          <a:p>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10</a:t>
            </a:r>
            <a:endParaRPr lang="en-IN" dirty="0"/>
          </a:p>
        </p:txBody>
      </p:sp>
      <p:sp>
        <p:nvSpPr>
          <p:cNvPr id="31" name="TextBox 30">
            <a:extLst>
              <a:ext uri="{FF2B5EF4-FFF2-40B4-BE49-F238E27FC236}">
                <a16:creationId xmlns:a16="http://schemas.microsoft.com/office/drawing/2014/main" id="{C0D30467-042C-4573-B9EC-DE511080B77E}"/>
              </a:ext>
            </a:extLst>
          </p:cNvPr>
          <p:cNvSpPr txBox="1"/>
          <p:nvPr/>
        </p:nvSpPr>
        <p:spPr>
          <a:xfrm>
            <a:off x="1297121" y="3881163"/>
            <a:ext cx="397275" cy="307777"/>
          </a:xfrm>
          <a:prstGeom prst="rect">
            <a:avLst/>
          </a:prstGeom>
          <a:noFill/>
        </p:spPr>
        <p:txBody>
          <a:bodyPr wrap="square">
            <a:spAutoFit/>
          </a:bodyPr>
          <a:lstStyle/>
          <a:p>
            <a:r>
              <a:rPr lang="en-US" sz="1400" b="1" dirty="0">
                <a:solidFill>
                  <a:prstClr val="black"/>
                </a:solidFill>
                <a:latin typeface="Calibri" panose="020F0502020204030204"/>
              </a:rPr>
              <a:t>20</a:t>
            </a:r>
            <a:endParaRPr lang="en-IN" dirty="0"/>
          </a:p>
        </p:txBody>
      </p:sp>
      <p:sp>
        <p:nvSpPr>
          <p:cNvPr id="33" name="TextBox 32">
            <a:extLst>
              <a:ext uri="{FF2B5EF4-FFF2-40B4-BE49-F238E27FC236}">
                <a16:creationId xmlns:a16="http://schemas.microsoft.com/office/drawing/2014/main" id="{BC18E586-4EB9-4705-8231-3BB7D59BEAD0}"/>
              </a:ext>
            </a:extLst>
          </p:cNvPr>
          <p:cNvSpPr txBox="1"/>
          <p:nvPr/>
        </p:nvSpPr>
        <p:spPr>
          <a:xfrm>
            <a:off x="2242726" y="2793518"/>
            <a:ext cx="397276" cy="369332"/>
          </a:xfrm>
          <a:prstGeom prst="rect">
            <a:avLst/>
          </a:prstGeom>
          <a:noFill/>
        </p:spPr>
        <p:txBody>
          <a:bodyPr wrap="square">
            <a:spAutoFit/>
          </a:bodyPr>
          <a:lstStyle/>
          <a:p>
            <a:r>
              <a:rPr lang="en-US" dirty="0"/>
              <a:t>p’</a:t>
            </a:r>
            <a:endParaRPr lang="en-IN" dirty="0"/>
          </a:p>
        </p:txBody>
      </p:sp>
      <p:sp>
        <p:nvSpPr>
          <p:cNvPr id="35" name="TextBox 34">
            <a:extLst>
              <a:ext uri="{FF2B5EF4-FFF2-40B4-BE49-F238E27FC236}">
                <a16:creationId xmlns:a16="http://schemas.microsoft.com/office/drawing/2014/main" id="{5B0B61BB-97EE-4A64-8592-90FF8C25EC1F}"/>
              </a:ext>
            </a:extLst>
          </p:cNvPr>
          <p:cNvSpPr txBox="1"/>
          <p:nvPr/>
        </p:nvSpPr>
        <p:spPr>
          <a:xfrm>
            <a:off x="2224460" y="4166734"/>
            <a:ext cx="370640" cy="369332"/>
          </a:xfrm>
          <a:prstGeom prst="rect">
            <a:avLst/>
          </a:prstGeom>
          <a:noFill/>
        </p:spPr>
        <p:txBody>
          <a:bodyPr wrap="square">
            <a:spAutoFit/>
          </a:bodyPr>
          <a:lstStyle/>
          <a:p>
            <a:r>
              <a:rPr lang="en-US" dirty="0"/>
              <a:t>p</a:t>
            </a:r>
            <a:endParaRPr lang="en-IN" dirty="0"/>
          </a:p>
        </p:txBody>
      </p:sp>
      <p:cxnSp>
        <p:nvCxnSpPr>
          <p:cNvPr id="36" name="Straight Connector 35">
            <a:extLst>
              <a:ext uri="{FF2B5EF4-FFF2-40B4-BE49-F238E27FC236}">
                <a16:creationId xmlns:a16="http://schemas.microsoft.com/office/drawing/2014/main" id="{FDCA2D3C-FAFF-42EA-B2A4-C0EEF03DB210}"/>
              </a:ext>
            </a:extLst>
          </p:cNvPr>
          <p:cNvCxnSpPr>
            <a:cxnSpLocks/>
          </p:cNvCxnSpPr>
          <p:nvPr/>
        </p:nvCxnSpPr>
        <p:spPr>
          <a:xfrm>
            <a:off x="2175043" y="2858602"/>
            <a:ext cx="5974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0836FB-D9BC-4737-AF4C-6D70C31836D9}"/>
              </a:ext>
            </a:extLst>
          </p:cNvPr>
          <p:cNvCxnSpPr>
            <a:cxnSpLocks/>
          </p:cNvCxnSpPr>
          <p:nvPr/>
        </p:nvCxnSpPr>
        <p:spPr>
          <a:xfrm>
            <a:off x="2175042" y="4523635"/>
            <a:ext cx="5974673"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63EE9DD-4389-4691-8C81-1D2D72B07B6B}"/>
              </a:ext>
            </a:extLst>
          </p:cNvPr>
          <p:cNvSpPr txBox="1"/>
          <p:nvPr/>
        </p:nvSpPr>
        <p:spPr>
          <a:xfrm>
            <a:off x="8277317" y="2641246"/>
            <a:ext cx="1435963" cy="369332"/>
          </a:xfrm>
          <a:prstGeom prst="rect">
            <a:avLst/>
          </a:prstGeom>
          <a:noFill/>
        </p:spPr>
        <p:txBody>
          <a:bodyPr wrap="square">
            <a:spAutoFit/>
          </a:bodyPr>
          <a:lstStyle/>
          <a:p>
            <a:r>
              <a:rPr lang="en-IN" dirty="0"/>
              <a:t>Locus of p’</a:t>
            </a:r>
          </a:p>
        </p:txBody>
      </p:sp>
      <p:sp>
        <p:nvSpPr>
          <p:cNvPr id="41" name="TextBox 40">
            <a:extLst>
              <a:ext uri="{FF2B5EF4-FFF2-40B4-BE49-F238E27FC236}">
                <a16:creationId xmlns:a16="http://schemas.microsoft.com/office/drawing/2014/main" id="{E5A21C0C-489A-46D2-90DE-82A6B2E3D21D}"/>
              </a:ext>
            </a:extLst>
          </p:cNvPr>
          <p:cNvSpPr txBox="1"/>
          <p:nvPr/>
        </p:nvSpPr>
        <p:spPr>
          <a:xfrm>
            <a:off x="8261078" y="4318540"/>
            <a:ext cx="1569128" cy="369332"/>
          </a:xfrm>
          <a:prstGeom prst="rect">
            <a:avLst/>
          </a:prstGeom>
          <a:noFill/>
        </p:spPr>
        <p:txBody>
          <a:bodyPr wrap="square">
            <a:spAutoFit/>
          </a:bodyPr>
          <a:lstStyle/>
          <a:p>
            <a:r>
              <a:rPr lang="en-IN" dirty="0"/>
              <a:t>Locus of p</a:t>
            </a:r>
          </a:p>
        </p:txBody>
      </p:sp>
      <p:cxnSp>
        <p:nvCxnSpPr>
          <p:cNvPr id="43" name="Straight Connector 42">
            <a:extLst>
              <a:ext uri="{FF2B5EF4-FFF2-40B4-BE49-F238E27FC236}">
                <a16:creationId xmlns:a16="http://schemas.microsoft.com/office/drawing/2014/main" id="{C2C24D53-6302-4416-9271-9BC1368F1189}"/>
              </a:ext>
            </a:extLst>
          </p:cNvPr>
          <p:cNvCxnSpPr>
            <a:cxnSpLocks/>
          </p:cNvCxnSpPr>
          <p:nvPr/>
        </p:nvCxnSpPr>
        <p:spPr>
          <a:xfrm>
            <a:off x="2190851" y="1891769"/>
            <a:ext cx="0" cy="3884408"/>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4E60CAA1-0195-4503-9138-507C139F4881}"/>
              </a:ext>
            </a:extLst>
          </p:cNvPr>
          <p:cNvCxnSpPr>
            <a:cxnSpLocks/>
          </p:cNvCxnSpPr>
          <p:nvPr/>
        </p:nvCxnSpPr>
        <p:spPr>
          <a:xfrm flipH="1">
            <a:off x="1296140" y="1912710"/>
            <a:ext cx="859647"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21EAD15-C66D-405E-83A9-E863077F435F}"/>
              </a:ext>
            </a:extLst>
          </p:cNvPr>
          <p:cNvCxnSpPr>
            <a:cxnSpLocks/>
          </p:cNvCxnSpPr>
          <p:nvPr/>
        </p:nvCxnSpPr>
        <p:spPr>
          <a:xfrm flipH="1">
            <a:off x="1296139" y="5797118"/>
            <a:ext cx="859647"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97E78FF-9278-4FC1-BA98-47E2EF7EA02F}"/>
              </a:ext>
            </a:extLst>
          </p:cNvPr>
          <p:cNvCxnSpPr>
            <a:cxnSpLocks/>
          </p:cNvCxnSpPr>
          <p:nvPr/>
        </p:nvCxnSpPr>
        <p:spPr>
          <a:xfrm flipV="1">
            <a:off x="1296140" y="3531886"/>
            <a:ext cx="0" cy="22652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C722F6B-3742-440D-85FB-A7C97A6D5904}"/>
              </a:ext>
            </a:extLst>
          </p:cNvPr>
          <p:cNvCxnSpPr>
            <a:cxnSpLocks/>
          </p:cNvCxnSpPr>
          <p:nvPr/>
        </p:nvCxnSpPr>
        <p:spPr>
          <a:xfrm flipV="1">
            <a:off x="1296140" y="1912710"/>
            <a:ext cx="0" cy="16125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1486940E-30AA-46DB-8E9A-98AFA7F4E835}"/>
              </a:ext>
            </a:extLst>
          </p:cNvPr>
          <p:cNvSpPr txBox="1"/>
          <p:nvPr/>
        </p:nvSpPr>
        <p:spPr>
          <a:xfrm>
            <a:off x="2056304" y="5629986"/>
            <a:ext cx="264111"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56" name="TextBox 55">
            <a:extLst>
              <a:ext uri="{FF2B5EF4-FFF2-40B4-BE49-F238E27FC236}">
                <a16:creationId xmlns:a16="http://schemas.microsoft.com/office/drawing/2014/main" id="{2181171B-70CC-4C78-9A74-35C53111DECC}"/>
              </a:ext>
            </a:extLst>
          </p:cNvPr>
          <p:cNvSpPr txBox="1"/>
          <p:nvPr/>
        </p:nvSpPr>
        <p:spPr>
          <a:xfrm>
            <a:off x="2059804" y="1728523"/>
            <a:ext cx="317376"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57" name="Straight Connector 56">
            <a:extLst>
              <a:ext uri="{FF2B5EF4-FFF2-40B4-BE49-F238E27FC236}">
                <a16:creationId xmlns:a16="http://schemas.microsoft.com/office/drawing/2014/main" id="{13C73380-7E2D-407F-BB04-3E9D144594CA}"/>
              </a:ext>
            </a:extLst>
          </p:cNvPr>
          <p:cNvCxnSpPr>
            <a:cxnSpLocks/>
          </p:cNvCxnSpPr>
          <p:nvPr/>
        </p:nvCxnSpPr>
        <p:spPr>
          <a:xfrm>
            <a:off x="2148410" y="1908010"/>
            <a:ext cx="5974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035146B-A0EB-4508-86D5-F23C8AA9D05A}"/>
              </a:ext>
            </a:extLst>
          </p:cNvPr>
          <p:cNvCxnSpPr>
            <a:cxnSpLocks/>
          </p:cNvCxnSpPr>
          <p:nvPr/>
        </p:nvCxnSpPr>
        <p:spPr>
          <a:xfrm>
            <a:off x="2155786" y="5792418"/>
            <a:ext cx="5974673"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00D4564-40E1-40F0-BF66-E1E6F76EFC70}"/>
              </a:ext>
            </a:extLst>
          </p:cNvPr>
          <p:cNvSpPr txBox="1"/>
          <p:nvPr/>
        </p:nvSpPr>
        <p:spPr>
          <a:xfrm>
            <a:off x="8260124" y="1683080"/>
            <a:ext cx="125840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Locus of q’</a:t>
            </a:r>
          </a:p>
        </p:txBody>
      </p:sp>
      <p:sp>
        <p:nvSpPr>
          <p:cNvPr id="62" name="TextBox 61">
            <a:extLst>
              <a:ext uri="{FF2B5EF4-FFF2-40B4-BE49-F238E27FC236}">
                <a16:creationId xmlns:a16="http://schemas.microsoft.com/office/drawing/2014/main" id="{98497ACF-F195-49A2-8ED6-843433DF69EC}"/>
              </a:ext>
            </a:extLst>
          </p:cNvPr>
          <p:cNvSpPr txBox="1"/>
          <p:nvPr/>
        </p:nvSpPr>
        <p:spPr>
          <a:xfrm>
            <a:off x="8273439" y="5600680"/>
            <a:ext cx="12317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Locus of q</a:t>
            </a:r>
          </a:p>
        </p:txBody>
      </p:sp>
      <p:sp>
        <p:nvSpPr>
          <p:cNvPr id="64" name="TextBox 63">
            <a:extLst>
              <a:ext uri="{FF2B5EF4-FFF2-40B4-BE49-F238E27FC236}">
                <a16:creationId xmlns:a16="http://schemas.microsoft.com/office/drawing/2014/main" id="{E53F3971-A575-4D16-B827-D73D88E0C22D}"/>
              </a:ext>
            </a:extLst>
          </p:cNvPr>
          <p:cNvSpPr txBox="1"/>
          <p:nvPr/>
        </p:nvSpPr>
        <p:spPr>
          <a:xfrm>
            <a:off x="763661" y="4599984"/>
            <a:ext cx="494930"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prstClr val="black"/>
                </a:solidFill>
                <a:latin typeface="Calibri" panose="020F0502020204030204"/>
              </a:rPr>
              <a:t>65</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TextBox 65">
            <a:extLst>
              <a:ext uri="{FF2B5EF4-FFF2-40B4-BE49-F238E27FC236}">
                <a16:creationId xmlns:a16="http://schemas.microsoft.com/office/drawing/2014/main" id="{2A4D97C5-A8F6-4768-A5FD-0751DE0613BB}"/>
              </a:ext>
            </a:extLst>
          </p:cNvPr>
          <p:cNvSpPr txBox="1"/>
          <p:nvPr/>
        </p:nvSpPr>
        <p:spPr>
          <a:xfrm>
            <a:off x="4317430" y="1542459"/>
            <a:ext cx="494927" cy="369332"/>
          </a:xfrm>
          <a:prstGeom prst="rect">
            <a:avLst/>
          </a:prstGeom>
          <a:noFill/>
        </p:spPr>
        <p:txBody>
          <a:bodyPr wrap="square">
            <a:spAutoFit/>
          </a:bodyPr>
          <a:lstStyle/>
          <a:p>
            <a:r>
              <a:rPr lang="en-US" dirty="0"/>
              <a:t>q’</a:t>
            </a:r>
            <a:endParaRPr lang="en-IN" dirty="0"/>
          </a:p>
        </p:txBody>
      </p:sp>
      <p:sp>
        <p:nvSpPr>
          <p:cNvPr id="68" name="TextBox 67">
            <a:extLst>
              <a:ext uri="{FF2B5EF4-FFF2-40B4-BE49-F238E27FC236}">
                <a16:creationId xmlns:a16="http://schemas.microsoft.com/office/drawing/2014/main" id="{FCDC842E-A6C4-4A37-BD73-E0313FD1EC92}"/>
              </a:ext>
            </a:extLst>
          </p:cNvPr>
          <p:cNvSpPr txBox="1"/>
          <p:nvPr/>
        </p:nvSpPr>
        <p:spPr>
          <a:xfrm>
            <a:off x="4333348" y="5785346"/>
            <a:ext cx="335132" cy="369332"/>
          </a:xfrm>
          <a:prstGeom prst="rect">
            <a:avLst/>
          </a:prstGeom>
          <a:noFill/>
        </p:spPr>
        <p:txBody>
          <a:bodyPr wrap="square">
            <a:spAutoFit/>
          </a:bodyPr>
          <a:lstStyle/>
          <a:p>
            <a:r>
              <a:rPr lang="en-US" dirty="0"/>
              <a:t>q</a:t>
            </a:r>
            <a:endParaRPr lang="en-IN" dirty="0"/>
          </a:p>
        </p:txBody>
      </p:sp>
      <p:cxnSp>
        <p:nvCxnSpPr>
          <p:cNvPr id="69" name="Straight Arrow Connector 68">
            <a:extLst>
              <a:ext uri="{FF2B5EF4-FFF2-40B4-BE49-F238E27FC236}">
                <a16:creationId xmlns:a16="http://schemas.microsoft.com/office/drawing/2014/main" id="{3037C843-1653-4A0E-A0EA-CAA9847017DA}"/>
              </a:ext>
            </a:extLst>
          </p:cNvPr>
          <p:cNvCxnSpPr>
            <a:cxnSpLocks/>
          </p:cNvCxnSpPr>
          <p:nvPr/>
        </p:nvCxnSpPr>
        <p:spPr>
          <a:xfrm>
            <a:off x="2190851" y="3858399"/>
            <a:ext cx="210474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0E3F7F7-96A5-4599-B398-4CAF4FF4FFB1}"/>
              </a:ext>
            </a:extLst>
          </p:cNvPr>
          <p:cNvSpPr txBox="1"/>
          <p:nvPr/>
        </p:nvSpPr>
        <p:spPr>
          <a:xfrm>
            <a:off x="2929257" y="3918829"/>
            <a:ext cx="406153"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40</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3" name="Straight Connector 72">
            <a:extLst>
              <a:ext uri="{FF2B5EF4-FFF2-40B4-BE49-F238E27FC236}">
                <a16:creationId xmlns:a16="http://schemas.microsoft.com/office/drawing/2014/main" id="{A6B9E1BD-70CA-4A2A-AC65-8305490AE3E2}"/>
              </a:ext>
            </a:extLst>
          </p:cNvPr>
          <p:cNvCxnSpPr/>
          <p:nvPr/>
        </p:nvCxnSpPr>
        <p:spPr>
          <a:xfrm>
            <a:off x="4295595" y="1506137"/>
            <a:ext cx="0" cy="490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10FF9BD-941A-46AF-9CC6-C79424EB0623}"/>
              </a:ext>
            </a:extLst>
          </p:cNvPr>
          <p:cNvCxnSpPr>
            <a:cxnSpLocks/>
          </p:cNvCxnSpPr>
          <p:nvPr/>
        </p:nvCxnSpPr>
        <p:spPr>
          <a:xfrm flipV="1">
            <a:off x="2189091" y="1923870"/>
            <a:ext cx="2106504" cy="952882"/>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a:extLst>
              <a:ext uri="{FF2B5EF4-FFF2-40B4-BE49-F238E27FC236}">
                <a16:creationId xmlns:a16="http://schemas.microsoft.com/office/drawing/2014/main" id="{A9A207FC-AB0B-49C4-B17B-B7CAABB1C714}"/>
              </a:ext>
            </a:extLst>
          </p:cNvPr>
          <p:cNvCxnSpPr>
            <a:cxnSpLocks/>
          </p:cNvCxnSpPr>
          <p:nvPr/>
        </p:nvCxnSpPr>
        <p:spPr>
          <a:xfrm>
            <a:off x="2183905" y="4542756"/>
            <a:ext cx="2093921" cy="1233421"/>
          </a:xfrm>
          <a:prstGeom prst="line">
            <a:avLst/>
          </a:prstGeom>
        </p:spPr>
        <p:style>
          <a:lnRef idx="3">
            <a:schemeClr val="dk1"/>
          </a:lnRef>
          <a:fillRef idx="0">
            <a:schemeClr val="dk1"/>
          </a:fillRef>
          <a:effectRef idx="2">
            <a:schemeClr val="dk1"/>
          </a:effectRef>
          <a:fontRef idx="minor">
            <a:schemeClr val="tx1"/>
          </a:fontRef>
        </p:style>
      </p:cxnSp>
      <p:sp>
        <p:nvSpPr>
          <p:cNvPr id="83" name="TextBox 82">
            <a:extLst>
              <a:ext uri="{FF2B5EF4-FFF2-40B4-BE49-F238E27FC236}">
                <a16:creationId xmlns:a16="http://schemas.microsoft.com/office/drawing/2014/main" id="{E5E831FC-63BD-4061-9D25-C7E70653AF2A}"/>
              </a:ext>
            </a:extLst>
          </p:cNvPr>
          <p:cNvSpPr txBox="1"/>
          <p:nvPr/>
        </p:nvSpPr>
        <p:spPr>
          <a:xfrm>
            <a:off x="4174317" y="1725398"/>
            <a:ext cx="286227"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85" name="TextBox 84">
            <a:extLst>
              <a:ext uri="{FF2B5EF4-FFF2-40B4-BE49-F238E27FC236}">
                <a16:creationId xmlns:a16="http://schemas.microsoft.com/office/drawing/2014/main" id="{4361433B-6ADD-478E-87D7-D75587A9939B}"/>
              </a:ext>
            </a:extLst>
          </p:cNvPr>
          <p:cNvSpPr txBox="1"/>
          <p:nvPr/>
        </p:nvSpPr>
        <p:spPr>
          <a:xfrm>
            <a:off x="4174317" y="5607752"/>
            <a:ext cx="286227"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88" name="Arc 87">
            <a:extLst>
              <a:ext uri="{FF2B5EF4-FFF2-40B4-BE49-F238E27FC236}">
                <a16:creationId xmlns:a16="http://schemas.microsoft.com/office/drawing/2014/main" id="{AD9AAD29-209E-43D3-931D-56EF19F41B76}"/>
              </a:ext>
            </a:extLst>
          </p:cNvPr>
          <p:cNvSpPr/>
          <p:nvPr/>
        </p:nvSpPr>
        <p:spPr>
          <a:xfrm rot="21132264">
            <a:off x="3386314" y="1892785"/>
            <a:ext cx="1655342" cy="1985538"/>
          </a:xfrm>
          <a:prstGeom prst="arc">
            <a:avLst>
              <a:gd name="adj1" fmla="val 16997165"/>
              <a:gd name="adj2" fmla="val 426982"/>
            </a:avLst>
          </a:prstGeom>
          <a:ln>
            <a:solidFill>
              <a:srgbClr val="BD03A7"/>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91" name="Arc 90">
            <a:extLst>
              <a:ext uri="{FF2B5EF4-FFF2-40B4-BE49-F238E27FC236}">
                <a16:creationId xmlns:a16="http://schemas.microsoft.com/office/drawing/2014/main" id="{CF8A58AB-FC9C-46DE-9CF2-3A52665EEB26}"/>
              </a:ext>
            </a:extLst>
          </p:cNvPr>
          <p:cNvSpPr/>
          <p:nvPr/>
        </p:nvSpPr>
        <p:spPr>
          <a:xfrm rot="4907107">
            <a:off x="2716864" y="3032944"/>
            <a:ext cx="2753733" cy="2781840"/>
          </a:xfrm>
          <a:prstGeom prst="arc">
            <a:avLst>
              <a:gd name="adj1" fmla="val 17044789"/>
              <a:gd name="adj2" fmla="val 0"/>
            </a:avLst>
          </a:prstGeom>
          <a:ln w="19050">
            <a:solidFill>
              <a:srgbClr val="BD03A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92" name="Straight Connector 91">
            <a:extLst>
              <a:ext uri="{FF2B5EF4-FFF2-40B4-BE49-F238E27FC236}">
                <a16:creationId xmlns:a16="http://schemas.microsoft.com/office/drawing/2014/main" id="{4DB6E9AD-0F70-473A-B212-0EBF3645B30B}"/>
              </a:ext>
            </a:extLst>
          </p:cNvPr>
          <p:cNvCxnSpPr>
            <a:cxnSpLocks/>
          </p:cNvCxnSpPr>
          <p:nvPr/>
        </p:nvCxnSpPr>
        <p:spPr>
          <a:xfrm>
            <a:off x="5473636" y="1923870"/>
            <a:ext cx="0" cy="265703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26B859D-DE77-4520-9B41-66B2AC633569}"/>
              </a:ext>
            </a:extLst>
          </p:cNvPr>
          <p:cNvCxnSpPr>
            <a:cxnSpLocks/>
          </p:cNvCxnSpPr>
          <p:nvPr/>
        </p:nvCxnSpPr>
        <p:spPr>
          <a:xfrm>
            <a:off x="5038630" y="2858602"/>
            <a:ext cx="0" cy="293381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4F96450B-47ED-4F33-AB82-78BBAF3E7B58}"/>
              </a:ext>
            </a:extLst>
          </p:cNvPr>
          <p:cNvSpPr txBox="1"/>
          <p:nvPr/>
        </p:nvSpPr>
        <p:spPr>
          <a:xfrm>
            <a:off x="4920013" y="2687551"/>
            <a:ext cx="331127"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101" name="TextBox 100">
            <a:extLst>
              <a:ext uri="{FF2B5EF4-FFF2-40B4-BE49-F238E27FC236}">
                <a16:creationId xmlns:a16="http://schemas.microsoft.com/office/drawing/2014/main" id="{6A8A2559-F087-4E18-9DFC-B119C20EDC76}"/>
              </a:ext>
            </a:extLst>
          </p:cNvPr>
          <p:cNvSpPr txBox="1"/>
          <p:nvPr/>
        </p:nvSpPr>
        <p:spPr>
          <a:xfrm>
            <a:off x="5345639" y="4382628"/>
            <a:ext cx="288149"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103" name="TextBox 102">
            <a:extLst>
              <a:ext uri="{FF2B5EF4-FFF2-40B4-BE49-F238E27FC236}">
                <a16:creationId xmlns:a16="http://schemas.microsoft.com/office/drawing/2014/main" id="{0857F231-5561-4A62-BC05-29B59F682BBF}"/>
              </a:ext>
            </a:extLst>
          </p:cNvPr>
          <p:cNvSpPr txBox="1"/>
          <p:nvPr/>
        </p:nvSpPr>
        <p:spPr>
          <a:xfrm>
            <a:off x="5345639" y="1746191"/>
            <a:ext cx="331127"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105" name="TextBox 104">
            <a:extLst>
              <a:ext uri="{FF2B5EF4-FFF2-40B4-BE49-F238E27FC236}">
                <a16:creationId xmlns:a16="http://schemas.microsoft.com/office/drawing/2014/main" id="{31EDE625-A1BE-4DD9-84EC-CB31A1F34665}"/>
              </a:ext>
            </a:extLst>
          </p:cNvPr>
          <p:cNvSpPr txBox="1"/>
          <p:nvPr/>
        </p:nvSpPr>
        <p:spPr>
          <a:xfrm>
            <a:off x="4919063" y="5625606"/>
            <a:ext cx="224059"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106" name="Straight Connector 105">
            <a:extLst>
              <a:ext uri="{FF2B5EF4-FFF2-40B4-BE49-F238E27FC236}">
                <a16:creationId xmlns:a16="http://schemas.microsoft.com/office/drawing/2014/main" id="{E70A67E6-D7AD-4642-87FA-5685FB3A46E2}"/>
              </a:ext>
            </a:extLst>
          </p:cNvPr>
          <p:cNvCxnSpPr>
            <a:cxnSpLocks/>
          </p:cNvCxnSpPr>
          <p:nvPr/>
        </p:nvCxnSpPr>
        <p:spPr>
          <a:xfrm flipH="1">
            <a:off x="2213872" y="1946996"/>
            <a:ext cx="3259764" cy="9116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F7B9F2B-9157-41C0-89C8-6DBA38FB7D2F}"/>
              </a:ext>
            </a:extLst>
          </p:cNvPr>
          <p:cNvCxnSpPr>
            <a:cxnSpLocks/>
          </p:cNvCxnSpPr>
          <p:nvPr/>
        </p:nvCxnSpPr>
        <p:spPr>
          <a:xfrm flipH="1" flipV="1">
            <a:off x="2198529" y="4556064"/>
            <a:ext cx="2832563" cy="12109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2C7ED810-41A6-4FC4-A2B6-3EDC51B026E0}"/>
              </a:ext>
            </a:extLst>
          </p:cNvPr>
          <p:cNvSpPr txBox="1"/>
          <p:nvPr/>
        </p:nvSpPr>
        <p:spPr>
          <a:xfrm>
            <a:off x="4548433" y="2493049"/>
            <a:ext cx="505301" cy="369332"/>
          </a:xfrm>
          <a:prstGeom prst="rect">
            <a:avLst/>
          </a:prstGeom>
          <a:noFill/>
        </p:spPr>
        <p:txBody>
          <a:bodyPr wrap="square">
            <a:spAutoFit/>
          </a:bodyPr>
          <a:lstStyle/>
          <a:p>
            <a:r>
              <a:rPr lang="en-US" dirty="0"/>
              <a:t>q1’</a:t>
            </a:r>
            <a:endParaRPr lang="en-IN" dirty="0"/>
          </a:p>
        </p:txBody>
      </p:sp>
      <p:sp>
        <p:nvSpPr>
          <p:cNvPr id="124" name="TextBox 123">
            <a:extLst>
              <a:ext uri="{FF2B5EF4-FFF2-40B4-BE49-F238E27FC236}">
                <a16:creationId xmlns:a16="http://schemas.microsoft.com/office/drawing/2014/main" id="{7E3911B8-8A65-40D7-809D-FE2D10598B58}"/>
              </a:ext>
            </a:extLst>
          </p:cNvPr>
          <p:cNvSpPr txBox="1"/>
          <p:nvPr/>
        </p:nvSpPr>
        <p:spPr>
          <a:xfrm>
            <a:off x="5396327" y="4551264"/>
            <a:ext cx="505301" cy="369332"/>
          </a:xfrm>
          <a:prstGeom prst="rect">
            <a:avLst/>
          </a:prstGeom>
          <a:noFill/>
        </p:spPr>
        <p:txBody>
          <a:bodyPr wrap="square">
            <a:spAutoFit/>
          </a:bodyPr>
          <a:lstStyle/>
          <a:p>
            <a:r>
              <a:rPr lang="en-US" dirty="0"/>
              <a:t>q1</a:t>
            </a:r>
            <a:endParaRPr lang="en-IN" dirty="0"/>
          </a:p>
        </p:txBody>
      </p:sp>
      <p:sp>
        <p:nvSpPr>
          <p:cNvPr id="126" name="TextBox 125">
            <a:extLst>
              <a:ext uri="{FF2B5EF4-FFF2-40B4-BE49-F238E27FC236}">
                <a16:creationId xmlns:a16="http://schemas.microsoft.com/office/drawing/2014/main" id="{1B82C7C1-3577-49E0-8E93-FE552BC1A218}"/>
              </a:ext>
            </a:extLst>
          </p:cNvPr>
          <p:cNvSpPr txBox="1"/>
          <p:nvPr/>
        </p:nvSpPr>
        <p:spPr>
          <a:xfrm>
            <a:off x="5319646" y="1506250"/>
            <a:ext cx="505301" cy="369332"/>
          </a:xfrm>
          <a:prstGeom prst="rect">
            <a:avLst/>
          </a:prstGeom>
          <a:noFill/>
        </p:spPr>
        <p:txBody>
          <a:bodyPr wrap="square">
            <a:spAutoFit/>
          </a:bodyPr>
          <a:lstStyle/>
          <a:p>
            <a:r>
              <a:rPr lang="en-US" dirty="0"/>
              <a:t>q2’</a:t>
            </a:r>
            <a:endParaRPr lang="en-IN" dirty="0"/>
          </a:p>
        </p:txBody>
      </p:sp>
      <p:sp>
        <p:nvSpPr>
          <p:cNvPr id="128" name="TextBox 127">
            <a:extLst>
              <a:ext uri="{FF2B5EF4-FFF2-40B4-BE49-F238E27FC236}">
                <a16:creationId xmlns:a16="http://schemas.microsoft.com/office/drawing/2014/main" id="{6B838D58-5E86-4218-AC24-B7F6321FCFB3}"/>
              </a:ext>
            </a:extLst>
          </p:cNvPr>
          <p:cNvSpPr txBox="1"/>
          <p:nvPr/>
        </p:nvSpPr>
        <p:spPr>
          <a:xfrm>
            <a:off x="4787441" y="5848456"/>
            <a:ext cx="549049" cy="369332"/>
          </a:xfrm>
          <a:prstGeom prst="rect">
            <a:avLst/>
          </a:prstGeom>
          <a:noFill/>
        </p:spPr>
        <p:txBody>
          <a:bodyPr wrap="square">
            <a:spAutoFit/>
          </a:bodyPr>
          <a:lstStyle/>
          <a:p>
            <a:r>
              <a:rPr lang="en-US" dirty="0"/>
              <a:t>q2</a:t>
            </a:r>
            <a:endParaRPr lang="en-IN" dirty="0"/>
          </a:p>
        </p:txBody>
      </p:sp>
      <p:sp>
        <p:nvSpPr>
          <p:cNvPr id="130" name="TextBox 129">
            <a:extLst>
              <a:ext uri="{FF2B5EF4-FFF2-40B4-BE49-F238E27FC236}">
                <a16:creationId xmlns:a16="http://schemas.microsoft.com/office/drawing/2014/main" id="{18361C0B-B85D-4BF3-8C8F-01C415976507}"/>
              </a:ext>
            </a:extLst>
          </p:cNvPr>
          <p:cNvSpPr txBox="1"/>
          <p:nvPr/>
        </p:nvSpPr>
        <p:spPr>
          <a:xfrm>
            <a:off x="8889326" y="6457234"/>
            <a:ext cx="3146767" cy="369332"/>
          </a:xfrm>
          <a:prstGeom prst="rect">
            <a:avLst/>
          </a:prstGeom>
          <a:noFill/>
        </p:spPr>
        <p:txBody>
          <a:bodyPr wrap="square">
            <a:spAutoFit/>
          </a:bodyPr>
          <a:lstStyle/>
          <a:p>
            <a:r>
              <a:rPr lang="en-IN" dirty="0"/>
              <a:t>ALL DIMENSIONS ARE IN mm</a:t>
            </a:r>
          </a:p>
        </p:txBody>
      </p:sp>
      <p:sp>
        <p:nvSpPr>
          <p:cNvPr id="65" name="TextBox 64">
            <a:extLst>
              <a:ext uri="{FF2B5EF4-FFF2-40B4-BE49-F238E27FC236}">
                <a16:creationId xmlns:a16="http://schemas.microsoft.com/office/drawing/2014/main" id="{3C61404B-3627-4B45-B1AD-BEBB3F6156E1}"/>
              </a:ext>
            </a:extLst>
          </p:cNvPr>
          <p:cNvSpPr txBox="1"/>
          <p:nvPr/>
        </p:nvSpPr>
        <p:spPr>
          <a:xfrm>
            <a:off x="4174317" y="3357321"/>
            <a:ext cx="331128"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19" name="Rectangle: Rounded Corners 18">
            <a:extLst>
              <a:ext uri="{FF2B5EF4-FFF2-40B4-BE49-F238E27FC236}">
                <a16:creationId xmlns:a16="http://schemas.microsoft.com/office/drawing/2014/main" id="{FB6A3763-D887-244C-A0A8-4B269DADB260}"/>
              </a:ext>
            </a:extLst>
          </p:cNvPr>
          <p:cNvSpPr/>
          <p:nvPr/>
        </p:nvSpPr>
        <p:spPr>
          <a:xfrm>
            <a:off x="200352" y="5886383"/>
            <a:ext cx="2024108" cy="94018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 </a:t>
            </a:r>
            <a:r>
              <a:rPr lang="en-US" dirty="0" err="1"/>
              <a:t>p’q</a:t>
            </a:r>
            <a:r>
              <a:rPr lang="en-US" dirty="0"/>
              <a:t>’ = Front view</a:t>
            </a:r>
          </a:p>
          <a:p>
            <a:pPr algn="ctr"/>
            <a:endParaRPr lang="en-IN" dirty="0"/>
          </a:p>
          <a:p>
            <a:pPr algn="ctr"/>
            <a:r>
              <a:rPr lang="en-IN" dirty="0" err="1"/>
              <a:t>Pq</a:t>
            </a:r>
            <a:r>
              <a:rPr lang="en-IN" dirty="0"/>
              <a:t> = Top view</a:t>
            </a:r>
          </a:p>
        </p:txBody>
      </p:sp>
    </p:spTree>
    <p:extLst>
      <p:ext uri="{BB962C8B-B14F-4D97-AF65-F5344CB8AC3E}">
        <p14:creationId xmlns:p14="http://schemas.microsoft.com/office/powerpoint/2010/main" val="65216954"/>
      </p:ext>
    </p:extLst>
  </p:cSld>
  <p:clrMapOvr>
    <a:masterClrMapping/>
  </p:clrMapOvr>
  <mc:AlternateContent xmlns:mc="http://schemas.openxmlformats.org/markup-compatibility/2006" xmlns:p14="http://schemas.microsoft.com/office/powerpoint/2010/main">
    <mc:Choice Requires="p14">
      <p:transition spd="slow" p14:dur="175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circle(in)">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arn(inVertical)">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80">
                                          <p:stCondLst>
                                            <p:cond delay="0"/>
                                          </p:stCondLst>
                                        </p:cTn>
                                        <p:tgtEl>
                                          <p:spTgt spid="23"/>
                                        </p:tgtEl>
                                      </p:cBhvr>
                                    </p:animEffect>
                                    <p:anim calcmode="lin" valueType="num">
                                      <p:cBhvr>
                                        <p:cTn id="52"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57" dur="26">
                                          <p:stCondLst>
                                            <p:cond delay="650"/>
                                          </p:stCondLst>
                                        </p:cTn>
                                        <p:tgtEl>
                                          <p:spTgt spid="23"/>
                                        </p:tgtEl>
                                      </p:cBhvr>
                                      <p:to x="100000" y="60000"/>
                                    </p:animScale>
                                    <p:animScale>
                                      <p:cBhvr>
                                        <p:cTn id="58" dur="166" decel="50000">
                                          <p:stCondLst>
                                            <p:cond delay="676"/>
                                          </p:stCondLst>
                                        </p:cTn>
                                        <p:tgtEl>
                                          <p:spTgt spid="23"/>
                                        </p:tgtEl>
                                      </p:cBhvr>
                                      <p:to x="100000" y="100000"/>
                                    </p:animScale>
                                    <p:animScale>
                                      <p:cBhvr>
                                        <p:cTn id="59" dur="26">
                                          <p:stCondLst>
                                            <p:cond delay="1312"/>
                                          </p:stCondLst>
                                        </p:cTn>
                                        <p:tgtEl>
                                          <p:spTgt spid="23"/>
                                        </p:tgtEl>
                                      </p:cBhvr>
                                      <p:to x="100000" y="80000"/>
                                    </p:animScale>
                                    <p:animScale>
                                      <p:cBhvr>
                                        <p:cTn id="60" dur="166" decel="50000">
                                          <p:stCondLst>
                                            <p:cond delay="1338"/>
                                          </p:stCondLst>
                                        </p:cTn>
                                        <p:tgtEl>
                                          <p:spTgt spid="23"/>
                                        </p:tgtEl>
                                      </p:cBhvr>
                                      <p:to x="100000" y="100000"/>
                                    </p:animScale>
                                    <p:animScale>
                                      <p:cBhvr>
                                        <p:cTn id="61" dur="26">
                                          <p:stCondLst>
                                            <p:cond delay="1642"/>
                                          </p:stCondLst>
                                        </p:cTn>
                                        <p:tgtEl>
                                          <p:spTgt spid="23"/>
                                        </p:tgtEl>
                                      </p:cBhvr>
                                      <p:to x="100000" y="90000"/>
                                    </p:animScale>
                                    <p:animScale>
                                      <p:cBhvr>
                                        <p:cTn id="62" dur="166" decel="50000">
                                          <p:stCondLst>
                                            <p:cond delay="1668"/>
                                          </p:stCondLst>
                                        </p:cTn>
                                        <p:tgtEl>
                                          <p:spTgt spid="23"/>
                                        </p:tgtEl>
                                      </p:cBhvr>
                                      <p:to x="100000" y="100000"/>
                                    </p:animScale>
                                    <p:animScale>
                                      <p:cBhvr>
                                        <p:cTn id="63" dur="26">
                                          <p:stCondLst>
                                            <p:cond delay="1808"/>
                                          </p:stCondLst>
                                        </p:cTn>
                                        <p:tgtEl>
                                          <p:spTgt spid="23"/>
                                        </p:tgtEl>
                                      </p:cBhvr>
                                      <p:to x="100000" y="95000"/>
                                    </p:animScale>
                                    <p:animScale>
                                      <p:cBhvr>
                                        <p:cTn id="64" dur="166" decel="50000">
                                          <p:stCondLst>
                                            <p:cond delay="1834"/>
                                          </p:stCondLst>
                                        </p:cTn>
                                        <p:tgtEl>
                                          <p:spTgt spid="23"/>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26" presetClass="entr" presetSubtype="0" fill="hold" grpId="0"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down)">
                                      <p:cBhvr>
                                        <p:cTn id="74" dur="580">
                                          <p:stCondLst>
                                            <p:cond delay="0"/>
                                          </p:stCondLst>
                                        </p:cTn>
                                        <p:tgtEl>
                                          <p:spTgt spid="25"/>
                                        </p:tgtEl>
                                      </p:cBhvr>
                                    </p:animEffect>
                                    <p:anim calcmode="lin" valueType="num">
                                      <p:cBhvr>
                                        <p:cTn id="75"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80" dur="26">
                                          <p:stCondLst>
                                            <p:cond delay="650"/>
                                          </p:stCondLst>
                                        </p:cTn>
                                        <p:tgtEl>
                                          <p:spTgt spid="25"/>
                                        </p:tgtEl>
                                      </p:cBhvr>
                                      <p:to x="100000" y="60000"/>
                                    </p:animScale>
                                    <p:animScale>
                                      <p:cBhvr>
                                        <p:cTn id="81" dur="166" decel="50000">
                                          <p:stCondLst>
                                            <p:cond delay="676"/>
                                          </p:stCondLst>
                                        </p:cTn>
                                        <p:tgtEl>
                                          <p:spTgt spid="25"/>
                                        </p:tgtEl>
                                      </p:cBhvr>
                                      <p:to x="100000" y="100000"/>
                                    </p:animScale>
                                    <p:animScale>
                                      <p:cBhvr>
                                        <p:cTn id="82" dur="26">
                                          <p:stCondLst>
                                            <p:cond delay="1312"/>
                                          </p:stCondLst>
                                        </p:cTn>
                                        <p:tgtEl>
                                          <p:spTgt spid="25"/>
                                        </p:tgtEl>
                                      </p:cBhvr>
                                      <p:to x="100000" y="80000"/>
                                    </p:animScale>
                                    <p:animScale>
                                      <p:cBhvr>
                                        <p:cTn id="83" dur="166" decel="50000">
                                          <p:stCondLst>
                                            <p:cond delay="1338"/>
                                          </p:stCondLst>
                                        </p:cTn>
                                        <p:tgtEl>
                                          <p:spTgt spid="25"/>
                                        </p:tgtEl>
                                      </p:cBhvr>
                                      <p:to x="100000" y="100000"/>
                                    </p:animScale>
                                    <p:animScale>
                                      <p:cBhvr>
                                        <p:cTn id="84" dur="26">
                                          <p:stCondLst>
                                            <p:cond delay="1642"/>
                                          </p:stCondLst>
                                        </p:cTn>
                                        <p:tgtEl>
                                          <p:spTgt spid="25"/>
                                        </p:tgtEl>
                                      </p:cBhvr>
                                      <p:to x="100000" y="90000"/>
                                    </p:animScale>
                                    <p:animScale>
                                      <p:cBhvr>
                                        <p:cTn id="85" dur="166" decel="50000">
                                          <p:stCondLst>
                                            <p:cond delay="1668"/>
                                          </p:stCondLst>
                                        </p:cTn>
                                        <p:tgtEl>
                                          <p:spTgt spid="25"/>
                                        </p:tgtEl>
                                      </p:cBhvr>
                                      <p:to x="100000" y="100000"/>
                                    </p:animScale>
                                    <p:animScale>
                                      <p:cBhvr>
                                        <p:cTn id="86" dur="26">
                                          <p:stCondLst>
                                            <p:cond delay="1808"/>
                                          </p:stCondLst>
                                        </p:cTn>
                                        <p:tgtEl>
                                          <p:spTgt spid="25"/>
                                        </p:tgtEl>
                                      </p:cBhvr>
                                      <p:to x="100000" y="95000"/>
                                    </p:animScale>
                                    <p:animScale>
                                      <p:cBhvr>
                                        <p:cTn id="87" dur="166" decel="50000">
                                          <p:stCondLst>
                                            <p:cond delay="1834"/>
                                          </p:stCondLst>
                                        </p:cTn>
                                        <p:tgtEl>
                                          <p:spTgt spid="25"/>
                                        </p:tgtEl>
                                      </p:cBhvr>
                                      <p:to x="100000" y="100000"/>
                                    </p:animScale>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nodeType="clickEffect">
                                  <p:stCondLst>
                                    <p:cond delay="0"/>
                                  </p:stCondLst>
                                  <p:childTnLst>
                                    <p:set>
                                      <p:cBhvr>
                                        <p:cTn id="96" dur="1" fill="hold">
                                          <p:stCondLst>
                                            <p:cond delay="0"/>
                                          </p:stCondLst>
                                        </p:cTn>
                                        <p:tgtEl>
                                          <p:spTgt spid="15"/>
                                        </p:tgtEl>
                                        <p:attrNameLst>
                                          <p:attrName>style.visibility</p:attrName>
                                        </p:attrNameLst>
                                      </p:cBhvr>
                                      <p:to>
                                        <p:strVal val="visible"/>
                                      </p:to>
                                    </p:set>
                                    <p:anim calcmode="lin" valueType="num">
                                      <p:cBhvr>
                                        <p:cTn id="97" dur="500" fill="hold"/>
                                        <p:tgtEl>
                                          <p:spTgt spid="15"/>
                                        </p:tgtEl>
                                        <p:attrNameLst>
                                          <p:attrName>ppt_w</p:attrName>
                                        </p:attrNameLst>
                                      </p:cBhvr>
                                      <p:tavLst>
                                        <p:tav tm="0">
                                          <p:val>
                                            <p:fltVal val="0"/>
                                          </p:val>
                                        </p:tav>
                                        <p:tav tm="100000">
                                          <p:val>
                                            <p:strVal val="#ppt_w"/>
                                          </p:val>
                                        </p:tav>
                                      </p:tavLst>
                                    </p:anim>
                                    <p:anim calcmode="lin" valueType="num">
                                      <p:cBhvr>
                                        <p:cTn id="98" dur="500" fill="hold"/>
                                        <p:tgtEl>
                                          <p:spTgt spid="15"/>
                                        </p:tgtEl>
                                        <p:attrNameLst>
                                          <p:attrName>ppt_h</p:attrName>
                                        </p:attrNameLst>
                                      </p:cBhvr>
                                      <p:tavLst>
                                        <p:tav tm="0">
                                          <p:val>
                                            <p:fltVal val="0"/>
                                          </p:val>
                                        </p:tav>
                                        <p:tav tm="100000">
                                          <p:val>
                                            <p:strVal val="#ppt_h"/>
                                          </p:val>
                                        </p:tav>
                                      </p:tavLst>
                                    </p:anim>
                                    <p:animEffect transition="in" filter="fade">
                                      <p:cBhvr>
                                        <p:cTn id="99" dur="500"/>
                                        <p:tgtEl>
                                          <p:spTgt spid="15"/>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nodeType="click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barn(inVertical)">
                                      <p:cBhvr>
                                        <p:cTn id="104" dur="500"/>
                                        <p:tgtEl>
                                          <p:spTgt spid="1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ntr" presetSubtype="16" fill="hold" nodeType="clickEffect">
                                  <p:stCondLst>
                                    <p:cond delay="0"/>
                                  </p:stCondLst>
                                  <p:childTnLst>
                                    <p:set>
                                      <p:cBhvr>
                                        <p:cTn id="113" dur="1" fill="hold">
                                          <p:stCondLst>
                                            <p:cond delay="0"/>
                                          </p:stCondLst>
                                        </p:cTn>
                                        <p:tgtEl>
                                          <p:spTgt spid="16"/>
                                        </p:tgtEl>
                                        <p:attrNameLst>
                                          <p:attrName>style.visibility</p:attrName>
                                        </p:attrNameLst>
                                      </p:cBhvr>
                                      <p:to>
                                        <p:strVal val="visible"/>
                                      </p:to>
                                    </p:set>
                                    <p:anim calcmode="lin" valueType="num">
                                      <p:cBhvr>
                                        <p:cTn id="114" dur="500" fill="hold"/>
                                        <p:tgtEl>
                                          <p:spTgt spid="16"/>
                                        </p:tgtEl>
                                        <p:attrNameLst>
                                          <p:attrName>ppt_w</p:attrName>
                                        </p:attrNameLst>
                                      </p:cBhvr>
                                      <p:tavLst>
                                        <p:tav tm="0">
                                          <p:val>
                                            <p:fltVal val="0"/>
                                          </p:val>
                                        </p:tav>
                                        <p:tav tm="100000">
                                          <p:val>
                                            <p:strVal val="#ppt_w"/>
                                          </p:val>
                                        </p:tav>
                                      </p:tavLst>
                                    </p:anim>
                                    <p:anim calcmode="lin" valueType="num">
                                      <p:cBhvr>
                                        <p:cTn id="115" dur="500" fill="hold"/>
                                        <p:tgtEl>
                                          <p:spTgt spid="16"/>
                                        </p:tgtEl>
                                        <p:attrNameLst>
                                          <p:attrName>ppt_h</p:attrName>
                                        </p:attrNameLst>
                                      </p:cBhvr>
                                      <p:tavLst>
                                        <p:tav tm="0">
                                          <p:val>
                                            <p:fltVal val="0"/>
                                          </p:val>
                                        </p:tav>
                                        <p:tav tm="100000">
                                          <p:val>
                                            <p:strVal val="#ppt_h"/>
                                          </p:val>
                                        </p:tav>
                                      </p:tavLst>
                                    </p:anim>
                                    <p:animEffect transition="in" filter="fade">
                                      <p:cBhvr>
                                        <p:cTn id="116" dur="500"/>
                                        <p:tgtEl>
                                          <p:spTgt spid="16"/>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barn(inVertical)">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nodeType="click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barn(inVertical)">
                                      <p:cBhvr>
                                        <p:cTn id="131" dur="500"/>
                                        <p:tgtEl>
                                          <p:spTgt spid="36"/>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fade">
                                      <p:cBhvr>
                                        <p:cTn id="136" dur="500"/>
                                        <p:tgtEl>
                                          <p:spTgt spid="39"/>
                                        </p:tgtEl>
                                      </p:cBhvr>
                                    </p:animEffect>
                                  </p:childTnLst>
                                </p:cTn>
                              </p:par>
                            </p:childTnLst>
                          </p:cTn>
                        </p:par>
                      </p:childTnLst>
                    </p:cTn>
                  </p:par>
                  <p:par>
                    <p:cTn id="137" fill="hold">
                      <p:stCondLst>
                        <p:cond delay="indefinite"/>
                      </p:stCondLst>
                      <p:childTnLst>
                        <p:par>
                          <p:cTn id="138" fill="hold">
                            <p:stCondLst>
                              <p:cond delay="0"/>
                            </p:stCondLst>
                            <p:childTnLst>
                              <p:par>
                                <p:cTn id="139" presetID="16" presetClass="entr" presetSubtype="21" fill="hold" nodeType="clickEffect">
                                  <p:stCondLst>
                                    <p:cond delay="0"/>
                                  </p:stCondLst>
                                  <p:childTnLst>
                                    <p:set>
                                      <p:cBhvr>
                                        <p:cTn id="140" dur="1" fill="hold">
                                          <p:stCondLst>
                                            <p:cond delay="0"/>
                                          </p:stCondLst>
                                        </p:cTn>
                                        <p:tgtEl>
                                          <p:spTgt spid="37"/>
                                        </p:tgtEl>
                                        <p:attrNameLst>
                                          <p:attrName>style.visibility</p:attrName>
                                        </p:attrNameLst>
                                      </p:cBhvr>
                                      <p:to>
                                        <p:strVal val="visible"/>
                                      </p:to>
                                    </p:set>
                                    <p:animEffect transition="in" filter="barn(inVertical)">
                                      <p:cBhvr>
                                        <p:cTn id="141" dur="500"/>
                                        <p:tgtEl>
                                          <p:spTgt spid="37"/>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41"/>
                                        </p:tgtEl>
                                        <p:attrNameLst>
                                          <p:attrName>style.visibility</p:attrName>
                                        </p:attrNameLst>
                                      </p:cBhvr>
                                      <p:to>
                                        <p:strVal val="visible"/>
                                      </p:to>
                                    </p:set>
                                    <p:animEffect transition="in" filter="fade">
                                      <p:cBhvr>
                                        <p:cTn id="146" dur="500"/>
                                        <p:tgtEl>
                                          <p:spTgt spid="41"/>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nodeType="clickEffect">
                                  <p:stCondLst>
                                    <p:cond delay="0"/>
                                  </p:stCondLst>
                                  <p:childTnLst>
                                    <p:set>
                                      <p:cBhvr>
                                        <p:cTn id="150" dur="1" fill="hold">
                                          <p:stCondLst>
                                            <p:cond delay="0"/>
                                          </p:stCondLst>
                                        </p:cTn>
                                        <p:tgtEl>
                                          <p:spTgt spid="43"/>
                                        </p:tgtEl>
                                        <p:attrNameLst>
                                          <p:attrName>style.visibility</p:attrName>
                                        </p:attrNameLst>
                                      </p:cBhvr>
                                      <p:to>
                                        <p:strVal val="visible"/>
                                      </p:to>
                                    </p:set>
                                    <p:animEffect transition="in" filter="wipe(down)">
                                      <p:cBhvr>
                                        <p:cTn id="151" dur="500"/>
                                        <p:tgtEl>
                                          <p:spTgt spid="43"/>
                                        </p:tgtEl>
                                      </p:cBhvr>
                                    </p:animEffect>
                                  </p:childTnLst>
                                </p:cTn>
                              </p:par>
                            </p:childTnLst>
                          </p:cTn>
                        </p:par>
                      </p:childTnLst>
                    </p:cTn>
                  </p:par>
                  <p:par>
                    <p:cTn id="152" fill="hold">
                      <p:stCondLst>
                        <p:cond delay="indefinite"/>
                      </p:stCondLst>
                      <p:childTnLst>
                        <p:par>
                          <p:cTn id="153" fill="hold">
                            <p:stCondLst>
                              <p:cond delay="0"/>
                            </p:stCondLst>
                            <p:childTnLst>
                              <p:par>
                                <p:cTn id="154" presetID="26" presetClass="entr" presetSubtype="0" fill="hold" grpId="0" nodeType="clickEffect">
                                  <p:stCondLst>
                                    <p:cond delay="0"/>
                                  </p:stCondLst>
                                  <p:childTnLst>
                                    <p:set>
                                      <p:cBhvr>
                                        <p:cTn id="155" dur="1" fill="hold">
                                          <p:stCondLst>
                                            <p:cond delay="0"/>
                                          </p:stCondLst>
                                        </p:cTn>
                                        <p:tgtEl>
                                          <p:spTgt spid="56"/>
                                        </p:tgtEl>
                                        <p:attrNameLst>
                                          <p:attrName>style.visibility</p:attrName>
                                        </p:attrNameLst>
                                      </p:cBhvr>
                                      <p:to>
                                        <p:strVal val="visible"/>
                                      </p:to>
                                    </p:set>
                                    <p:animEffect transition="in" filter="wipe(down)">
                                      <p:cBhvr>
                                        <p:cTn id="156" dur="580">
                                          <p:stCondLst>
                                            <p:cond delay="0"/>
                                          </p:stCondLst>
                                        </p:cTn>
                                        <p:tgtEl>
                                          <p:spTgt spid="56"/>
                                        </p:tgtEl>
                                      </p:cBhvr>
                                    </p:animEffect>
                                    <p:anim calcmode="lin" valueType="num">
                                      <p:cBhvr>
                                        <p:cTn id="157"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162" dur="26">
                                          <p:stCondLst>
                                            <p:cond delay="650"/>
                                          </p:stCondLst>
                                        </p:cTn>
                                        <p:tgtEl>
                                          <p:spTgt spid="56"/>
                                        </p:tgtEl>
                                      </p:cBhvr>
                                      <p:to x="100000" y="60000"/>
                                    </p:animScale>
                                    <p:animScale>
                                      <p:cBhvr>
                                        <p:cTn id="163" dur="166" decel="50000">
                                          <p:stCondLst>
                                            <p:cond delay="676"/>
                                          </p:stCondLst>
                                        </p:cTn>
                                        <p:tgtEl>
                                          <p:spTgt spid="56"/>
                                        </p:tgtEl>
                                      </p:cBhvr>
                                      <p:to x="100000" y="100000"/>
                                    </p:animScale>
                                    <p:animScale>
                                      <p:cBhvr>
                                        <p:cTn id="164" dur="26">
                                          <p:stCondLst>
                                            <p:cond delay="1312"/>
                                          </p:stCondLst>
                                        </p:cTn>
                                        <p:tgtEl>
                                          <p:spTgt spid="56"/>
                                        </p:tgtEl>
                                      </p:cBhvr>
                                      <p:to x="100000" y="80000"/>
                                    </p:animScale>
                                    <p:animScale>
                                      <p:cBhvr>
                                        <p:cTn id="165" dur="166" decel="50000">
                                          <p:stCondLst>
                                            <p:cond delay="1338"/>
                                          </p:stCondLst>
                                        </p:cTn>
                                        <p:tgtEl>
                                          <p:spTgt spid="56"/>
                                        </p:tgtEl>
                                      </p:cBhvr>
                                      <p:to x="100000" y="100000"/>
                                    </p:animScale>
                                    <p:animScale>
                                      <p:cBhvr>
                                        <p:cTn id="166" dur="26">
                                          <p:stCondLst>
                                            <p:cond delay="1642"/>
                                          </p:stCondLst>
                                        </p:cTn>
                                        <p:tgtEl>
                                          <p:spTgt spid="56"/>
                                        </p:tgtEl>
                                      </p:cBhvr>
                                      <p:to x="100000" y="90000"/>
                                    </p:animScale>
                                    <p:animScale>
                                      <p:cBhvr>
                                        <p:cTn id="167" dur="166" decel="50000">
                                          <p:stCondLst>
                                            <p:cond delay="1668"/>
                                          </p:stCondLst>
                                        </p:cTn>
                                        <p:tgtEl>
                                          <p:spTgt spid="56"/>
                                        </p:tgtEl>
                                      </p:cBhvr>
                                      <p:to x="100000" y="100000"/>
                                    </p:animScale>
                                    <p:animScale>
                                      <p:cBhvr>
                                        <p:cTn id="168" dur="26">
                                          <p:stCondLst>
                                            <p:cond delay="1808"/>
                                          </p:stCondLst>
                                        </p:cTn>
                                        <p:tgtEl>
                                          <p:spTgt spid="56"/>
                                        </p:tgtEl>
                                      </p:cBhvr>
                                      <p:to x="100000" y="95000"/>
                                    </p:animScale>
                                    <p:animScale>
                                      <p:cBhvr>
                                        <p:cTn id="169" dur="166" decel="50000">
                                          <p:stCondLst>
                                            <p:cond delay="1834"/>
                                          </p:stCondLst>
                                        </p:cTn>
                                        <p:tgtEl>
                                          <p:spTgt spid="56"/>
                                        </p:tgtEl>
                                      </p:cBhvr>
                                      <p:to x="100000" y="100000"/>
                                    </p:animScale>
                                  </p:childTnLst>
                                </p:cTn>
                              </p:par>
                            </p:childTnLst>
                          </p:cTn>
                        </p:par>
                      </p:childTnLst>
                    </p:cTn>
                  </p:par>
                  <p:par>
                    <p:cTn id="170" fill="hold">
                      <p:stCondLst>
                        <p:cond delay="indefinite"/>
                      </p:stCondLst>
                      <p:childTnLst>
                        <p:par>
                          <p:cTn id="171" fill="hold">
                            <p:stCondLst>
                              <p:cond delay="0"/>
                            </p:stCondLst>
                            <p:childTnLst>
                              <p:par>
                                <p:cTn id="172" presetID="26" presetClass="entr" presetSubtype="0" fill="hold" grpId="0" nodeType="clickEffect">
                                  <p:stCondLst>
                                    <p:cond delay="0"/>
                                  </p:stCondLst>
                                  <p:childTnLst>
                                    <p:set>
                                      <p:cBhvr>
                                        <p:cTn id="173" dur="1" fill="hold">
                                          <p:stCondLst>
                                            <p:cond delay="0"/>
                                          </p:stCondLst>
                                        </p:cTn>
                                        <p:tgtEl>
                                          <p:spTgt spid="54"/>
                                        </p:tgtEl>
                                        <p:attrNameLst>
                                          <p:attrName>style.visibility</p:attrName>
                                        </p:attrNameLst>
                                      </p:cBhvr>
                                      <p:to>
                                        <p:strVal val="visible"/>
                                      </p:to>
                                    </p:set>
                                    <p:animEffect transition="in" filter="wipe(down)">
                                      <p:cBhvr>
                                        <p:cTn id="174" dur="580">
                                          <p:stCondLst>
                                            <p:cond delay="0"/>
                                          </p:stCondLst>
                                        </p:cTn>
                                        <p:tgtEl>
                                          <p:spTgt spid="54"/>
                                        </p:tgtEl>
                                      </p:cBhvr>
                                    </p:animEffect>
                                    <p:anim calcmode="lin" valueType="num">
                                      <p:cBhvr>
                                        <p:cTn id="175" dur="1822"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176" dur="664"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77" dur="664" tmFilter="0, 0; 0.125,0.2665; 0.25,0.4; 0.375,0.465; 0.5,0.5;  0.625,0.535; 0.75,0.6; 0.875,0.7335; 1,1">
                                          <p:stCondLst>
                                            <p:cond delay="664"/>
                                          </p:stCondLst>
                                        </p:cTn>
                                        <p:tgtEl>
                                          <p:spTgt spid="54"/>
                                        </p:tgtEl>
                                        <p:attrNameLst>
                                          <p:attrName>ppt_y</p:attrName>
                                        </p:attrNameLst>
                                      </p:cBhvr>
                                      <p:tavLst>
                                        <p:tav tm="0" fmla="#ppt_y-sin(pi*$)/9">
                                          <p:val>
                                            <p:fltVal val="0"/>
                                          </p:val>
                                        </p:tav>
                                        <p:tav tm="100000">
                                          <p:val>
                                            <p:fltVal val="1"/>
                                          </p:val>
                                        </p:tav>
                                      </p:tavLst>
                                    </p:anim>
                                    <p:anim calcmode="lin" valueType="num">
                                      <p:cBhvr>
                                        <p:cTn id="178" dur="332" tmFilter="0, 0; 0.125,0.2665; 0.25,0.4; 0.375,0.465; 0.5,0.5;  0.625,0.535; 0.75,0.6; 0.875,0.7335; 1,1">
                                          <p:stCondLst>
                                            <p:cond delay="1324"/>
                                          </p:stCondLst>
                                        </p:cTn>
                                        <p:tgtEl>
                                          <p:spTgt spid="54"/>
                                        </p:tgtEl>
                                        <p:attrNameLst>
                                          <p:attrName>ppt_y</p:attrName>
                                        </p:attrNameLst>
                                      </p:cBhvr>
                                      <p:tavLst>
                                        <p:tav tm="0" fmla="#ppt_y-sin(pi*$)/27">
                                          <p:val>
                                            <p:fltVal val="0"/>
                                          </p:val>
                                        </p:tav>
                                        <p:tav tm="100000">
                                          <p:val>
                                            <p:fltVal val="1"/>
                                          </p:val>
                                        </p:tav>
                                      </p:tavLst>
                                    </p:anim>
                                    <p:anim calcmode="lin" valueType="num">
                                      <p:cBhvr>
                                        <p:cTn id="179" dur="164" tmFilter="0, 0; 0.125,0.2665; 0.25,0.4; 0.375,0.465; 0.5,0.5;  0.625,0.535; 0.75,0.6; 0.875,0.7335; 1,1">
                                          <p:stCondLst>
                                            <p:cond delay="1656"/>
                                          </p:stCondLst>
                                        </p:cTn>
                                        <p:tgtEl>
                                          <p:spTgt spid="54"/>
                                        </p:tgtEl>
                                        <p:attrNameLst>
                                          <p:attrName>ppt_y</p:attrName>
                                        </p:attrNameLst>
                                      </p:cBhvr>
                                      <p:tavLst>
                                        <p:tav tm="0" fmla="#ppt_y-sin(pi*$)/81">
                                          <p:val>
                                            <p:fltVal val="0"/>
                                          </p:val>
                                        </p:tav>
                                        <p:tav tm="100000">
                                          <p:val>
                                            <p:fltVal val="1"/>
                                          </p:val>
                                        </p:tav>
                                      </p:tavLst>
                                    </p:anim>
                                    <p:animScale>
                                      <p:cBhvr>
                                        <p:cTn id="180" dur="26">
                                          <p:stCondLst>
                                            <p:cond delay="650"/>
                                          </p:stCondLst>
                                        </p:cTn>
                                        <p:tgtEl>
                                          <p:spTgt spid="54"/>
                                        </p:tgtEl>
                                      </p:cBhvr>
                                      <p:to x="100000" y="60000"/>
                                    </p:animScale>
                                    <p:animScale>
                                      <p:cBhvr>
                                        <p:cTn id="181" dur="166" decel="50000">
                                          <p:stCondLst>
                                            <p:cond delay="676"/>
                                          </p:stCondLst>
                                        </p:cTn>
                                        <p:tgtEl>
                                          <p:spTgt spid="54"/>
                                        </p:tgtEl>
                                      </p:cBhvr>
                                      <p:to x="100000" y="100000"/>
                                    </p:animScale>
                                    <p:animScale>
                                      <p:cBhvr>
                                        <p:cTn id="182" dur="26">
                                          <p:stCondLst>
                                            <p:cond delay="1312"/>
                                          </p:stCondLst>
                                        </p:cTn>
                                        <p:tgtEl>
                                          <p:spTgt spid="54"/>
                                        </p:tgtEl>
                                      </p:cBhvr>
                                      <p:to x="100000" y="80000"/>
                                    </p:animScale>
                                    <p:animScale>
                                      <p:cBhvr>
                                        <p:cTn id="183" dur="166" decel="50000">
                                          <p:stCondLst>
                                            <p:cond delay="1338"/>
                                          </p:stCondLst>
                                        </p:cTn>
                                        <p:tgtEl>
                                          <p:spTgt spid="54"/>
                                        </p:tgtEl>
                                      </p:cBhvr>
                                      <p:to x="100000" y="100000"/>
                                    </p:animScale>
                                    <p:animScale>
                                      <p:cBhvr>
                                        <p:cTn id="184" dur="26">
                                          <p:stCondLst>
                                            <p:cond delay="1642"/>
                                          </p:stCondLst>
                                        </p:cTn>
                                        <p:tgtEl>
                                          <p:spTgt spid="54"/>
                                        </p:tgtEl>
                                      </p:cBhvr>
                                      <p:to x="100000" y="90000"/>
                                    </p:animScale>
                                    <p:animScale>
                                      <p:cBhvr>
                                        <p:cTn id="185" dur="166" decel="50000">
                                          <p:stCondLst>
                                            <p:cond delay="1668"/>
                                          </p:stCondLst>
                                        </p:cTn>
                                        <p:tgtEl>
                                          <p:spTgt spid="54"/>
                                        </p:tgtEl>
                                      </p:cBhvr>
                                      <p:to x="100000" y="100000"/>
                                    </p:animScale>
                                    <p:animScale>
                                      <p:cBhvr>
                                        <p:cTn id="186" dur="26">
                                          <p:stCondLst>
                                            <p:cond delay="1808"/>
                                          </p:stCondLst>
                                        </p:cTn>
                                        <p:tgtEl>
                                          <p:spTgt spid="54"/>
                                        </p:tgtEl>
                                      </p:cBhvr>
                                      <p:to x="100000" y="95000"/>
                                    </p:animScale>
                                    <p:animScale>
                                      <p:cBhvr>
                                        <p:cTn id="187" dur="166" decel="50000">
                                          <p:stCondLst>
                                            <p:cond delay="1834"/>
                                          </p:stCondLst>
                                        </p:cTn>
                                        <p:tgtEl>
                                          <p:spTgt spid="54"/>
                                        </p:tgtEl>
                                      </p:cBhvr>
                                      <p:to x="100000" y="100000"/>
                                    </p:animScale>
                                  </p:childTnLst>
                                </p:cTn>
                              </p:par>
                            </p:childTnLst>
                          </p:cTn>
                        </p:par>
                      </p:childTnLst>
                    </p:cTn>
                  </p:par>
                  <p:par>
                    <p:cTn id="188" fill="hold">
                      <p:stCondLst>
                        <p:cond delay="indefinite"/>
                      </p:stCondLst>
                      <p:childTnLst>
                        <p:par>
                          <p:cTn id="189" fill="hold">
                            <p:stCondLst>
                              <p:cond delay="0"/>
                            </p:stCondLst>
                            <p:childTnLst>
                              <p:par>
                                <p:cTn id="190" presetID="53" presetClass="entr" presetSubtype="16" fill="hold" nodeType="clickEffect">
                                  <p:stCondLst>
                                    <p:cond delay="0"/>
                                  </p:stCondLst>
                                  <p:childTnLst>
                                    <p:set>
                                      <p:cBhvr>
                                        <p:cTn id="191" dur="1" fill="hold">
                                          <p:stCondLst>
                                            <p:cond delay="0"/>
                                          </p:stCondLst>
                                        </p:cTn>
                                        <p:tgtEl>
                                          <p:spTgt spid="45"/>
                                        </p:tgtEl>
                                        <p:attrNameLst>
                                          <p:attrName>style.visibility</p:attrName>
                                        </p:attrNameLst>
                                      </p:cBhvr>
                                      <p:to>
                                        <p:strVal val="visible"/>
                                      </p:to>
                                    </p:set>
                                    <p:anim calcmode="lin" valueType="num">
                                      <p:cBhvr>
                                        <p:cTn id="192" dur="500" fill="hold"/>
                                        <p:tgtEl>
                                          <p:spTgt spid="45"/>
                                        </p:tgtEl>
                                        <p:attrNameLst>
                                          <p:attrName>ppt_w</p:attrName>
                                        </p:attrNameLst>
                                      </p:cBhvr>
                                      <p:tavLst>
                                        <p:tav tm="0">
                                          <p:val>
                                            <p:fltVal val="0"/>
                                          </p:val>
                                        </p:tav>
                                        <p:tav tm="100000">
                                          <p:val>
                                            <p:strVal val="#ppt_w"/>
                                          </p:val>
                                        </p:tav>
                                      </p:tavLst>
                                    </p:anim>
                                    <p:anim calcmode="lin" valueType="num">
                                      <p:cBhvr>
                                        <p:cTn id="193" dur="500" fill="hold"/>
                                        <p:tgtEl>
                                          <p:spTgt spid="45"/>
                                        </p:tgtEl>
                                        <p:attrNameLst>
                                          <p:attrName>ppt_h</p:attrName>
                                        </p:attrNameLst>
                                      </p:cBhvr>
                                      <p:tavLst>
                                        <p:tav tm="0">
                                          <p:val>
                                            <p:fltVal val="0"/>
                                          </p:val>
                                        </p:tav>
                                        <p:tav tm="100000">
                                          <p:val>
                                            <p:strVal val="#ppt_h"/>
                                          </p:val>
                                        </p:tav>
                                      </p:tavLst>
                                    </p:anim>
                                    <p:animEffect transition="in" filter="fade">
                                      <p:cBhvr>
                                        <p:cTn id="194" dur="500"/>
                                        <p:tgtEl>
                                          <p:spTgt spid="45"/>
                                        </p:tgtEl>
                                      </p:cBhvr>
                                    </p:animEffect>
                                  </p:childTnLst>
                                </p:cTn>
                              </p:par>
                            </p:childTnLst>
                          </p:cTn>
                        </p:par>
                      </p:childTnLst>
                    </p:cTn>
                  </p:par>
                  <p:par>
                    <p:cTn id="195" fill="hold">
                      <p:stCondLst>
                        <p:cond delay="indefinite"/>
                      </p:stCondLst>
                      <p:childTnLst>
                        <p:par>
                          <p:cTn id="196" fill="hold">
                            <p:stCondLst>
                              <p:cond delay="0"/>
                            </p:stCondLst>
                            <p:childTnLst>
                              <p:par>
                                <p:cTn id="197" presetID="16" presetClass="entr" presetSubtype="21" fill="hold" nodeType="clickEffect">
                                  <p:stCondLst>
                                    <p:cond delay="0"/>
                                  </p:stCondLst>
                                  <p:childTnLst>
                                    <p:set>
                                      <p:cBhvr>
                                        <p:cTn id="198" dur="1" fill="hold">
                                          <p:stCondLst>
                                            <p:cond delay="0"/>
                                          </p:stCondLst>
                                        </p:cTn>
                                        <p:tgtEl>
                                          <p:spTgt spid="51"/>
                                        </p:tgtEl>
                                        <p:attrNameLst>
                                          <p:attrName>style.visibility</p:attrName>
                                        </p:attrNameLst>
                                      </p:cBhvr>
                                      <p:to>
                                        <p:strVal val="visible"/>
                                      </p:to>
                                    </p:set>
                                    <p:animEffect transition="in" filter="barn(inVertical)">
                                      <p:cBhvr>
                                        <p:cTn id="199" dur="500"/>
                                        <p:tgtEl>
                                          <p:spTgt spid="51"/>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grpId="0" nodeType="clickEffect">
                                  <p:stCondLst>
                                    <p:cond delay="0"/>
                                  </p:stCondLst>
                                  <p:childTnLst>
                                    <p:set>
                                      <p:cBhvr>
                                        <p:cTn id="203" dur="1" fill="hold">
                                          <p:stCondLst>
                                            <p:cond delay="0"/>
                                          </p:stCondLst>
                                        </p:cTn>
                                        <p:tgtEl>
                                          <p:spTgt spid="6"/>
                                        </p:tgtEl>
                                        <p:attrNameLst>
                                          <p:attrName>style.visibility</p:attrName>
                                        </p:attrNameLst>
                                      </p:cBhvr>
                                      <p:to>
                                        <p:strVal val="visible"/>
                                      </p:to>
                                    </p:set>
                                    <p:animEffect transition="in" filter="fade">
                                      <p:cBhvr>
                                        <p:cTn id="204" dur="500"/>
                                        <p:tgtEl>
                                          <p:spTgt spid="6"/>
                                        </p:tgtEl>
                                      </p:cBhvr>
                                    </p:animEffect>
                                  </p:childTnLst>
                                </p:cTn>
                              </p:par>
                            </p:childTnLst>
                          </p:cTn>
                        </p:par>
                      </p:childTnLst>
                    </p:cTn>
                  </p:par>
                  <p:par>
                    <p:cTn id="205" fill="hold">
                      <p:stCondLst>
                        <p:cond delay="indefinite"/>
                      </p:stCondLst>
                      <p:childTnLst>
                        <p:par>
                          <p:cTn id="206" fill="hold">
                            <p:stCondLst>
                              <p:cond delay="0"/>
                            </p:stCondLst>
                            <p:childTnLst>
                              <p:par>
                                <p:cTn id="207" presetID="53" presetClass="entr" presetSubtype="16" fill="hold" nodeType="clickEffect">
                                  <p:stCondLst>
                                    <p:cond delay="0"/>
                                  </p:stCondLst>
                                  <p:childTnLst>
                                    <p:set>
                                      <p:cBhvr>
                                        <p:cTn id="208" dur="1" fill="hold">
                                          <p:stCondLst>
                                            <p:cond delay="0"/>
                                          </p:stCondLst>
                                        </p:cTn>
                                        <p:tgtEl>
                                          <p:spTgt spid="48"/>
                                        </p:tgtEl>
                                        <p:attrNameLst>
                                          <p:attrName>style.visibility</p:attrName>
                                        </p:attrNameLst>
                                      </p:cBhvr>
                                      <p:to>
                                        <p:strVal val="visible"/>
                                      </p:to>
                                    </p:set>
                                    <p:anim calcmode="lin" valueType="num">
                                      <p:cBhvr>
                                        <p:cTn id="209" dur="500" fill="hold"/>
                                        <p:tgtEl>
                                          <p:spTgt spid="48"/>
                                        </p:tgtEl>
                                        <p:attrNameLst>
                                          <p:attrName>ppt_w</p:attrName>
                                        </p:attrNameLst>
                                      </p:cBhvr>
                                      <p:tavLst>
                                        <p:tav tm="0">
                                          <p:val>
                                            <p:fltVal val="0"/>
                                          </p:val>
                                        </p:tav>
                                        <p:tav tm="100000">
                                          <p:val>
                                            <p:strVal val="#ppt_w"/>
                                          </p:val>
                                        </p:tav>
                                      </p:tavLst>
                                    </p:anim>
                                    <p:anim calcmode="lin" valueType="num">
                                      <p:cBhvr>
                                        <p:cTn id="210" dur="500" fill="hold"/>
                                        <p:tgtEl>
                                          <p:spTgt spid="48"/>
                                        </p:tgtEl>
                                        <p:attrNameLst>
                                          <p:attrName>ppt_h</p:attrName>
                                        </p:attrNameLst>
                                      </p:cBhvr>
                                      <p:tavLst>
                                        <p:tav tm="0">
                                          <p:val>
                                            <p:fltVal val="0"/>
                                          </p:val>
                                        </p:tav>
                                        <p:tav tm="100000">
                                          <p:val>
                                            <p:strVal val="#ppt_h"/>
                                          </p:val>
                                        </p:tav>
                                      </p:tavLst>
                                    </p:anim>
                                    <p:animEffect transition="in" filter="fade">
                                      <p:cBhvr>
                                        <p:cTn id="211" dur="500"/>
                                        <p:tgtEl>
                                          <p:spTgt spid="48"/>
                                        </p:tgtEl>
                                      </p:cBhvr>
                                    </p:animEffect>
                                  </p:childTnLst>
                                </p:cTn>
                              </p:par>
                            </p:childTnLst>
                          </p:cTn>
                        </p:par>
                      </p:childTnLst>
                    </p:cTn>
                  </p:par>
                  <p:par>
                    <p:cTn id="212" fill="hold">
                      <p:stCondLst>
                        <p:cond delay="indefinite"/>
                      </p:stCondLst>
                      <p:childTnLst>
                        <p:par>
                          <p:cTn id="213" fill="hold">
                            <p:stCondLst>
                              <p:cond delay="0"/>
                            </p:stCondLst>
                            <p:childTnLst>
                              <p:par>
                                <p:cTn id="214" presetID="16" presetClass="entr" presetSubtype="21" fill="hold" nodeType="clickEffect">
                                  <p:stCondLst>
                                    <p:cond delay="0"/>
                                  </p:stCondLst>
                                  <p:childTnLst>
                                    <p:set>
                                      <p:cBhvr>
                                        <p:cTn id="215" dur="1" fill="hold">
                                          <p:stCondLst>
                                            <p:cond delay="0"/>
                                          </p:stCondLst>
                                        </p:cTn>
                                        <p:tgtEl>
                                          <p:spTgt spid="49"/>
                                        </p:tgtEl>
                                        <p:attrNameLst>
                                          <p:attrName>style.visibility</p:attrName>
                                        </p:attrNameLst>
                                      </p:cBhvr>
                                      <p:to>
                                        <p:strVal val="visible"/>
                                      </p:to>
                                    </p:set>
                                    <p:animEffect transition="in" filter="barn(inVertical)">
                                      <p:cBhvr>
                                        <p:cTn id="216" dur="500"/>
                                        <p:tgtEl>
                                          <p:spTgt spid="49"/>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64"/>
                                        </p:tgtEl>
                                        <p:attrNameLst>
                                          <p:attrName>style.visibility</p:attrName>
                                        </p:attrNameLst>
                                      </p:cBhvr>
                                      <p:to>
                                        <p:strVal val="visible"/>
                                      </p:to>
                                    </p:set>
                                    <p:animEffect transition="in" filter="fade">
                                      <p:cBhvr>
                                        <p:cTn id="221" dur="500"/>
                                        <p:tgtEl>
                                          <p:spTgt spid="64"/>
                                        </p:tgtEl>
                                      </p:cBhvr>
                                    </p:animEffect>
                                  </p:childTnLst>
                                </p:cTn>
                              </p:par>
                            </p:childTnLst>
                          </p:cTn>
                        </p:par>
                      </p:childTnLst>
                    </p:cTn>
                  </p:par>
                  <p:par>
                    <p:cTn id="222" fill="hold">
                      <p:stCondLst>
                        <p:cond delay="indefinite"/>
                      </p:stCondLst>
                      <p:childTnLst>
                        <p:par>
                          <p:cTn id="223" fill="hold">
                            <p:stCondLst>
                              <p:cond delay="0"/>
                            </p:stCondLst>
                            <p:childTnLst>
                              <p:par>
                                <p:cTn id="224" presetID="16" presetClass="entr" presetSubtype="21" fill="hold" nodeType="clickEffect">
                                  <p:stCondLst>
                                    <p:cond delay="0"/>
                                  </p:stCondLst>
                                  <p:childTnLst>
                                    <p:set>
                                      <p:cBhvr>
                                        <p:cTn id="225" dur="1" fill="hold">
                                          <p:stCondLst>
                                            <p:cond delay="0"/>
                                          </p:stCondLst>
                                        </p:cTn>
                                        <p:tgtEl>
                                          <p:spTgt spid="57"/>
                                        </p:tgtEl>
                                        <p:attrNameLst>
                                          <p:attrName>style.visibility</p:attrName>
                                        </p:attrNameLst>
                                      </p:cBhvr>
                                      <p:to>
                                        <p:strVal val="visible"/>
                                      </p:to>
                                    </p:set>
                                    <p:animEffect transition="in" filter="barn(inVertical)">
                                      <p:cBhvr>
                                        <p:cTn id="226" dur="500"/>
                                        <p:tgtEl>
                                          <p:spTgt spid="57"/>
                                        </p:tgtEl>
                                      </p:cBhvr>
                                    </p:animEffec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grpId="0" nodeType="clickEffect">
                                  <p:stCondLst>
                                    <p:cond delay="0"/>
                                  </p:stCondLst>
                                  <p:childTnLst>
                                    <p:set>
                                      <p:cBhvr>
                                        <p:cTn id="230" dur="1" fill="hold">
                                          <p:stCondLst>
                                            <p:cond delay="0"/>
                                          </p:stCondLst>
                                        </p:cTn>
                                        <p:tgtEl>
                                          <p:spTgt spid="60"/>
                                        </p:tgtEl>
                                        <p:attrNameLst>
                                          <p:attrName>style.visibility</p:attrName>
                                        </p:attrNameLst>
                                      </p:cBhvr>
                                      <p:to>
                                        <p:strVal val="visible"/>
                                      </p:to>
                                    </p:set>
                                    <p:animEffect transition="in" filter="fade">
                                      <p:cBhvr>
                                        <p:cTn id="231" dur="500"/>
                                        <p:tgtEl>
                                          <p:spTgt spid="60"/>
                                        </p:tgtEl>
                                      </p:cBhvr>
                                    </p:animEffect>
                                  </p:childTnLst>
                                </p:cTn>
                              </p:par>
                            </p:childTnLst>
                          </p:cTn>
                        </p:par>
                      </p:childTnLst>
                    </p:cTn>
                  </p:par>
                  <p:par>
                    <p:cTn id="232" fill="hold">
                      <p:stCondLst>
                        <p:cond delay="indefinite"/>
                      </p:stCondLst>
                      <p:childTnLst>
                        <p:par>
                          <p:cTn id="233" fill="hold">
                            <p:stCondLst>
                              <p:cond delay="0"/>
                            </p:stCondLst>
                            <p:childTnLst>
                              <p:par>
                                <p:cTn id="234" presetID="16" presetClass="entr" presetSubtype="21" fill="hold" nodeType="clickEffect">
                                  <p:stCondLst>
                                    <p:cond delay="0"/>
                                  </p:stCondLst>
                                  <p:childTnLst>
                                    <p:set>
                                      <p:cBhvr>
                                        <p:cTn id="235" dur="1" fill="hold">
                                          <p:stCondLst>
                                            <p:cond delay="0"/>
                                          </p:stCondLst>
                                        </p:cTn>
                                        <p:tgtEl>
                                          <p:spTgt spid="58"/>
                                        </p:tgtEl>
                                        <p:attrNameLst>
                                          <p:attrName>style.visibility</p:attrName>
                                        </p:attrNameLst>
                                      </p:cBhvr>
                                      <p:to>
                                        <p:strVal val="visible"/>
                                      </p:to>
                                    </p:set>
                                    <p:animEffect transition="in" filter="barn(inVertical)">
                                      <p:cBhvr>
                                        <p:cTn id="236" dur="500"/>
                                        <p:tgtEl>
                                          <p:spTgt spid="58"/>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grpId="0" nodeType="clickEffect">
                                  <p:stCondLst>
                                    <p:cond delay="0"/>
                                  </p:stCondLst>
                                  <p:childTnLst>
                                    <p:set>
                                      <p:cBhvr>
                                        <p:cTn id="240" dur="1" fill="hold">
                                          <p:stCondLst>
                                            <p:cond delay="0"/>
                                          </p:stCondLst>
                                        </p:cTn>
                                        <p:tgtEl>
                                          <p:spTgt spid="62"/>
                                        </p:tgtEl>
                                        <p:attrNameLst>
                                          <p:attrName>style.visibility</p:attrName>
                                        </p:attrNameLst>
                                      </p:cBhvr>
                                      <p:to>
                                        <p:strVal val="visible"/>
                                      </p:to>
                                    </p:set>
                                    <p:animEffect transition="in" filter="fade">
                                      <p:cBhvr>
                                        <p:cTn id="241" dur="500"/>
                                        <p:tgtEl>
                                          <p:spTgt spid="62"/>
                                        </p:tgtEl>
                                      </p:cBhvr>
                                    </p:animEffect>
                                  </p:childTnLst>
                                </p:cTn>
                              </p:par>
                            </p:childTnLst>
                          </p:cTn>
                        </p:par>
                      </p:childTnLst>
                    </p:cTn>
                  </p:par>
                  <p:par>
                    <p:cTn id="242" fill="hold">
                      <p:stCondLst>
                        <p:cond delay="indefinite"/>
                      </p:stCondLst>
                      <p:childTnLst>
                        <p:par>
                          <p:cTn id="243" fill="hold">
                            <p:stCondLst>
                              <p:cond delay="0"/>
                            </p:stCondLst>
                            <p:childTnLst>
                              <p:par>
                                <p:cTn id="244" presetID="26" presetClass="entr" presetSubtype="0" fill="hold" grpId="0" nodeType="clickEffect">
                                  <p:stCondLst>
                                    <p:cond delay="0"/>
                                  </p:stCondLst>
                                  <p:childTnLst>
                                    <p:set>
                                      <p:cBhvr>
                                        <p:cTn id="245" dur="1" fill="hold">
                                          <p:stCondLst>
                                            <p:cond delay="0"/>
                                          </p:stCondLst>
                                        </p:cTn>
                                        <p:tgtEl>
                                          <p:spTgt spid="65"/>
                                        </p:tgtEl>
                                        <p:attrNameLst>
                                          <p:attrName>style.visibility</p:attrName>
                                        </p:attrNameLst>
                                      </p:cBhvr>
                                      <p:to>
                                        <p:strVal val="visible"/>
                                      </p:to>
                                    </p:set>
                                    <p:animEffect transition="in" filter="wipe(down)">
                                      <p:cBhvr>
                                        <p:cTn id="246" dur="580">
                                          <p:stCondLst>
                                            <p:cond delay="0"/>
                                          </p:stCondLst>
                                        </p:cTn>
                                        <p:tgtEl>
                                          <p:spTgt spid="65"/>
                                        </p:tgtEl>
                                      </p:cBhvr>
                                    </p:animEffect>
                                    <p:anim calcmode="lin" valueType="num">
                                      <p:cBhvr>
                                        <p:cTn id="247" dur="1822" tmFilter="0,0; 0.14,0.36; 0.43,0.73; 0.71,0.91; 1.0,1.0">
                                          <p:stCondLst>
                                            <p:cond delay="0"/>
                                          </p:stCondLst>
                                        </p:cTn>
                                        <p:tgtEl>
                                          <p:spTgt spid="65"/>
                                        </p:tgtEl>
                                        <p:attrNameLst>
                                          <p:attrName>ppt_x</p:attrName>
                                        </p:attrNameLst>
                                      </p:cBhvr>
                                      <p:tavLst>
                                        <p:tav tm="0">
                                          <p:val>
                                            <p:strVal val="#ppt_x-0.25"/>
                                          </p:val>
                                        </p:tav>
                                        <p:tav tm="100000">
                                          <p:val>
                                            <p:strVal val="#ppt_x"/>
                                          </p:val>
                                        </p:tav>
                                      </p:tavLst>
                                    </p:anim>
                                    <p:anim calcmode="lin" valueType="num">
                                      <p:cBhvr>
                                        <p:cTn id="248" dur="664" tmFilter="0.0,0.0; 0.25,0.07; 0.50,0.2; 0.75,0.467; 1.0,1.0">
                                          <p:stCondLst>
                                            <p:cond delay="0"/>
                                          </p:stCondLst>
                                        </p:cTn>
                                        <p:tgtEl>
                                          <p:spTgt spid="65"/>
                                        </p:tgtEl>
                                        <p:attrNameLst>
                                          <p:attrName>ppt_y</p:attrName>
                                        </p:attrNameLst>
                                      </p:cBhvr>
                                      <p:tavLst>
                                        <p:tav tm="0" fmla="#ppt_y-sin(pi*$)/3">
                                          <p:val>
                                            <p:fltVal val="0.5"/>
                                          </p:val>
                                        </p:tav>
                                        <p:tav tm="100000">
                                          <p:val>
                                            <p:fltVal val="1"/>
                                          </p:val>
                                        </p:tav>
                                      </p:tavLst>
                                    </p:anim>
                                    <p:anim calcmode="lin" valueType="num">
                                      <p:cBhvr>
                                        <p:cTn id="249" dur="664" tmFilter="0, 0; 0.125,0.2665; 0.25,0.4; 0.375,0.465; 0.5,0.5;  0.625,0.535; 0.75,0.6; 0.875,0.7335; 1,1">
                                          <p:stCondLst>
                                            <p:cond delay="664"/>
                                          </p:stCondLst>
                                        </p:cTn>
                                        <p:tgtEl>
                                          <p:spTgt spid="65"/>
                                        </p:tgtEl>
                                        <p:attrNameLst>
                                          <p:attrName>ppt_y</p:attrName>
                                        </p:attrNameLst>
                                      </p:cBhvr>
                                      <p:tavLst>
                                        <p:tav tm="0" fmla="#ppt_y-sin(pi*$)/9">
                                          <p:val>
                                            <p:fltVal val="0"/>
                                          </p:val>
                                        </p:tav>
                                        <p:tav tm="100000">
                                          <p:val>
                                            <p:fltVal val="1"/>
                                          </p:val>
                                        </p:tav>
                                      </p:tavLst>
                                    </p:anim>
                                    <p:anim calcmode="lin" valueType="num">
                                      <p:cBhvr>
                                        <p:cTn id="250" dur="332" tmFilter="0, 0; 0.125,0.2665; 0.25,0.4; 0.375,0.465; 0.5,0.5;  0.625,0.535; 0.75,0.6; 0.875,0.7335; 1,1">
                                          <p:stCondLst>
                                            <p:cond delay="1324"/>
                                          </p:stCondLst>
                                        </p:cTn>
                                        <p:tgtEl>
                                          <p:spTgt spid="65"/>
                                        </p:tgtEl>
                                        <p:attrNameLst>
                                          <p:attrName>ppt_y</p:attrName>
                                        </p:attrNameLst>
                                      </p:cBhvr>
                                      <p:tavLst>
                                        <p:tav tm="0" fmla="#ppt_y-sin(pi*$)/27">
                                          <p:val>
                                            <p:fltVal val="0"/>
                                          </p:val>
                                        </p:tav>
                                        <p:tav tm="100000">
                                          <p:val>
                                            <p:fltVal val="1"/>
                                          </p:val>
                                        </p:tav>
                                      </p:tavLst>
                                    </p:anim>
                                    <p:anim calcmode="lin" valueType="num">
                                      <p:cBhvr>
                                        <p:cTn id="251" dur="164" tmFilter="0, 0; 0.125,0.2665; 0.25,0.4; 0.375,0.465; 0.5,0.5;  0.625,0.535; 0.75,0.6; 0.875,0.7335; 1,1">
                                          <p:stCondLst>
                                            <p:cond delay="1656"/>
                                          </p:stCondLst>
                                        </p:cTn>
                                        <p:tgtEl>
                                          <p:spTgt spid="65"/>
                                        </p:tgtEl>
                                        <p:attrNameLst>
                                          <p:attrName>ppt_y</p:attrName>
                                        </p:attrNameLst>
                                      </p:cBhvr>
                                      <p:tavLst>
                                        <p:tav tm="0" fmla="#ppt_y-sin(pi*$)/81">
                                          <p:val>
                                            <p:fltVal val="0"/>
                                          </p:val>
                                        </p:tav>
                                        <p:tav tm="100000">
                                          <p:val>
                                            <p:fltVal val="1"/>
                                          </p:val>
                                        </p:tav>
                                      </p:tavLst>
                                    </p:anim>
                                    <p:animScale>
                                      <p:cBhvr>
                                        <p:cTn id="252" dur="26">
                                          <p:stCondLst>
                                            <p:cond delay="650"/>
                                          </p:stCondLst>
                                        </p:cTn>
                                        <p:tgtEl>
                                          <p:spTgt spid="65"/>
                                        </p:tgtEl>
                                      </p:cBhvr>
                                      <p:to x="100000" y="60000"/>
                                    </p:animScale>
                                    <p:animScale>
                                      <p:cBhvr>
                                        <p:cTn id="253" dur="166" decel="50000">
                                          <p:stCondLst>
                                            <p:cond delay="676"/>
                                          </p:stCondLst>
                                        </p:cTn>
                                        <p:tgtEl>
                                          <p:spTgt spid="65"/>
                                        </p:tgtEl>
                                      </p:cBhvr>
                                      <p:to x="100000" y="100000"/>
                                    </p:animScale>
                                    <p:animScale>
                                      <p:cBhvr>
                                        <p:cTn id="254" dur="26">
                                          <p:stCondLst>
                                            <p:cond delay="1312"/>
                                          </p:stCondLst>
                                        </p:cTn>
                                        <p:tgtEl>
                                          <p:spTgt spid="65"/>
                                        </p:tgtEl>
                                      </p:cBhvr>
                                      <p:to x="100000" y="80000"/>
                                    </p:animScale>
                                    <p:animScale>
                                      <p:cBhvr>
                                        <p:cTn id="255" dur="166" decel="50000">
                                          <p:stCondLst>
                                            <p:cond delay="1338"/>
                                          </p:stCondLst>
                                        </p:cTn>
                                        <p:tgtEl>
                                          <p:spTgt spid="65"/>
                                        </p:tgtEl>
                                      </p:cBhvr>
                                      <p:to x="100000" y="100000"/>
                                    </p:animScale>
                                    <p:animScale>
                                      <p:cBhvr>
                                        <p:cTn id="256" dur="26">
                                          <p:stCondLst>
                                            <p:cond delay="1642"/>
                                          </p:stCondLst>
                                        </p:cTn>
                                        <p:tgtEl>
                                          <p:spTgt spid="65"/>
                                        </p:tgtEl>
                                      </p:cBhvr>
                                      <p:to x="100000" y="90000"/>
                                    </p:animScale>
                                    <p:animScale>
                                      <p:cBhvr>
                                        <p:cTn id="257" dur="166" decel="50000">
                                          <p:stCondLst>
                                            <p:cond delay="1668"/>
                                          </p:stCondLst>
                                        </p:cTn>
                                        <p:tgtEl>
                                          <p:spTgt spid="65"/>
                                        </p:tgtEl>
                                      </p:cBhvr>
                                      <p:to x="100000" y="100000"/>
                                    </p:animScale>
                                    <p:animScale>
                                      <p:cBhvr>
                                        <p:cTn id="258" dur="26">
                                          <p:stCondLst>
                                            <p:cond delay="1808"/>
                                          </p:stCondLst>
                                        </p:cTn>
                                        <p:tgtEl>
                                          <p:spTgt spid="65"/>
                                        </p:tgtEl>
                                      </p:cBhvr>
                                      <p:to x="100000" y="95000"/>
                                    </p:animScale>
                                    <p:animScale>
                                      <p:cBhvr>
                                        <p:cTn id="259" dur="166" decel="50000">
                                          <p:stCondLst>
                                            <p:cond delay="1834"/>
                                          </p:stCondLst>
                                        </p:cTn>
                                        <p:tgtEl>
                                          <p:spTgt spid="65"/>
                                        </p:tgtEl>
                                      </p:cBhvr>
                                      <p:to x="100000" y="100000"/>
                                    </p:animScale>
                                  </p:childTnLst>
                                </p:cTn>
                              </p:par>
                            </p:childTnLst>
                          </p:cTn>
                        </p:par>
                      </p:childTnLst>
                    </p:cTn>
                  </p:par>
                  <p:par>
                    <p:cTn id="260" fill="hold">
                      <p:stCondLst>
                        <p:cond delay="indefinite"/>
                      </p:stCondLst>
                      <p:childTnLst>
                        <p:par>
                          <p:cTn id="261" fill="hold">
                            <p:stCondLst>
                              <p:cond delay="0"/>
                            </p:stCondLst>
                            <p:childTnLst>
                              <p:par>
                                <p:cTn id="262" presetID="14" presetClass="entr" presetSubtype="10" fill="hold" nodeType="clickEffect">
                                  <p:stCondLst>
                                    <p:cond delay="0"/>
                                  </p:stCondLst>
                                  <p:childTnLst>
                                    <p:set>
                                      <p:cBhvr>
                                        <p:cTn id="263" dur="1" fill="hold">
                                          <p:stCondLst>
                                            <p:cond delay="0"/>
                                          </p:stCondLst>
                                        </p:cTn>
                                        <p:tgtEl>
                                          <p:spTgt spid="73"/>
                                        </p:tgtEl>
                                        <p:attrNameLst>
                                          <p:attrName>style.visibility</p:attrName>
                                        </p:attrNameLst>
                                      </p:cBhvr>
                                      <p:to>
                                        <p:strVal val="visible"/>
                                      </p:to>
                                    </p:set>
                                    <p:animEffect transition="in" filter="randombar(horizontal)">
                                      <p:cBhvr>
                                        <p:cTn id="264" dur="500"/>
                                        <p:tgtEl>
                                          <p:spTgt spid="73"/>
                                        </p:tgtEl>
                                      </p:cBhvr>
                                    </p:animEffect>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nodeType="clickEffect">
                                  <p:stCondLst>
                                    <p:cond delay="0"/>
                                  </p:stCondLst>
                                  <p:childTnLst>
                                    <p:set>
                                      <p:cBhvr>
                                        <p:cTn id="268" dur="1" fill="hold">
                                          <p:stCondLst>
                                            <p:cond delay="0"/>
                                          </p:stCondLst>
                                        </p:cTn>
                                        <p:tgtEl>
                                          <p:spTgt spid="69"/>
                                        </p:tgtEl>
                                        <p:attrNameLst>
                                          <p:attrName>style.visibility</p:attrName>
                                        </p:attrNameLst>
                                      </p:cBhvr>
                                      <p:to>
                                        <p:strVal val="visible"/>
                                      </p:to>
                                    </p:set>
                                    <p:anim calcmode="lin" valueType="num">
                                      <p:cBhvr additive="base">
                                        <p:cTn id="269" dur="500" fill="hold"/>
                                        <p:tgtEl>
                                          <p:spTgt spid="69"/>
                                        </p:tgtEl>
                                        <p:attrNameLst>
                                          <p:attrName>ppt_x</p:attrName>
                                        </p:attrNameLst>
                                      </p:cBhvr>
                                      <p:tavLst>
                                        <p:tav tm="0">
                                          <p:val>
                                            <p:strVal val="#ppt_x"/>
                                          </p:val>
                                        </p:tav>
                                        <p:tav tm="100000">
                                          <p:val>
                                            <p:strVal val="#ppt_x"/>
                                          </p:val>
                                        </p:tav>
                                      </p:tavLst>
                                    </p:anim>
                                    <p:anim calcmode="lin" valueType="num">
                                      <p:cBhvr additive="base">
                                        <p:cTn id="27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10" presetClass="entr" presetSubtype="0" fill="hold" grpId="0" nodeType="clickEffect">
                                  <p:stCondLst>
                                    <p:cond delay="0"/>
                                  </p:stCondLst>
                                  <p:childTnLst>
                                    <p:set>
                                      <p:cBhvr>
                                        <p:cTn id="274" dur="1" fill="hold">
                                          <p:stCondLst>
                                            <p:cond delay="0"/>
                                          </p:stCondLst>
                                        </p:cTn>
                                        <p:tgtEl>
                                          <p:spTgt spid="71"/>
                                        </p:tgtEl>
                                        <p:attrNameLst>
                                          <p:attrName>style.visibility</p:attrName>
                                        </p:attrNameLst>
                                      </p:cBhvr>
                                      <p:to>
                                        <p:strVal val="visible"/>
                                      </p:to>
                                    </p:set>
                                    <p:animEffect transition="in" filter="fade">
                                      <p:cBhvr>
                                        <p:cTn id="275" dur="500"/>
                                        <p:tgtEl>
                                          <p:spTgt spid="71"/>
                                        </p:tgtEl>
                                      </p:cBhvr>
                                    </p:animEffect>
                                  </p:childTnLst>
                                </p:cTn>
                              </p:par>
                            </p:childTnLst>
                          </p:cTn>
                        </p:par>
                      </p:childTnLst>
                    </p:cTn>
                  </p:par>
                  <p:par>
                    <p:cTn id="276" fill="hold">
                      <p:stCondLst>
                        <p:cond delay="indefinite"/>
                      </p:stCondLst>
                      <p:childTnLst>
                        <p:par>
                          <p:cTn id="277" fill="hold">
                            <p:stCondLst>
                              <p:cond delay="0"/>
                            </p:stCondLst>
                            <p:childTnLst>
                              <p:par>
                                <p:cTn id="278" presetID="26" presetClass="entr" presetSubtype="0" fill="hold" grpId="0" nodeType="clickEffect">
                                  <p:stCondLst>
                                    <p:cond delay="0"/>
                                  </p:stCondLst>
                                  <p:childTnLst>
                                    <p:set>
                                      <p:cBhvr>
                                        <p:cTn id="279" dur="1" fill="hold">
                                          <p:stCondLst>
                                            <p:cond delay="0"/>
                                          </p:stCondLst>
                                        </p:cTn>
                                        <p:tgtEl>
                                          <p:spTgt spid="83"/>
                                        </p:tgtEl>
                                        <p:attrNameLst>
                                          <p:attrName>style.visibility</p:attrName>
                                        </p:attrNameLst>
                                      </p:cBhvr>
                                      <p:to>
                                        <p:strVal val="visible"/>
                                      </p:to>
                                    </p:set>
                                    <p:animEffect transition="in" filter="wipe(down)">
                                      <p:cBhvr>
                                        <p:cTn id="280" dur="580">
                                          <p:stCondLst>
                                            <p:cond delay="0"/>
                                          </p:stCondLst>
                                        </p:cTn>
                                        <p:tgtEl>
                                          <p:spTgt spid="83"/>
                                        </p:tgtEl>
                                      </p:cBhvr>
                                    </p:animEffect>
                                    <p:anim calcmode="lin" valueType="num">
                                      <p:cBhvr>
                                        <p:cTn id="281" dur="1822" tmFilter="0,0; 0.14,0.36; 0.43,0.73; 0.71,0.91; 1.0,1.0">
                                          <p:stCondLst>
                                            <p:cond delay="0"/>
                                          </p:stCondLst>
                                        </p:cTn>
                                        <p:tgtEl>
                                          <p:spTgt spid="83"/>
                                        </p:tgtEl>
                                        <p:attrNameLst>
                                          <p:attrName>ppt_x</p:attrName>
                                        </p:attrNameLst>
                                      </p:cBhvr>
                                      <p:tavLst>
                                        <p:tav tm="0">
                                          <p:val>
                                            <p:strVal val="#ppt_x-0.25"/>
                                          </p:val>
                                        </p:tav>
                                        <p:tav tm="100000">
                                          <p:val>
                                            <p:strVal val="#ppt_x"/>
                                          </p:val>
                                        </p:tav>
                                      </p:tavLst>
                                    </p:anim>
                                    <p:anim calcmode="lin" valueType="num">
                                      <p:cBhvr>
                                        <p:cTn id="282" dur="664" tmFilter="0.0,0.0; 0.25,0.07; 0.50,0.2; 0.75,0.467; 1.0,1.0">
                                          <p:stCondLst>
                                            <p:cond delay="0"/>
                                          </p:stCondLst>
                                        </p:cTn>
                                        <p:tgtEl>
                                          <p:spTgt spid="83"/>
                                        </p:tgtEl>
                                        <p:attrNameLst>
                                          <p:attrName>ppt_y</p:attrName>
                                        </p:attrNameLst>
                                      </p:cBhvr>
                                      <p:tavLst>
                                        <p:tav tm="0" fmla="#ppt_y-sin(pi*$)/3">
                                          <p:val>
                                            <p:fltVal val="0.5"/>
                                          </p:val>
                                        </p:tav>
                                        <p:tav tm="100000">
                                          <p:val>
                                            <p:fltVal val="1"/>
                                          </p:val>
                                        </p:tav>
                                      </p:tavLst>
                                    </p:anim>
                                    <p:anim calcmode="lin" valueType="num">
                                      <p:cBhvr>
                                        <p:cTn id="283" dur="664" tmFilter="0, 0; 0.125,0.2665; 0.25,0.4; 0.375,0.465; 0.5,0.5;  0.625,0.535; 0.75,0.6; 0.875,0.7335; 1,1">
                                          <p:stCondLst>
                                            <p:cond delay="664"/>
                                          </p:stCondLst>
                                        </p:cTn>
                                        <p:tgtEl>
                                          <p:spTgt spid="83"/>
                                        </p:tgtEl>
                                        <p:attrNameLst>
                                          <p:attrName>ppt_y</p:attrName>
                                        </p:attrNameLst>
                                      </p:cBhvr>
                                      <p:tavLst>
                                        <p:tav tm="0" fmla="#ppt_y-sin(pi*$)/9">
                                          <p:val>
                                            <p:fltVal val="0"/>
                                          </p:val>
                                        </p:tav>
                                        <p:tav tm="100000">
                                          <p:val>
                                            <p:fltVal val="1"/>
                                          </p:val>
                                        </p:tav>
                                      </p:tavLst>
                                    </p:anim>
                                    <p:anim calcmode="lin" valueType="num">
                                      <p:cBhvr>
                                        <p:cTn id="284" dur="332" tmFilter="0, 0; 0.125,0.2665; 0.25,0.4; 0.375,0.465; 0.5,0.5;  0.625,0.535; 0.75,0.6; 0.875,0.7335; 1,1">
                                          <p:stCondLst>
                                            <p:cond delay="1324"/>
                                          </p:stCondLst>
                                        </p:cTn>
                                        <p:tgtEl>
                                          <p:spTgt spid="83"/>
                                        </p:tgtEl>
                                        <p:attrNameLst>
                                          <p:attrName>ppt_y</p:attrName>
                                        </p:attrNameLst>
                                      </p:cBhvr>
                                      <p:tavLst>
                                        <p:tav tm="0" fmla="#ppt_y-sin(pi*$)/27">
                                          <p:val>
                                            <p:fltVal val="0"/>
                                          </p:val>
                                        </p:tav>
                                        <p:tav tm="100000">
                                          <p:val>
                                            <p:fltVal val="1"/>
                                          </p:val>
                                        </p:tav>
                                      </p:tavLst>
                                    </p:anim>
                                    <p:anim calcmode="lin" valueType="num">
                                      <p:cBhvr>
                                        <p:cTn id="285" dur="164" tmFilter="0, 0; 0.125,0.2665; 0.25,0.4; 0.375,0.465; 0.5,0.5;  0.625,0.535; 0.75,0.6; 0.875,0.7335; 1,1">
                                          <p:stCondLst>
                                            <p:cond delay="1656"/>
                                          </p:stCondLst>
                                        </p:cTn>
                                        <p:tgtEl>
                                          <p:spTgt spid="83"/>
                                        </p:tgtEl>
                                        <p:attrNameLst>
                                          <p:attrName>ppt_y</p:attrName>
                                        </p:attrNameLst>
                                      </p:cBhvr>
                                      <p:tavLst>
                                        <p:tav tm="0" fmla="#ppt_y-sin(pi*$)/81">
                                          <p:val>
                                            <p:fltVal val="0"/>
                                          </p:val>
                                        </p:tav>
                                        <p:tav tm="100000">
                                          <p:val>
                                            <p:fltVal val="1"/>
                                          </p:val>
                                        </p:tav>
                                      </p:tavLst>
                                    </p:anim>
                                    <p:animScale>
                                      <p:cBhvr>
                                        <p:cTn id="286" dur="26">
                                          <p:stCondLst>
                                            <p:cond delay="650"/>
                                          </p:stCondLst>
                                        </p:cTn>
                                        <p:tgtEl>
                                          <p:spTgt spid="83"/>
                                        </p:tgtEl>
                                      </p:cBhvr>
                                      <p:to x="100000" y="60000"/>
                                    </p:animScale>
                                    <p:animScale>
                                      <p:cBhvr>
                                        <p:cTn id="287" dur="166" decel="50000">
                                          <p:stCondLst>
                                            <p:cond delay="676"/>
                                          </p:stCondLst>
                                        </p:cTn>
                                        <p:tgtEl>
                                          <p:spTgt spid="83"/>
                                        </p:tgtEl>
                                      </p:cBhvr>
                                      <p:to x="100000" y="100000"/>
                                    </p:animScale>
                                    <p:animScale>
                                      <p:cBhvr>
                                        <p:cTn id="288" dur="26">
                                          <p:stCondLst>
                                            <p:cond delay="1312"/>
                                          </p:stCondLst>
                                        </p:cTn>
                                        <p:tgtEl>
                                          <p:spTgt spid="83"/>
                                        </p:tgtEl>
                                      </p:cBhvr>
                                      <p:to x="100000" y="80000"/>
                                    </p:animScale>
                                    <p:animScale>
                                      <p:cBhvr>
                                        <p:cTn id="289" dur="166" decel="50000">
                                          <p:stCondLst>
                                            <p:cond delay="1338"/>
                                          </p:stCondLst>
                                        </p:cTn>
                                        <p:tgtEl>
                                          <p:spTgt spid="83"/>
                                        </p:tgtEl>
                                      </p:cBhvr>
                                      <p:to x="100000" y="100000"/>
                                    </p:animScale>
                                    <p:animScale>
                                      <p:cBhvr>
                                        <p:cTn id="290" dur="26">
                                          <p:stCondLst>
                                            <p:cond delay="1642"/>
                                          </p:stCondLst>
                                        </p:cTn>
                                        <p:tgtEl>
                                          <p:spTgt spid="83"/>
                                        </p:tgtEl>
                                      </p:cBhvr>
                                      <p:to x="100000" y="90000"/>
                                    </p:animScale>
                                    <p:animScale>
                                      <p:cBhvr>
                                        <p:cTn id="291" dur="166" decel="50000">
                                          <p:stCondLst>
                                            <p:cond delay="1668"/>
                                          </p:stCondLst>
                                        </p:cTn>
                                        <p:tgtEl>
                                          <p:spTgt spid="83"/>
                                        </p:tgtEl>
                                      </p:cBhvr>
                                      <p:to x="100000" y="100000"/>
                                    </p:animScale>
                                    <p:animScale>
                                      <p:cBhvr>
                                        <p:cTn id="292" dur="26">
                                          <p:stCondLst>
                                            <p:cond delay="1808"/>
                                          </p:stCondLst>
                                        </p:cTn>
                                        <p:tgtEl>
                                          <p:spTgt spid="83"/>
                                        </p:tgtEl>
                                      </p:cBhvr>
                                      <p:to x="100000" y="95000"/>
                                    </p:animScale>
                                    <p:animScale>
                                      <p:cBhvr>
                                        <p:cTn id="293" dur="166" decel="50000">
                                          <p:stCondLst>
                                            <p:cond delay="1834"/>
                                          </p:stCondLst>
                                        </p:cTn>
                                        <p:tgtEl>
                                          <p:spTgt spid="83"/>
                                        </p:tgtEl>
                                      </p:cBhvr>
                                      <p:to x="100000" y="100000"/>
                                    </p:animScale>
                                  </p:childTnLst>
                                </p:cTn>
                              </p:par>
                            </p:childTnLst>
                          </p:cTn>
                        </p:par>
                      </p:childTnLst>
                    </p:cTn>
                  </p:par>
                  <p:par>
                    <p:cTn id="294" fill="hold">
                      <p:stCondLst>
                        <p:cond delay="indefinite"/>
                      </p:stCondLst>
                      <p:childTnLst>
                        <p:par>
                          <p:cTn id="295" fill="hold">
                            <p:stCondLst>
                              <p:cond delay="0"/>
                            </p:stCondLst>
                            <p:childTnLst>
                              <p:par>
                                <p:cTn id="296" presetID="10" presetClass="entr" presetSubtype="0" fill="hold" grpId="0" nodeType="clickEffect">
                                  <p:stCondLst>
                                    <p:cond delay="0"/>
                                  </p:stCondLst>
                                  <p:childTnLst>
                                    <p:set>
                                      <p:cBhvr>
                                        <p:cTn id="297" dur="1" fill="hold">
                                          <p:stCondLst>
                                            <p:cond delay="0"/>
                                          </p:stCondLst>
                                        </p:cTn>
                                        <p:tgtEl>
                                          <p:spTgt spid="66"/>
                                        </p:tgtEl>
                                        <p:attrNameLst>
                                          <p:attrName>style.visibility</p:attrName>
                                        </p:attrNameLst>
                                      </p:cBhvr>
                                      <p:to>
                                        <p:strVal val="visible"/>
                                      </p:to>
                                    </p:set>
                                    <p:animEffect transition="in" filter="fade">
                                      <p:cBhvr>
                                        <p:cTn id="298" dur="500"/>
                                        <p:tgtEl>
                                          <p:spTgt spid="66"/>
                                        </p:tgtEl>
                                      </p:cBhvr>
                                    </p:animEffect>
                                  </p:childTnLst>
                                </p:cTn>
                              </p:par>
                            </p:childTnLst>
                          </p:cTn>
                        </p:par>
                      </p:childTnLst>
                    </p:cTn>
                  </p:par>
                  <p:par>
                    <p:cTn id="299" fill="hold">
                      <p:stCondLst>
                        <p:cond delay="indefinite"/>
                      </p:stCondLst>
                      <p:childTnLst>
                        <p:par>
                          <p:cTn id="300" fill="hold">
                            <p:stCondLst>
                              <p:cond delay="0"/>
                            </p:stCondLst>
                            <p:childTnLst>
                              <p:par>
                                <p:cTn id="301" presetID="16" presetClass="entr" presetSubtype="21" fill="hold" nodeType="clickEffect">
                                  <p:stCondLst>
                                    <p:cond delay="0"/>
                                  </p:stCondLst>
                                  <p:childTnLst>
                                    <p:set>
                                      <p:cBhvr>
                                        <p:cTn id="302" dur="1" fill="hold">
                                          <p:stCondLst>
                                            <p:cond delay="0"/>
                                          </p:stCondLst>
                                        </p:cTn>
                                        <p:tgtEl>
                                          <p:spTgt spid="75"/>
                                        </p:tgtEl>
                                        <p:attrNameLst>
                                          <p:attrName>style.visibility</p:attrName>
                                        </p:attrNameLst>
                                      </p:cBhvr>
                                      <p:to>
                                        <p:strVal val="visible"/>
                                      </p:to>
                                    </p:set>
                                    <p:animEffect transition="in" filter="barn(inVertical)">
                                      <p:cBhvr>
                                        <p:cTn id="303" dur="500"/>
                                        <p:tgtEl>
                                          <p:spTgt spid="75"/>
                                        </p:tgtEl>
                                      </p:cBhvr>
                                    </p:animEffect>
                                  </p:childTnLst>
                                </p:cTn>
                              </p:par>
                            </p:childTnLst>
                          </p:cTn>
                        </p:par>
                      </p:childTnLst>
                    </p:cTn>
                  </p:par>
                  <p:par>
                    <p:cTn id="304" fill="hold">
                      <p:stCondLst>
                        <p:cond delay="indefinite"/>
                      </p:stCondLst>
                      <p:childTnLst>
                        <p:par>
                          <p:cTn id="305" fill="hold">
                            <p:stCondLst>
                              <p:cond delay="0"/>
                            </p:stCondLst>
                            <p:childTnLst>
                              <p:par>
                                <p:cTn id="306" presetID="26" presetClass="entr" presetSubtype="0" fill="hold" nodeType="clickEffect">
                                  <p:stCondLst>
                                    <p:cond delay="0"/>
                                  </p:stCondLst>
                                  <p:childTnLst>
                                    <p:set>
                                      <p:cBhvr>
                                        <p:cTn id="307" dur="1" fill="hold">
                                          <p:stCondLst>
                                            <p:cond delay="0"/>
                                          </p:stCondLst>
                                        </p:cTn>
                                        <p:tgtEl>
                                          <p:spTgt spid="85">
                                            <p:txEl>
                                              <p:pRg st="0" end="0"/>
                                            </p:txEl>
                                          </p:spTgt>
                                        </p:tgtEl>
                                        <p:attrNameLst>
                                          <p:attrName>style.visibility</p:attrName>
                                        </p:attrNameLst>
                                      </p:cBhvr>
                                      <p:to>
                                        <p:strVal val="visible"/>
                                      </p:to>
                                    </p:set>
                                    <p:animEffect transition="in" filter="wipe(down)">
                                      <p:cBhvr>
                                        <p:cTn id="308" dur="580">
                                          <p:stCondLst>
                                            <p:cond delay="0"/>
                                          </p:stCondLst>
                                        </p:cTn>
                                        <p:tgtEl>
                                          <p:spTgt spid="85">
                                            <p:txEl>
                                              <p:pRg st="0" end="0"/>
                                            </p:txEl>
                                          </p:spTgt>
                                        </p:tgtEl>
                                      </p:cBhvr>
                                    </p:animEffect>
                                    <p:anim calcmode="lin" valueType="num">
                                      <p:cBhvr>
                                        <p:cTn id="309" dur="1822" tmFilter="0,0; 0.14,0.36; 0.43,0.73; 0.71,0.91; 1.0,1.0">
                                          <p:stCondLst>
                                            <p:cond delay="0"/>
                                          </p:stCondLst>
                                        </p:cTn>
                                        <p:tgtEl>
                                          <p:spTgt spid="85">
                                            <p:txEl>
                                              <p:pRg st="0" end="0"/>
                                            </p:txEl>
                                          </p:spTgt>
                                        </p:tgtEl>
                                        <p:attrNameLst>
                                          <p:attrName>ppt_x</p:attrName>
                                        </p:attrNameLst>
                                      </p:cBhvr>
                                      <p:tavLst>
                                        <p:tav tm="0">
                                          <p:val>
                                            <p:strVal val="#ppt_x-0.25"/>
                                          </p:val>
                                        </p:tav>
                                        <p:tav tm="100000">
                                          <p:val>
                                            <p:strVal val="#ppt_x"/>
                                          </p:val>
                                        </p:tav>
                                      </p:tavLst>
                                    </p:anim>
                                    <p:anim calcmode="lin" valueType="num">
                                      <p:cBhvr>
                                        <p:cTn id="310" dur="664" tmFilter="0.0,0.0; 0.25,0.07; 0.50,0.2; 0.75,0.467; 1.0,1.0">
                                          <p:stCondLst>
                                            <p:cond delay="0"/>
                                          </p:stCondLst>
                                        </p:cTn>
                                        <p:tgtEl>
                                          <p:spTgt spid="85">
                                            <p:txEl>
                                              <p:pRg st="0" end="0"/>
                                            </p:txEl>
                                          </p:spTgt>
                                        </p:tgtEl>
                                        <p:attrNameLst>
                                          <p:attrName>ppt_y</p:attrName>
                                        </p:attrNameLst>
                                      </p:cBhvr>
                                      <p:tavLst>
                                        <p:tav tm="0" fmla="#ppt_y-sin(pi*$)/3">
                                          <p:val>
                                            <p:fltVal val="0.5"/>
                                          </p:val>
                                        </p:tav>
                                        <p:tav tm="100000">
                                          <p:val>
                                            <p:fltVal val="1"/>
                                          </p:val>
                                        </p:tav>
                                      </p:tavLst>
                                    </p:anim>
                                    <p:anim calcmode="lin" valueType="num">
                                      <p:cBhvr>
                                        <p:cTn id="311" dur="664" tmFilter="0, 0; 0.125,0.2665; 0.25,0.4; 0.375,0.465; 0.5,0.5;  0.625,0.535; 0.75,0.6; 0.875,0.7335; 1,1">
                                          <p:stCondLst>
                                            <p:cond delay="664"/>
                                          </p:stCondLst>
                                        </p:cTn>
                                        <p:tgtEl>
                                          <p:spTgt spid="85">
                                            <p:txEl>
                                              <p:pRg st="0" end="0"/>
                                            </p:txEl>
                                          </p:spTgt>
                                        </p:tgtEl>
                                        <p:attrNameLst>
                                          <p:attrName>ppt_y</p:attrName>
                                        </p:attrNameLst>
                                      </p:cBhvr>
                                      <p:tavLst>
                                        <p:tav tm="0" fmla="#ppt_y-sin(pi*$)/9">
                                          <p:val>
                                            <p:fltVal val="0"/>
                                          </p:val>
                                        </p:tav>
                                        <p:tav tm="100000">
                                          <p:val>
                                            <p:fltVal val="1"/>
                                          </p:val>
                                        </p:tav>
                                      </p:tavLst>
                                    </p:anim>
                                    <p:anim calcmode="lin" valueType="num">
                                      <p:cBhvr>
                                        <p:cTn id="312" dur="332" tmFilter="0, 0; 0.125,0.2665; 0.25,0.4; 0.375,0.465; 0.5,0.5;  0.625,0.535; 0.75,0.6; 0.875,0.7335; 1,1">
                                          <p:stCondLst>
                                            <p:cond delay="1324"/>
                                          </p:stCondLst>
                                        </p:cTn>
                                        <p:tgtEl>
                                          <p:spTgt spid="85">
                                            <p:txEl>
                                              <p:pRg st="0" end="0"/>
                                            </p:txEl>
                                          </p:spTgt>
                                        </p:tgtEl>
                                        <p:attrNameLst>
                                          <p:attrName>ppt_y</p:attrName>
                                        </p:attrNameLst>
                                      </p:cBhvr>
                                      <p:tavLst>
                                        <p:tav tm="0" fmla="#ppt_y-sin(pi*$)/27">
                                          <p:val>
                                            <p:fltVal val="0"/>
                                          </p:val>
                                        </p:tav>
                                        <p:tav tm="100000">
                                          <p:val>
                                            <p:fltVal val="1"/>
                                          </p:val>
                                        </p:tav>
                                      </p:tavLst>
                                    </p:anim>
                                    <p:anim calcmode="lin" valueType="num">
                                      <p:cBhvr>
                                        <p:cTn id="313" dur="164" tmFilter="0, 0; 0.125,0.2665; 0.25,0.4; 0.375,0.465; 0.5,0.5;  0.625,0.535; 0.75,0.6; 0.875,0.7335; 1,1">
                                          <p:stCondLst>
                                            <p:cond delay="1656"/>
                                          </p:stCondLst>
                                        </p:cTn>
                                        <p:tgtEl>
                                          <p:spTgt spid="85">
                                            <p:txEl>
                                              <p:pRg st="0" end="0"/>
                                            </p:txEl>
                                          </p:spTgt>
                                        </p:tgtEl>
                                        <p:attrNameLst>
                                          <p:attrName>ppt_y</p:attrName>
                                        </p:attrNameLst>
                                      </p:cBhvr>
                                      <p:tavLst>
                                        <p:tav tm="0" fmla="#ppt_y-sin(pi*$)/81">
                                          <p:val>
                                            <p:fltVal val="0"/>
                                          </p:val>
                                        </p:tav>
                                        <p:tav tm="100000">
                                          <p:val>
                                            <p:fltVal val="1"/>
                                          </p:val>
                                        </p:tav>
                                      </p:tavLst>
                                    </p:anim>
                                    <p:animScale>
                                      <p:cBhvr>
                                        <p:cTn id="314" dur="26">
                                          <p:stCondLst>
                                            <p:cond delay="650"/>
                                          </p:stCondLst>
                                        </p:cTn>
                                        <p:tgtEl>
                                          <p:spTgt spid="85">
                                            <p:txEl>
                                              <p:pRg st="0" end="0"/>
                                            </p:txEl>
                                          </p:spTgt>
                                        </p:tgtEl>
                                      </p:cBhvr>
                                      <p:to x="100000" y="60000"/>
                                    </p:animScale>
                                    <p:animScale>
                                      <p:cBhvr>
                                        <p:cTn id="315" dur="166" decel="50000">
                                          <p:stCondLst>
                                            <p:cond delay="676"/>
                                          </p:stCondLst>
                                        </p:cTn>
                                        <p:tgtEl>
                                          <p:spTgt spid="85">
                                            <p:txEl>
                                              <p:pRg st="0" end="0"/>
                                            </p:txEl>
                                          </p:spTgt>
                                        </p:tgtEl>
                                      </p:cBhvr>
                                      <p:to x="100000" y="100000"/>
                                    </p:animScale>
                                    <p:animScale>
                                      <p:cBhvr>
                                        <p:cTn id="316" dur="26">
                                          <p:stCondLst>
                                            <p:cond delay="1312"/>
                                          </p:stCondLst>
                                        </p:cTn>
                                        <p:tgtEl>
                                          <p:spTgt spid="85">
                                            <p:txEl>
                                              <p:pRg st="0" end="0"/>
                                            </p:txEl>
                                          </p:spTgt>
                                        </p:tgtEl>
                                      </p:cBhvr>
                                      <p:to x="100000" y="80000"/>
                                    </p:animScale>
                                    <p:animScale>
                                      <p:cBhvr>
                                        <p:cTn id="317" dur="166" decel="50000">
                                          <p:stCondLst>
                                            <p:cond delay="1338"/>
                                          </p:stCondLst>
                                        </p:cTn>
                                        <p:tgtEl>
                                          <p:spTgt spid="85">
                                            <p:txEl>
                                              <p:pRg st="0" end="0"/>
                                            </p:txEl>
                                          </p:spTgt>
                                        </p:tgtEl>
                                      </p:cBhvr>
                                      <p:to x="100000" y="100000"/>
                                    </p:animScale>
                                    <p:animScale>
                                      <p:cBhvr>
                                        <p:cTn id="318" dur="26">
                                          <p:stCondLst>
                                            <p:cond delay="1642"/>
                                          </p:stCondLst>
                                        </p:cTn>
                                        <p:tgtEl>
                                          <p:spTgt spid="85">
                                            <p:txEl>
                                              <p:pRg st="0" end="0"/>
                                            </p:txEl>
                                          </p:spTgt>
                                        </p:tgtEl>
                                      </p:cBhvr>
                                      <p:to x="100000" y="90000"/>
                                    </p:animScale>
                                    <p:animScale>
                                      <p:cBhvr>
                                        <p:cTn id="319" dur="166" decel="50000">
                                          <p:stCondLst>
                                            <p:cond delay="1668"/>
                                          </p:stCondLst>
                                        </p:cTn>
                                        <p:tgtEl>
                                          <p:spTgt spid="85">
                                            <p:txEl>
                                              <p:pRg st="0" end="0"/>
                                            </p:txEl>
                                          </p:spTgt>
                                        </p:tgtEl>
                                      </p:cBhvr>
                                      <p:to x="100000" y="100000"/>
                                    </p:animScale>
                                    <p:animScale>
                                      <p:cBhvr>
                                        <p:cTn id="320" dur="26">
                                          <p:stCondLst>
                                            <p:cond delay="1808"/>
                                          </p:stCondLst>
                                        </p:cTn>
                                        <p:tgtEl>
                                          <p:spTgt spid="85">
                                            <p:txEl>
                                              <p:pRg st="0" end="0"/>
                                            </p:txEl>
                                          </p:spTgt>
                                        </p:tgtEl>
                                      </p:cBhvr>
                                      <p:to x="100000" y="95000"/>
                                    </p:animScale>
                                    <p:animScale>
                                      <p:cBhvr>
                                        <p:cTn id="321" dur="166" decel="50000">
                                          <p:stCondLst>
                                            <p:cond delay="1834"/>
                                          </p:stCondLst>
                                        </p:cTn>
                                        <p:tgtEl>
                                          <p:spTgt spid="85">
                                            <p:txEl>
                                              <p:pRg st="0" end="0"/>
                                            </p:txEl>
                                          </p:spTgt>
                                        </p:tgtEl>
                                      </p:cBhvr>
                                      <p:to x="100000" y="100000"/>
                                    </p:animScale>
                                  </p:childTnLst>
                                </p:cTn>
                              </p:par>
                            </p:childTnLst>
                          </p:cTn>
                        </p:par>
                      </p:childTnLst>
                    </p:cTn>
                  </p:par>
                  <p:par>
                    <p:cTn id="322" fill="hold">
                      <p:stCondLst>
                        <p:cond delay="indefinite"/>
                      </p:stCondLst>
                      <p:childTnLst>
                        <p:par>
                          <p:cTn id="323" fill="hold">
                            <p:stCondLst>
                              <p:cond delay="0"/>
                            </p:stCondLst>
                            <p:childTnLst>
                              <p:par>
                                <p:cTn id="324" presetID="10" presetClass="entr" presetSubtype="0" fill="hold" grpId="0" nodeType="clickEffect">
                                  <p:stCondLst>
                                    <p:cond delay="0"/>
                                  </p:stCondLst>
                                  <p:childTnLst>
                                    <p:set>
                                      <p:cBhvr>
                                        <p:cTn id="325" dur="1" fill="hold">
                                          <p:stCondLst>
                                            <p:cond delay="0"/>
                                          </p:stCondLst>
                                        </p:cTn>
                                        <p:tgtEl>
                                          <p:spTgt spid="68"/>
                                        </p:tgtEl>
                                        <p:attrNameLst>
                                          <p:attrName>style.visibility</p:attrName>
                                        </p:attrNameLst>
                                      </p:cBhvr>
                                      <p:to>
                                        <p:strVal val="visible"/>
                                      </p:to>
                                    </p:set>
                                    <p:animEffect transition="in" filter="fade">
                                      <p:cBhvr>
                                        <p:cTn id="326" dur="500"/>
                                        <p:tgtEl>
                                          <p:spTgt spid="68"/>
                                        </p:tgtEl>
                                      </p:cBhvr>
                                    </p:animEffect>
                                  </p:childTnLst>
                                </p:cTn>
                              </p:par>
                            </p:childTnLst>
                          </p:cTn>
                        </p:par>
                      </p:childTnLst>
                    </p:cTn>
                  </p:par>
                  <p:par>
                    <p:cTn id="327" fill="hold">
                      <p:stCondLst>
                        <p:cond delay="indefinite"/>
                      </p:stCondLst>
                      <p:childTnLst>
                        <p:par>
                          <p:cTn id="328" fill="hold">
                            <p:stCondLst>
                              <p:cond delay="0"/>
                            </p:stCondLst>
                            <p:childTnLst>
                              <p:par>
                                <p:cTn id="329" presetID="16" presetClass="entr" presetSubtype="21" fill="hold" nodeType="clickEffect">
                                  <p:stCondLst>
                                    <p:cond delay="0"/>
                                  </p:stCondLst>
                                  <p:childTnLst>
                                    <p:set>
                                      <p:cBhvr>
                                        <p:cTn id="330" dur="1" fill="hold">
                                          <p:stCondLst>
                                            <p:cond delay="0"/>
                                          </p:stCondLst>
                                        </p:cTn>
                                        <p:tgtEl>
                                          <p:spTgt spid="78"/>
                                        </p:tgtEl>
                                        <p:attrNameLst>
                                          <p:attrName>style.visibility</p:attrName>
                                        </p:attrNameLst>
                                      </p:cBhvr>
                                      <p:to>
                                        <p:strVal val="visible"/>
                                      </p:to>
                                    </p:set>
                                    <p:animEffect transition="in" filter="barn(inVertical)">
                                      <p:cBhvr>
                                        <p:cTn id="331" dur="500"/>
                                        <p:tgtEl>
                                          <p:spTgt spid="78"/>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1" fill="hold" grpId="0" nodeType="clickEffect">
                                  <p:stCondLst>
                                    <p:cond delay="0"/>
                                  </p:stCondLst>
                                  <p:childTnLst>
                                    <p:set>
                                      <p:cBhvr>
                                        <p:cTn id="335" dur="1" fill="hold">
                                          <p:stCondLst>
                                            <p:cond delay="0"/>
                                          </p:stCondLst>
                                        </p:cTn>
                                        <p:tgtEl>
                                          <p:spTgt spid="88"/>
                                        </p:tgtEl>
                                        <p:attrNameLst>
                                          <p:attrName>style.visibility</p:attrName>
                                        </p:attrNameLst>
                                      </p:cBhvr>
                                      <p:to>
                                        <p:strVal val="visible"/>
                                      </p:to>
                                    </p:set>
                                    <p:animEffect transition="in" filter="wipe(up)">
                                      <p:cBhvr>
                                        <p:cTn id="336" dur="500"/>
                                        <p:tgtEl>
                                          <p:spTgt spid="88"/>
                                        </p:tgtEl>
                                      </p:cBhvr>
                                    </p:animEffect>
                                  </p:childTnLst>
                                </p:cTn>
                              </p:par>
                            </p:childTnLst>
                          </p:cTn>
                        </p:par>
                      </p:childTnLst>
                    </p:cTn>
                  </p:par>
                  <p:par>
                    <p:cTn id="337" fill="hold">
                      <p:stCondLst>
                        <p:cond delay="indefinite"/>
                      </p:stCondLst>
                      <p:childTnLst>
                        <p:par>
                          <p:cTn id="338" fill="hold">
                            <p:stCondLst>
                              <p:cond delay="0"/>
                            </p:stCondLst>
                            <p:childTnLst>
                              <p:par>
                                <p:cTn id="339" presetID="14" presetClass="entr" presetSubtype="10" fill="hold" grpId="0" nodeType="clickEffect">
                                  <p:stCondLst>
                                    <p:cond delay="0"/>
                                  </p:stCondLst>
                                  <p:childTnLst>
                                    <p:set>
                                      <p:cBhvr>
                                        <p:cTn id="340" dur="1" fill="hold">
                                          <p:stCondLst>
                                            <p:cond delay="0"/>
                                          </p:stCondLst>
                                        </p:cTn>
                                        <p:tgtEl>
                                          <p:spTgt spid="8"/>
                                        </p:tgtEl>
                                        <p:attrNameLst>
                                          <p:attrName>style.visibility</p:attrName>
                                        </p:attrNameLst>
                                      </p:cBhvr>
                                      <p:to>
                                        <p:strVal val="visible"/>
                                      </p:to>
                                    </p:set>
                                    <p:animEffect transition="in" filter="randombar(horizontal)">
                                      <p:cBhvr>
                                        <p:cTn id="341" dur="500"/>
                                        <p:tgtEl>
                                          <p:spTgt spid="8"/>
                                        </p:tgtEl>
                                      </p:cBhvr>
                                    </p:animEffect>
                                  </p:childTnLst>
                                </p:cTn>
                              </p:par>
                            </p:childTnLst>
                          </p:cTn>
                        </p:par>
                      </p:childTnLst>
                    </p:cTn>
                  </p:par>
                  <p:par>
                    <p:cTn id="342" fill="hold">
                      <p:stCondLst>
                        <p:cond delay="indefinite"/>
                      </p:stCondLst>
                      <p:childTnLst>
                        <p:par>
                          <p:cTn id="343" fill="hold">
                            <p:stCondLst>
                              <p:cond delay="0"/>
                            </p:stCondLst>
                            <p:childTnLst>
                              <p:par>
                                <p:cTn id="344" presetID="26" presetClass="entr" presetSubtype="0" fill="hold" nodeType="clickEffect">
                                  <p:stCondLst>
                                    <p:cond delay="0"/>
                                  </p:stCondLst>
                                  <p:childTnLst>
                                    <p:set>
                                      <p:cBhvr>
                                        <p:cTn id="345" dur="1" fill="hold">
                                          <p:stCondLst>
                                            <p:cond delay="0"/>
                                          </p:stCondLst>
                                        </p:cTn>
                                        <p:tgtEl>
                                          <p:spTgt spid="99">
                                            <p:txEl>
                                              <p:pRg st="0" end="0"/>
                                            </p:txEl>
                                          </p:spTgt>
                                        </p:tgtEl>
                                        <p:attrNameLst>
                                          <p:attrName>style.visibility</p:attrName>
                                        </p:attrNameLst>
                                      </p:cBhvr>
                                      <p:to>
                                        <p:strVal val="visible"/>
                                      </p:to>
                                    </p:set>
                                    <p:animEffect transition="in" filter="wipe(down)">
                                      <p:cBhvr>
                                        <p:cTn id="346" dur="580">
                                          <p:stCondLst>
                                            <p:cond delay="0"/>
                                          </p:stCondLst>
                                        </p:cTn>
                                        <p:tgtEl>
                                          <p:spTgt spid="99">
                                            <p:txEl>
                                              <p:pRg st="0" end="0"/>
                                            </p:txEl>
                                          </p:spTgt>
                                        </p:tgtEl>
                                      </p:cBhvr>
                                    </p:animEffect>
                                    <p:anim calcmode="lin" valueType="num">
                                      <p:cBhvr>
                                        <p:cTn id="347" dur="1822" tmFilter="0,0; 0.14,0.36; 0.43,0.73; 0.71,0.91; 1.0,1.0">
                                          <p:stCondLst>
                                            <p:cond delay="0"/>
                                          </p:stCondLst>
                                        </p:cTn>
                                        <p:tgtEl>
                                          <p:spTgt spid="99">
                                            <p:txEl>
                                              <p:pRg st="0" end="0"/>
                                            </p:txEl>
                                          </p:spTgt>
                                        </p:tgtEl>
                                        <p:attrNameLst>
                                          <p:attrName>ppt_x</p:attrName>
                                        </p:attrNameLst>
                                      </p:cBhvr>
                                      <p:tavLst>
                                        <p:tav tm="0">
                                          <p:val>
                                            <p:strVal val="#ppt_x-0.25"/>
                                          </p:val>
                                        </p:tav>
                                        <p:tav tm="100000">
                                          <p:val>
                                            <p:strVal val="#ppt_x"/>
                                          </p:val>
                                        </p:tav>
                                      </p:tavLst>
                                    </p:anim>
                                    <p:anim calcmode="lin" valueType="num">
                                      <p:cBhvr>
                                        <p:cTn id="348" dur="664" tmFilter="0.0,0.0; 0.25,0.07; 0.50,0.2; 0.75,0.467; 1.0,1.0">
                                          <p:stCondLst>
                                            <p:cond delay="0"/>
                                          </p:stCondLst>
                                        </p:cTn>
                                        <p:tgtEl>
                                          <p:spTgt spid="99">
                                            <p:txEl>
                                              <p:pRg st="0" end="0"/>
                                            </p:txEl>
                                          </p:spTgt>
                                        </p:tgtEl>
                                        <p:attrNameLst>
                                          <p:attrName>ppt_y</p:attrName>
                                        </p:attrNameLst>
                                      </p:cBhvr>
                                      <p:tavLst>
                                        <p:tav tm="0" fmla="#ppt_y-sin(pi*$)/3">
                                          <p:val>
                                            <p:fltVal val="0.5"/>
                                          </p:val>
                                        </p:tav>
                                        <p:tav tm="100000">
                                          <p:val>
                                            <p:fltVal val="1"/>
                                          </p:val>
                                        </p:tav>
                                      </p:tavLst>
                                    </p:anim>
                                    <p:anim calcmode="lin" valueType="num">
                                      <p:cBhvr>
                                        <p:cTn id="349" dur="664" tmFilter="0, 0; 0.125,0.2665; 0.25,0.4; 0.375,0.465; 0.5,0.5;  0.625,0.535; 0.75,0.6; 0.875,0.7335; 1,1">
                                          <p:stCondLst>
                                            <p:cond delay="664"/>
                                          </p:stCondLst>
                                        </p:cTn>
                                        <p:tgtEl>
                                          <p:spTgt spid="99">
                                            <p:txEl>
                                              <p:pRg st="0" end="0"/>
                                            </p:txEl>
                                          </p:spTgt>
                                        </p:tgtEl>
                                        <p:attrNameLst>
                                          <p:attrName>ppt_y</p:attrName>
                                        </p:attrNameLst>
                                      </p:cBhvr>
                                      <p:tavLst>
                                        <p:tav tm="0" fmla="#ppt_y-sin(pi*$)/9">
                                          <p:val>
                                            <p:fltVal val="0"/>
                                          </p:val>
                                        </p:tav>
                                        <p:tav tm="100000">
                                          <p:val>
                                            <p:fltVal val="1"/>
                                          </p:val>
                                        </p:tav>
                                      </p:tavLst>
                                    </p:anim>
                                    <p:anim calcmode="lin" valueType="num">
                                      <p:cBhvr>
                                        <p:cTn id="350" dur="332" tmFilter="0, 0; 0.125,0.2665; 0.25,0.4; 0.375,0.465; 0.5,0.5;  0.625,0.535; 0.75,0.6; 0.875,0.7335; 1,1">
                                          <p:stCondLst>
                                            <p:cond delay="1324"/>
                                          </p:stCondLst>
                                        </p:cTn>
                                        <p:tgtEl>
                                          <p:spTgt spid="99">
                                            <p:txEl>
                                              <p:pRg st="0" end="0"/>
                                            </p:txEl>
                                          </p:spTgt>
                                        </p:tgtEl>
                                        <p:attrNameLst>
                                          <p:attrName>ppt_y</p:attrName>
                                        </p:attrNameLst>
                                      </p:cBhvr>
                                      <p:tavLst>
                                        <p:tav tm="0" fmla="#ppt_y-sin(pi*$)/27">
                                          <p:val>
                                            <p:fltVal val="0"/>
                                          </p:val>
                                        </p:tav>
                                        <p:tav tm="100000">
                                          <p:val>
                                            <p:fltVal val="1"/>
                                          </p:val>
                                        </p:tav>
                                      </p:tavLst>
                                    </p:anim>
                                    <p:anim calcmode="lin" valueType="num">
                                      <p:cBhvr>
                                        <p:cTn id="351" dur="164" tmFilter="0, 0; 0.125,0.2665; 0.25,0.4; 0.375,0.465; 0.5,0.5;  0.625,0.535; 0.75,0.6; 0.875,0.7335; 1,1">
                                          <p:stCondLst>
                                            <p:cond delay="1656"/>
                                          </p:stCondLst>
                                        </p:cTn>
                                        <p:tgtEl>
                                          <p:spTgt spid="99">
                                            <p:txEl>
                                              <p:pRg st="0" end="0"/>
                                            </p:txEl>
                                          </p:spTgt>
                                        </p:tgtEl>
                                        <p:attrNameLst>
                                          <p:attrName>ppt_y</p:attrName>
                                        </p:attrNameLst>
                                      </p:cBhvr>
                                      <p:tavLst>
                                        <p:tav tm="0" fmla="#ppt_y-sin(pi*$)/81">
                                          <p:val>
                                            <p:fltVal val="0"/>
                                          </p:val>
                                        </p:tav>
                                        <p:tav tm="100000">
                                          <p:val>
                                            <p:fltVal val="1"/>
                                          </p:val>
                                        </p:tav>
                                      </p:tavLst>
                                    </p:anim>
                                    <p:animScale>
                                      <p:cBhvr>
                                        <p:cTn id="352" dur="26">
                                          <p:stCondLst>
                                            <p:cond delay="650"/>
                                          </p:stCondLst>
                                        </p:cTn>
                                        <p:tgtEl>
                                          <p:spTgt spid="99">
                                            <p:txEl>
                                              <p:pRg st="0" end="0"/>
                                            </p:txEl>
                                          </p:spTgt>
                                        </p:tgtEl>
                                      </p:cBhvr>
                                      <p:to x="100000" y="60000"/>
                                    </p:animScale>
                                    <p:animScale>
                                      <p:cBhvr>
                                        <p:cTn id="353" dur="166" decel="50000">
                                          <p:stCondLst>
                                            <p:cond delay="676"/>
                                          </p:stCondLst>
                                        </p:cTn>
                                        <p:tgtEl>
                                          <p:spTgt spid="99">
                                            <p:txEl>
                                              <p:pRg st="0" end="0"/>
                                            </p:txEl>
                                          </p:spTgt>
                                        </p:tgtEl>
                                      </p:cBhvr>
                                      <p:to x="100000" y="100000"/>
                                    </p:animScale>
                                    <p:animScale>
                                      <p:cBhvr>
                                        <p:cTn id="354" dur="26">
                                          <p:stCondLst>
                                            <p:cond delay="1312"/>
                                          </p:stCondLst>
                                        </p:cTn>
                                        <p:tgtEl>
                                          <p:spTgt spid="99">
                                            <p:txEl>
                                              <p:pRg st="0" end="0"/>
                                            </p:txEl>
                                          </p:spTgt>
                                        </p:tgtEl>
                                      </p:cBhvr>
                                      <p:to x="100000" y="80000"/>
                                    </p:animScale>
                                    <p:animScale>
                                      <p:cBhvr>
                                        <p:cTn id="355" dur="166" decel="50000">
                                          <p:stCondLst>
                                            <p:cond delay="1338"/>
                                          </p:stCondLst>
                                        </p:cTn>
                                        <p:tgtEl>
                                          <p:spTgt spid="99">
                                            <p:txEl>
                                              <p:pRg st="0" end="0"/>
                                            </p:txEl>
                                          </p:spTgt>
                                        </p:tgtEl>
                                      </p:cBhvr>
                                      <p:to x="100000" y="100000"/>
                                    </p:animScale>
                                    <p:animScale>
                                      <p:cBhvr>
                                        <p:cTn id="356" dur="26">
                                          <p:stCondLst>
                                            <p:cond delay="1642"/>
                                          </p:stCondLst>
                                        </p:cTn>
                                        <p:tgtEl>
                                          <p:spTgt spid="99">
                                            <p:txEl>
                                              <p:pRg st="0" end="0"/>
                                            </p:txEl>
                                          </p:spTgt>
                                        </p:tgtEl>
                                      </p:cBhvr>
                                      <p:to x="100000" y="90000"/>
                                    </p:animScale>
                                    <p:animScale>
                                      <p:cBhvr>
                                        <p:cTn id="357" dur="166" decel="50000">
                                          <p:stCondLst>
                                            <p:cond delay="1668"/>
                                          </p:stCondLst>
                                        </p:cTn>
                                        <p:tgtEl>
                                          <p:spTgt spid="99">
                                            <p:txEl>
                                              <p:pRg st="0" end="0"/>
                                            </p:txEl>
                                          </p:spTgt>
                                        </p:tgtEl>
                                      </p:cBhvr>
                                      <p:to x="100000" y="100000"/>
                                    </p:animScale>
                                    <p:animScale>
                                      <p:cBhvr>
                                        <p:cTn id="358" dur="26">
                                          <p:stCondLst>
                                            <p:cond delay="1808"/>
                                          </p:stCondLst>
                                        </p:cTn>
                                        <p:tgtEl>
                                          <p:spTgt spid="99">
                                            <p:txEl>
                                              <p:pRg st="0" end="0"/>
                                            </p:txEl>
                                          </p:spTgt>
                                        </p:tgtEl>
                                      </p:cBhvr>
                                      <p:to x="100000" y="95000"/>
                                    </p:animScale>
                                    <p:animScale>
                                      <p:cBhvr>
                                        <p:cTn id="359" dur="166" decel="50000">
                                          <p:stCondLst>
                                            <p:cond delay="1834"/>
                                          </p:stCondLst>
                                        </p:cTn>
                                        <p:tgtEl>
                                          <p:spTgt spid="99">
                                            <p:txEl>
                                              <p:pRg st="0" end="0"/>
                                            </p:txEl>
                                          </p:spTgt>
                                        </p:tgtEl>
                                      </p:cBhvr>
                                      <p:to x="100000" y="100000"/>
                                    </p:animScale>
                                  </p:childTnLst>
                                </p:cTn>
                              </p:par>
                            </p:childTnLst>
                          </p:cTn>
                        </p:par>
                      </p:childTnLst>
                    </p:cTn>
                  </p:par>
                  <p:par>
                    <p:cTn id="360" fill="hold">
                      <p:stCondLst>
                        <p:cond delay="indefinite"/>
                      </p:stCondLst>
                      <p:childTnLst>
                        <p:par>
                          <p:cTn id="361" fill="hold">
                            <p:stCondLst>
                              <p:cond delay="0"/>
                            </p:stCondLst>
                            <p:childTnLst>
                              <p:par>
                                <p:cTn id="362" presetID="10" presetClass="entr" presetSubtype="0" fill="hold" grpId="0" nodeType="clickEffect">
                                  <p:stCondLst>
                                    <p:cond delay="0"/>
                                  </p:stCondLst>
                                  <p:childTnLst>
                                    <p:set>
                                      <p:cBhvr>
                                        <p:cTn id="363" dur="1" fill="hold">
                                          <p:stCondLst>
                                            <p:cond delay="0"/>
                                          </p:stCondLst>
                                        </p:cTn>
                                        <p:tgtEl>
                                          <p:spTgt spid="122"/>
                                        </p:tgtEl>
                                        <p:attrNameLst>
                                          <p:attrName>style.visibility</p:attrName>
                                        </p:attrNameLst>
                                      </p:cBhvr>
                                      <p:to>
                                        <p:strVal val="visible"/>
                                      </p:to>
                                    </p:set>
                                    <p:animEffect transition="in" filter="fade">
                                      <p:cBhvr>
                                        <p:cTn id="364" dur="500"/>
                                        <p:tgtEl>
                                          <p:spTgt spid="122"/>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4" fill="hold" grpId="0" nodeType="clickEffect">
                                  <p:stCondLst>
                                    <p:cond delay="0"/>
                                  </p:stCondLst>
                                  <p:childTnLst>
                                    <p:set>
                                      <p:cBhvr>
                                        <p:cTn id="368" dur="1" fill="hold">
                                          <p:stCondLst>
                                            <p:cond delay="0"/>
                                          </p:stCondLst>
                                        </p:cTn>
                                        <p:tgtEl>
                                          <p:spTgt spid="91"/>
                                        </p:tgtEl>
                                        <p:attrNameLst>
                                          <p:attrName>style.visibility</p:attrName>
                                        </p:attrNameLst>
                                      </p:cBhvr>
                                      <p:to>
                                        <p:strVal val="visible"/>
                                      </p:to>
                                    </p:set>
                                    <p:animEffect transition="in" filter="wipe(down)">
                                      <p:cBhvr>
                                        <p:cTn id="369" dur="500"/>
                                        <p:tgtEl>
                                          <p:spTgt spid="91"/>
                                        </p:tgtEl>
                                      </p:cBhvr>
                                    </p:animEffect>
                                  </p:childTnLst>
                                </p:cTn>
                              </p:par>
                            </p:childTnLst>
                          </p:cTn>
                        </p:par>
                      </p:childTnLst>
                    </p:cTn>
                  </p:par>
                  <p:par>
                    <p:cTn id="370" fill="hold">
                      <p:stCondLst>
                        <p:cond delay="indefinite"/>
                      </p:stCondLst>
                      <p:childTnLst>
                        <p:par>
                          <p:cTn id="371" fill="hold">
                            <p:stCondLst>
                              <p:cond delay="0"/>
                            </p:stCondLst>
                            <p:childTnLst>
                              <p:par>
                                <p:cTn id="372" presetID="14" presetClass="entr" presetSubtype="10" fill="hold" grpId="0" nodeType="clickEffect">
                                  <p:stCondLst>
                                    <p:cond delay="0"/>
                                  </p:stCondLst>
                                  <p:childTnLst>
                                    <p:set>
                                      <p:cBhvr>
                                        <p:cTn id="373" dur="1" fill="hold">
                                          <p:stCondLst>
                                            <p:cond delay="0"/>
                                          </p:stCondLst>
                                        </p:cTn>
                                        <p:tgtEl>
                                          <p:spTgt spid="7"/>
                                        </p:tgtEl>
                                        <p:attrNameLst>
                                          <p:attrName>style.visibility</p:attrName>
                                        </p:attrNameLst>
                                      </p:cBhvr>
                                      <p:to>
                                        <p:strVal val="visible"/>
                                      </p:to>
                                    </p:set>
                                    <p:animEffect transition="in" filter="randombar(horizontal)">
                                      <p:cBhvr>
                                        <p:cTn id="374" dur="500"/>
                                        <p:tgtEl>
                                          <p:spTgt spid="7"/>
                                        </p:tgtEl>
                                      </p:cBhvr>
                                    </p:animEffect>
                                  </p:childTnLst>
                                </p:cTn>
                              </p:par>
                            </p:childTnLst>
                          </p:cTn>
                        </p:par>
                      </p:childTnLst>
                    </p:cTn>
                  </p:par>
                  <p:par>
                    <p:cTn id="375" fill="hold">
                      <p:stCondLst>
                        <p:cond delay="indefinite"/>
                      </p:stCondLst>
                      <p:childTnLst>
                        <p:par>
                          <p:cTn id="376" fill="hold">
                            <p:stCondLst>
                              <p:cond delay="0"/>
                            </p:stCondLst>
                            <p:childTnLst>
                              <p:par>
                                <p:cTn id="377" presetID="26" presetClass="entr" presetSubtype="0" fill="hold" nodeType="clickEffect">
                                  <p:stCondLst>
                                    <p:cond delay="0"/>
                                  </p:stCondLst>
                                  <p:childTnLst>
                                    <p:set>
                                      <p:cBhvr>
                                        <p:cTn id="378" dur="1" fill="hold">
                                          <p:stCondLst>
                                            <p:cond delay="0"/>
                                          </p:stCondLst>
                                        </p:cTn>
                                        <p:tgtEl>
                                          <p:spTgt spid="101">
                                            <p:txEl>
                                              <p:pRg st="0" end="0"/>
                                            </p:txEl>
                                          </p:spTgt>
                                        </p:tgtEl>
                                        <p:attrNameLst>
                                          <p:attrName>style.visibility</p:attrName>
                                        </p:attrNameLst>
                                      </p:cBhvr>
                                      <p:to>
                                        <p:strVal val="visible"/>
                                      </p:to>
                                    </p:set>
                                    <p:animEffect transition="in" filter="wipe(down)">
                                      <p:cBhvr>
                                        <p:cTn id="379" dur="580">
                                          <p:stCondLst>
                                            <p:cond delay="0"/>
                                          </p:stCondLst>
                                        </p:cTn>
                                        <p:tgtEl>
                                          <p:spTgt spid="101">
                                            <p:txEl>
                                              <p:pRg st="0" end="0"/>
                                            </p:txEl>
                                          </p:spTgt>
                                        </p:tgtEl>
                                      </p:cBhvr>
                                    </p:animEffect>
                                    <p:anim calcmode="lin" valueType="num">
                                      <p:cBhvr>
                                        <p:cTn id="380" dur="1822" tmFilter="0,0; 0.14,0.36; 0.43,0.73; 0.71,0.91; 1.0,1.0">
                                          <p:stCondLst>
                                            <p:cond delay="0"/>
                                          </p:stCondLst>
                                        </p:cTn>
                                        <p:tgtEl>
                                          <p:spTgt spid="101">
                                            <p:txEl>
                                              <p:pRg st="0" end="0"/>
                                            </p:txEl>
                                          </p:spTgt>
                                        </p:tgtEl>
                                        <p:attrNameLst>
                                          <p:attrName>ppt_x</p:attrName>
                                        </p:attrNameLst>
                                      </p:cBhvr>
                                      <p:tavLst>
                                        <p:tav tm="0">
                                          <p:val>
                                            <p:strVal val="#ppt_x-0.25"/>
                                          </p:val>
                                        </p:tav>
                                        <p:tav tm="100000">
                                          <p:val>
                                            <p:strVal val="#ppt_x"/>
                                          </p:val>
                                        </p:tav>
                                      </p:tavLst>
                                    </p:anim>
                                    <p:anim calcmode="lin" valueType="num">
                                      <p:cBhvr>
                                        <p:cTn id="381" dur="664" tmFilter="0.0,0.0; 0.25,0.07; 0.50,0.2; 0.75,0.467; 1.0,1.0">
                                          <p:stCondLst>
                                            <p:cond delay="0"/>
                                          </p:stCondLst>
                                        </p:cTn>
                                        <p:tgtEl>
                                          <p:spTgt spid="101">
                                            <p:txEl>
                                              <p:pRg st="0" end="0"/>
                                            </p:txEl>
                                          </p:spTgt>
                                        </p:tgtEl>
                                        <p:attrNameLst>
                                          <p:attrName>ppt_y</p:attrName>
                                        </p:attrNameLst>
                                      </p:cBhvr>
                                      <p:tavLst>
                                        <p:tav tm="0" fmla="#ppt_y-sin(pi*$)/3">
                                          <p:val>
                                            <p:fltVal val="0.5"/>
                                          </p:val>
                                        </p:tav>
                                        <p:tav tm="100000">
                                          <p:val>
                                            <p:fltVal val="1"/>
                                          </p:val>
                                        </p:tav>
                                      </p:tavLst>
                                    </p:anim>
                                    <p:anim calcmode="lin" valueType="num">
                                      <p:cBhvr>
                                        <p:cTn id="382" dur="664" tmFilter="0, 0; 0.125,0.2665; 0.25,0.4; 0.375,0.465; 0.5,0.5;  0.625,0.535; 0.75,0.6; 0.875,0.7335; 1,1">
                                          <p:stCondLst>
                                            <p:cond delay="664"/>
                                          </p:stCondLst>
                                        </p:cTn>
                                        <p:tgtEl>
                                          <p:spTgt spid="101">
                                            <p:txEl>
                                              <p:pRg st="0" end="0"/>
                                            </p:txEl>
                                          </p:spTgt>
                                        </p:tgtEl>
                                        <p:attrNameLst>
                                          <p:attrName>ppt_y</p:attrName>
                                        </p:attrNameLst>
                                      </p:cBhvr>
                                      <p:tavLst>
                                        <p:tav tm="0" fmla="#ppt_y-sin(pi*$)/9">
                                          <p:val>
                                            <p:fltVal val="0"/>
                                          </p:val>
                                        </p:tav>
                                        <p:tav tm="100000">
                                          <p:val>
                                            <p:fltVal val="1"/>
                                          </p:val>
                                        </p:tav>
                                      </p:tavLst>
                                    </p:anim>
                                    <p:anim calcmode="lin" valueType="num">
                                      <p:cBhvr>
                                        <p:cTn id="383" dur="332" tmFilter="0, 0; 0.125,0.2665; 0.25,0.4; 0.375,0.465; 0.5,0.5;  0.625,0.535; 0.75,0.6; 0.875,0.7335; 1,1">
                                          <p:stCondLst>
                                            <p:cond delay="1324"/>
                                          </p:stCondLst>
                                        </p:cTn>
                                        <p:tgtEl>
                                          <p:spTgt spid="101">
                                            <p:txEl>
                                              <p:pRg st="0" end="0"/>
                                            </p:txEl>
                                          </p:spTgt>
                                        </p:tgtEl>
                                        <p:attrNameLst>
                                          <p:attrName>ppt_y</p:attrName>
                                        </p:attrNameLst>
                                      </p:cBhvr>
                                      <p:tavLst>
                                        <p:tav tm="0" fmla="#ppt_y-sin(pi*$)/27">
                                          <p:val>
                                            <p:fltVal val="0"/>
                                          </p:val>
                                        </p:tav>
                                        <p:tav tm="100000">
                                          <p:val>
                                            <p:fltVal val="1"/>
                                          </p:val>
                                        </p:tav>
                                      </p:tavLst>
                                    </p:anim>
                                    <p:anim calcmode="lin" valueType="num">
                                      <p:cBhvr>
                                        <p:cTn id="384" dur="164" tmFilter="0, 0; 0.125,0.2665; 0.25,0.4; 0.375,0.465; 0.5,0.5;  0.625,0.535; 0.75,0.6; 0.875,0.7335; 1,1">
                                          <p:stCondLst>
                                            <p:cond delay="1656"/>
                                          </p:stCondLst>
                                        </p:cTn>
                                        <p:tgtEl>
                                          <p:spTgt spid="101">
                                            <p:txEl>
                                              <p:pRg st="0" end="0"/>
                                            </p:txEl>
                                          </p:spTgt>
                                        </p:tgtEl>
                                        <p:attrNameLst>
                                          <p:attrName>ppt_y</p:attrName>
                                        </p:attrNameLst>
                                      </p:cBhvr>
                                      <p:tavLst>
                                        <p:tav tm="0" fmla="#ppt_y-sin(pi*$)/81">
                                          <p:val>
                                            <p:fltVal val="0"/>
                                          </p:val>
                                        </p:tav>
                                        <p:tav tm="100000">
                                          <p:val>
                                            <p:fltVal val="1"/>
                                          </p:val>
                                        </p:tav>
                                      </p:tavLst>
                                    </p:anim>
                                    <p:animScale>
                                      <p:cBhvr>
                                        <p:cTn id="385" dur="26">
                                          <p:stCondLst>
                                            <p:cond delay="650"/>
                                          </p:stCondLst>
                                        </p:cTn>
                                        <p:tgtEl>
                                          <p:spTgt spid="101">
                                            <p:txEl>
                                              <p:pRg st="0" end="0"/>
                                            </p:txEl>
                                          </p:spTgt>
                                        </p:tgtEl>
                                      </p:cBhvr>
                                      <p:to x="100000" y="60000"/>
                                    </p:animScale>
                                    <p:animScale>
                                      <p:cBhvr>
                                        <p:cTn id="386" dur="166" decel="50000">
                                          <p:stCondLst>
                                            <p:cond delay="676"/>
                                          </p:stCondLst>
                                        </p:cTn>
                                        <p:tgtEl>
                                          <p:spTgt spid="101">
                                            <p:txEl>
                                              <p:pRg st="0" end="0"/>
                                            </p:txEl>
                                          </p:spTgt>
                                        </p:tgtEl>
                                      </p:cBhvr>
                                      <p:to x="100000" y="100000"/>
                                    </p:animScale>
                                    <p:animScale>
                                      <p:cBhvr>
                                        <p:cTn id="387" dur="26">
                                          <p:stCondLst>
                                            <p:cond delay="1312"/>
                                          </p:stCondLst>
                                        </p:cTn>
                                        <p:tgtEl>
                                          <p:spTgt spid="101">
                                            <p:txEl>
                                              <p:pRg st="0" end="0"/>
                                            </p:txEl>
                                          </p:spTgt>
                                        </p:tgtEl>
                                      </p:cBhvr>
                                      <p:to x="100000" y="80000"/>
                                    </p:animScale>
                                    <p:animScale>
                                      <p:cBhvr>
                                        <p:cTn id="388" dur="166" decel="50000">
                                          <p:stCondLst>
                                            <p:cond delay="1338"/>
                                          </p:stCondLst>
                                        </p:cTn>
                                        <p:tgtEl>
                                          <p:spTgt spid="101">
                                            <p:txEl>
                                              <p:pRg st="0" end="0"/>
                                            </p:txEl>
                                          </p:spTgt>
                                        </p:tgtEl>
                                      </p:cBhvr>
                                      <p:to x="100000" y="100000"/>
                                    </p:animScale>
                                    <p:animScale>
                                      <p:cBhvr>
                                        <p:cTn id="389" dur="26">
                                          <p:stCondLst>
                                            <p:cond delay="1642"/>
                                          </p:stCondLst>
                                        </p:cTn>
                                        <p:tgtEl>
                                          <p:spTgt spid="101">
                                            <p:txEl>
                                              <p:pRg st="0" end="0"/>
                                            </p:txEl>
                                          </p:spTgt>
                                        </p:tgtEl>
                                      </p:cBhvr>
                                      <p:to x="100000" y="90000"/>
                                    </p:animScale>
                                    <p:animScale>
                                      <p:cBhvr>
                                        <p:cTn id="390" dur="166" decel="50000">
                                          <p:stCondLst>
                                            <p:cond delay="1668"/>
                                          </p:stCondLst>
                                        </p:cTn>
                                        <p:tgtEl>
                                          <p:spTgt spid="101">
                                            <p:txEl>
                                              <p:pRg st="0" end="0"/>
                                            </p:txEl>
                                          </p:spTgt>
                                        </p:tgtEl>
                                      </p:cBhvr>
                                      <p:to x="100000" y="100000"/>
                                    </p:animScale>
                                    <p:animScale>
                                      <p:cBhvr>
                                        <p:cTn id="391" dur="26">
                                          <p:stCondLst>
                                            <p:cond delay="1808"/>
                                          </p:stCondLst>
                                        </p:cTn>
                                        <p:tgtEl>
                                          <p:spTgt spid="101">
                                            <p:txEl>
                                              <p:pRg st="0" end="0"/>
                                            </p:txEl>
                                          </p:spTgt>
                                        </p:tgtEl>
                                      </p:cBhvr>
                                      <p:to x="100000" y="95000"/>
                                    </p:animScale>
                                    <p:animScale>
                                      <p:cBhvr>
                                        <p:cTn id="392" dur="166" decel="50000">
                                          <p:stCondLst>
                                            <p:cond delay="1834"/>
                                          </p:stCondLst>
                                        </p:cTn>
                                        <p:tgtEl>
                                          <p:spTgt spid="101">
                                            <p:txEl>
                                              <p:pRg st="0" end="0"/>
                                            </p:txEl>
                                          </p:spTgt>
                                        </p:tgtEl>
                                      </p:cBhvr>
                                      <p:to x="100000" y="100000"/>
                                    </p:animScale>
                                  </p:childTnLst>
                                </p:cTn>
                              </p:par>
                            </p:childTnLst>
                          </p:cTn>
                        </p:par>
                      </p:childTnLst>
                    </p:cTn>
                  </p:par>
                  <p:par>
                    <p:cTn id="393" fill="hold">
                      <p:stCondLst>
                        <p:cond delay="indefinite"/>
                      </p:stCondLst>
                      <p:childTnLst>
                        <p:par>
                          <p:cTn id="394" fill="hold">
                            <p:stCondLst>
                              <p:cond delay="0"/>
                            </p:stCondLst>
                            <p:childTnLst>
                              <p:par>
                                <p:cTn id="395" presetID="10" presetClass="entr" presetSubtype="0" fill="hold" grpId="0" nodeType="clickEffect">
                                  <p:stCondLst>
                                    <p:cond delay="0"/>
                                  </p:stCondLst>
                                  <p:childTnLst>
                                    <p:set>
                                      <p:cBhvr>
                                        <p:cTn id="396" dur="1" fill="hold">
                                          <p:stCondLst>
                                            <p:cond delay="0"/>
                                          </p:stCondLst>
                                        </p:cTn>
                                        <p:tgtEl>
                                          <p:spTgt spid="124"/>
                                        </p:tgtEl>
                                        <p:attrNameLst>
                                          <p:attrName>style.visibility</p:attrName>
                                        </p:attrNameLst>
                                      </p:cBhvr>
                                      <p:to>
                                        <p:strVal val="visible"/>
                                      </p:to>
                                    </p:set>
                                    <p:animEffect transition="in" filter="fade">
                                      <p:cBhvr>
                                        <p:cTn id="397" dur="500"/>
                                        <p:tgtEl>
                                          <p:spTgt spid="124"/>
                                        </p:tgtEl>
                                      </p:cBhvr>
                                    </p:animEffect>
                                  </p:childTnLst>
                                </p:cTn>
                              </p:par>
                            </p:childTnLst>
                          </p:cTn>
                        </p:par>
                      </p:childTnLst>
                    </p:cTn>
                  </p:par>
                  <p:par>
                    <p:cTn id="398" fill="hold">
                      <p:stCondLst>
                        <p:cond delay="indefinite"/>
                      </p:stCondLst>
                      <p:childTnLst>
                        <p:par>
                          <p:cTn id="399" fill="hold">
                            <p:stCondLst>
                              <p:cond delay="0"/>
                            </p:stCondLst>
                            <p:childTnLst>
                              <p:par>
                                <p:cTn id="400" presetID="22" presetClass="entr" presetSubtype="1" fill="hold" nodeType="clickEffect">
                                  <p:stCondLst>
                                    <p:cond delay="0"/>
                                  </p:stCondLst>
                                  <p:childTnLst>
                                    <p:set>
                                      <p:cBhvr>
                                        <p:cTn id="401" dur="1" fill="hold">
                                          <p:stCondLst>
                                            <p:cond delay="0"/>
                                          </p:stCondLst>
                                        </p:cTn>
                                        <p:tgtEl>
                                          <p:spTgt spid="93"/>
                                        </p:tgtEl>
                                        <p:attrNameLst>
                                          <p:attrName>style.visibility</p:attrName>
                                        </p:attrNameLst>
                                      </p:cBhvr>
                                      <p:to>
                                        <p:strVal val="visible"/>
                                      </p:to>
                                    </p:set>
                                    <p:animEffect transition="in" filter="wipe(up)">
                                      <p:cBhvr>
                                        <p:cTn id="402" dur="500"/>
                                        <p:tgtEl>
                                          <p:spTgt spid="93"/>
                                        </p:tgtEl>
                                      </p:cBhvr>
                                    </p:animEffect>
                                  </p:childTnLst>
                                </p:cTn>
                              </p:par>
                            </p:childTnLst>
                          </p:cTn>
                        </p:par>
                      </p:childTnLst>
                    </p:cTn>
                  </p:par>
                  <p:par>
                    <p:cTn id="403" fill="hold">
                      <p:stCondLst>
                        <p:cond delay="indefinite"/>
                      </p:stCondLst>
                      <p:childTnLst>
                        <p:par>
                          <p:cTn id="404" fill="hold">
                            <p:stCondLst>
                              <p:cond delay="0"/>
                            </p:stCondLst>
                            <p:childTnLst>
                              <p:par>
                                <p:cTn id="405" presetID="26" presetClass="entr" presetSubtype="0" fill="hold" nodeType="clickEffect">
                                  <p:stCondLst>
                                    <p:cond delay="0"/>
                                  </p:stCondLst>
                                  <p:childTnLst>
                                    <p:set>
                                      <p:cBhvr>
                                        <p:cTn id="406" dur="1" fill="hold">
                                          <p:stCondLst>
                                            <p:cond delay="0"/>
                                          </p:stCondLst>
                                        </p:cTn>
                                        <p:tgtEl>
                                          <p:spTgt spid="105">
                                            <p:txEl>
                                              <p:pRg st="0" end="0"/>
                                            </p:txEl>
                                          </p:spTgt>
                                        </p:tgtEl>
                                        <p:attrNameLst>
                                          <p:attrName>style.visibility</p:attrName>
                                        </p:attrNameLst>
                                      </p:cBhvr>
                                      <p:to>
                                        <p:strVal val="visible"/>
                                      </p:to>
                                    </p:set>
                                    <p:animEffect transition="in" filter="wipe(down)">
                                      <p:cBhvr>
                                        <p:cTn id="407" dur="580">
                                          <p:stCondLst>
                                            <p:cond delay="0"/>
                                          </p:stCondLst>
                                        </p:cTn>
                                        <p:tgtEl>
                                          <p:spTgt spid="105">
                                            <p:txEl>
                                              <p:pRg st="0" end="0"/>
                                            </p:txEl>
                                          </p:spTgt>
                                        </p:tgtEl>
                                      </p:cBhvr>
                                    </p:animEffect>
                                    <p:anim calcmode="lin" valueType="num">
                                      <p:cBhvr>
                                        <p:cTn id="408" dur="1822" tmFilter="0,0; 0.14,0.36; 0.43,0.73; 0.71,0.91; 1.0,1.0">
                                          <p:stCondLst>
                                            <p:cond delay="0"/>
                                          </p:stCondLst>
                                        </p:cTn>
                                        <p:tgtEl>
                                          <p:spTgt spid="105">
                                            <p:txEl>
                                              <p:pRg st="0" end="0"/>
                                            </p:txEl>
                                          </p:spTgt>
                                        </p:tgtEl>
                                        <p:attrNameLst>
                                          <p:attrName>ppt_x</p:attrName>
                                        </p:attrNameLst>
                                      </p:cBhvr>
                                      <p:tavLst>
                                        <p:tav tm="0">
                                          <p:val>
                                            <p:strVal val="#ppt_x-0.25"/>
                                          </p:val>
                                        </p:tav>
                                        <p:tav tm="100000">
                                          <p:val>
                                            <p:strVal val="#ppt_x"/>
                                          </p:val>
                                        </p:tav>
                                      </p:tavLst>
                                    </p:anim>
                                    <p:anim calcmode="lin" valueType="num">
                                      <p:cBhvr>
                                        <p:cTn id="409" dur="664" tmFilter="0.0,0.0; 0.25,0.07; 0.50,0.2; 0.75,0.467; 1.0,1.0">
                                          <p:stCondLst>
                                            <p:cond delay="0"/>
                                          </p:stCondLst>
                                        </p:cTn>
                                        <p:tgtEl>
                                          <p:spTgt spid="105">
                                            <p:txEl>
                                              <p:pRg st="0" end="0"/>
                                            </p:txEl>
                                          </p:spTgt>
                                        </p:tgtEl>
                                        <p:attrNameLst>
                                          <p:attrName>ppt_y</p:attrName>
                                        </p:attrNameLst>
                                      </p:cBhvr>
                                      <p:tavLst>
                                        <p:tav tm="0" fmla="#ppt_y-sin(pi*$)/3">
                                          <p:val>
                                            <p:fltVal val="0.5"/>
                                          </p:val>
                                        </p:tav>
                                        <p:tav tm="100000">
                                          <p:val>
                                            <p:fltVal val="1"/>
                                          </p:val>
                                        </p:tav>
                                      </p:tavLst>
                                    </p:anim>
                                    <p:anim calcmode="lin" valueType="num">
                                      <p:cBhvr>
                                        <p:cTn id="410" dur="664" tmFilter="0, 0; 0.125,0.2665; 0.25,0.4; 0.375,0.465; 0.5,0.5;  0.625,0.535; 0.75,0.6; 0.875,0.7335; 1,1">
                                          <p:stCondLst>
                                            <p:cond delay="664"/>
                                          </p:stCondLst>
                                        </p:cTn>
                                        <p:tgtEl>
                                          <p:spTgt spid="105">
                                            <p:txEl>
                                              <p:pRg st="0" end="0"/>
                                            </p:txEl>
                                          </p:spTgt>
                                        </p:tgtEl>
                                        <p:attrNameLst>
                                          <p:attrName>ppt_y</p:attrName>
                                        </p:attrNameLst>
                                      </p:cBhvr>
                                      <p:tavLst>
                                        <p:tav tm="0" fmla="#ppt_y-sin(pi*$)/9">
                                          <p:val>
                                            <p:fltVal val="0"/>
                                          </p:val>
                                        </p:tav>
                                        <p:tav tm="100000">
                                          <p:val>
                                            <p:fltVal val="1"/>
                                          </p:val>
                                        </p:tav>
                                      </p:tavLst>
                                    </p:anim>
                                    <p:anim calcmode="lin" valueType="num">
                                      <p:cBhvr>
                                        <p:cTn id="411" dur="332" tmFilter="0, 0; 0.125,0.2665; 0.25,0.4; 0.375,0.465; 0.5,0.5;  0.625,0.535; 0.75,0.6; 0.875,0.7335; 1,1">
                                          <p:stCondLst>
                                            <p:cond delay="1324"/>
                                          </p:stCondLst>
                                        </p:cTn>
                                        <p:tgtEl>
                                          <p:spTgt spid="105">
                                            <p:txEl>
                                              <p:pRg st="0" end="0"/>
                                            </p:txEl>
                                          </p:spTgt>
                                        </p:tgtEl>
                                        <p:attrNameLst>
                                          <p:attrName>ppt_y</p:attrName>
                                        </p:attrNameLst>
                                      </p:cBhvr>
                                      <p:tavLst>
                                        <p:tav tm="0" fmla="#ppt_y-sin(pi*$)/27">
                                          <p:val>
                                            <p:fltVal val="0"/>
                                          </p:val>
                                        </p:tav>
                                        <p:tav tm="100000">
                                          <p:val>
                                            <p:fltVal val="1"/>
                                          </p:val>
                                        </p:tav>
                                      </p:tavLst>
                                    </p:anim>
                                    <p:anim calcmode="lin" valueType="num">
                                      <p:cBhvr>
                                        <p:cTn id="412" dur="164" tmFilter="0, 0; 0.125,0.2665; 0.25,0.4; 0.375,0.465; 0.5,0.5;  0.625,0.535; 0.75,0.6; 0.875,0.7335; 1,1">
                                          <p:stCondLst>
                                            <p:cond delay="1656"/>
                                          </p:stCondLst>
                                        </p:cTn>
                                        <p:tgtEl>
                                          <p:spTgt spid="105">
                                            <p:txEl>
                                              <p:pRg st="0" end="0"/>
                                            </p:txEl>
                                          </p:spTgt>
                                        </p:tgtEl>
                                        <p:attrNameLst>
                                          <p:attrName>ppt_y</p:attrName>
                                        </p:attrNameLst>
                                      </p:cBhvr>
                                      <p:tavLst>
                                        <p:tav tm="0" fmla="#ppt_y-sin(pi*$)/81">
                                          <p:val>
                                            <p:fltVal val="0"/>
                                          </p:val>
                                        </p:tav>
                                        <p:tav tm="100000">
                                          <p:val>
                                            <p:fltVal val="1"/>
                                          </p:val>
                                        </p:tav>
                                      </p:tavLst>
                                    </p:anim>
                                    <p:animScale>
                                      <p:cBhvr>
                                        <p:cTn id="413" dur="26">
                                          <p:stCondLst>
                                            <p:cond delay="650"/>
                                          </p:stCondLst>
                                        </p:cTn>
                                        <p:tgtEl>
                                          <p:spTgt spid="105">
                                            <p:txEl>
                                              <p:pRg st="0" end="0"/>
                                            </p:txEl>
                                          </p:spTgt>
                                        </p:tgtEl>
                                      </p:cBhvr>
                                      <p:to x="100000" y="60000"/>
                                    </p:animScale>
                                    <p:animScale>
                                      <p:cBhvr>
                                        <p:cTn id="414" dur="166" decel="50000">
                                          <p:stCondLst>
                                            <p:cond delay="676"/>
                                          </p:stCondLst>
                                        </p:cTn>
                                        <p:tgtEl>
                                          <p:spTgt spid="105">
                                            <p:txEl>
                                              <p:pRg st="0" end="0"/>
                                            </p:txEl>
                                          </p:spTgt>
                                        </p:tgtEl>
                                      </p:cBhvr>
                                      <p:to x="100000" y="100000"/>
                                    </p:animScale>
                                    <p:animScale>
                                      <p:cBhvr>
                                        <p:cTn id="415" dur="26">
                                          <p:stCondLst>
                                            <p:cond delay="1312"/>
                                          </p:stCondLst>
                                        </p:cTn>
                                        <p:tgtEl>
                                          <p:spTgt spid="105">
                                            <p:txEl>
                                              <p:pRg st="0" end="0"/>
                                            </p:txEl>
                                          </p:spTgt>
                                        </p:tgtEl>
                                      </p:cBhvr>
                                      <p:to x="100000" y="80000"/>
                                    </p:animScale>
                                    <p:animScale>
                                      <p:cBhvr>
                                        <p:cTn id="416" dur="166" decel="50000">
                                          <p:stCondLst>
                                            <p:cond delay="1338"/>
                                          </p:stCondLst>
                                        </p:cTn>
                                        <p:tgtEl>
                                          <p:spTgt spid="105">
                                            <p:txEl>
                                              <p:pRg st="0" end="0"/>
                                            </p:txEl>
                                          </p:spTgt>
                                        </p:tgtEl>
                                      </p:cBhvr>
                                      <p:to x="100000" y="100000"/>
                                    </p:animScale>
                                    <p:animScale>
                                      <p:cBhvr>
                                        <p:cTn id="417" dur="26">
                                          <p:stCondLst>
                                            <p:cond delay="1642"/>
                                          </p:stCondLst>
                                        </p:cTn>
                                        <p:tgtEl>
                                          <p:spTgt spid="105">
                                            <p:txEl>
                                              <p:pRg st="0" end="0"/>
                                            </p:txEl>
                                          </p:spTgt>
                                        </p:tgtEl>
                                      </p:cBhvr>
                                      <p:to x="100000" y="90000"/>
                                    </p:animScale>
                                    <p:animScale>
                                      <p:cBhvr>
                                        <p:cTn id="418" dur="166" decel="50000">
                                          <p:stCondLst>
                                            <p:cond delay="1668"/>
                                          </p:stCondLst>
                                        </p:cTn>
                                        <p:tgtEl>
                                          <p:spTgt spid="105">
                                            <p:txEl>
                                              <p:pRg st="0" end="0"/>
                                            </p:txEl>
                                          </p:spTgt>
                                        </p:tgtEl>
                                      </p:cBhvr>
                                      <p:to x="100000" y="100000"/>
                                    </p:animScale>
                                    <p:animScale>
                                      <p:cBhvr>
                                        <p:cTn id="419" dur="26">
                                          <p:stCondLst>
                                            <p:cond delay="1808"/>
                                          </p:stCondLst>
                                        </p:cTn>
                                        <p:tgtEl>
                                          <p:spTgt spid="105">
                                            <p:txEl>
                                              <p:pRg st="0" end="0"/>
                                            </p:txEl>
                                          </p:spTgt>
                                        </p:tgtEl>
                                      </p:cBhvr>
                                      <p:to x="100000" y="95000"/>
                                    </p:animScale>
                                    <p:animScale>
                                      <p:cBhvr>
                                        <p:cTn id="420" dur="166" decel="50000">
                                          <p:stCondLst>
                                            <p:cond delay="1834"/>
                                          </p:stCondLst>
                                        </p:cTn>
                                        <p:tgtEl>
                                          <p:spTgt spid="105">
                                            <p:txEl>
                                              <p:pRg st="0" end="0"/>
                                            </p:txEl>
                                          </p:spTgt>
                                        </p:tgtEl>
                                      </p:cBhvr>
                                      <p:to x="100000" y="100000"/>
                                    </p:animScale>
                                  </p:childTnLst>
                                </p:cTn>
                              </p:par>
                            </p:childTnLst>
                          </p:cTn>
                        </p:par>
                      </p:childTnLst>
                    </p:cTn>
                  </p:par>
                  <p:par>
                    <p:cTn id="421" fill="hold">
                      <p:stCondLst>
                        <p:cond delay="indefinite"/>
                      </p:stCondLst>
                      <p:childTnLst>
                        <p:par>
                          <p:cTn id="422" fill="hold">
                            <p:stCondLst>
                              <p:cond delay="0"/>
                            </p:stCondLst>
                            <p:childTnLst>
                              <p:par>
                                <p:cTn id="423" presetID="10" presetClass="entr" presetSubtype="0" fill="hold" grpId="0" nodeType="clickEffect">
                                  <p:stCondLst>
                                    <p:cond delay="0"/>
                                  </p:stCondLst>
                                  <p:childTnLst>
                                    <p:set>
                                      <p:cBhvr>
                                        <p:cTn id="424" dur="1" fill="hold">
                                          <p:stCondLst>
                                            <p:cond delay="0"/>
                                          </p:stCondLst>
                                        </p:cTn>
                                        <p:tgtEl>
                                          <p:spTgt spid="128"/>
                                        </p:tgtEl>
                                        <p:attrNameLst>
                                          <p:attrName>style.visibility</p:attrName>
                                        </p:attrNameLst>
                                      </p:cBhvr>
                                      <p:to>
                                        <p:strVal val="visible"/>
                                      </p:to>
                                    </p:set>
                                    <p:animEffect transition="in" filter="fade">
                                      <p:cBhvr>
                                        <p:cTn id="425" dur="500"/>
                                        <p:tgtEl>
                                          <p:spTgt spid="128"/>
                                        </p:tgtEl>
                                      </p:cBhvr>
                                    </p:animEffect>
                                  </p:childTnLst>
                                </p:cTn>
                              </p:par>
                            </p:childTnLst>
                          </p:cTn>
                        </p:par>
                      </p:childTnLst>
                    </p:cTn>
                  </p:par>
                  <p:par>
                    <p:cTn id="426" fill="hold">
                      <p:stCondLst>
                        <p:cond delay="indefinite"/>
                      </p:stCondLst>
                      <p:childTnLst>
                        <p:par>
                          <p:cTn id="427" fill="hold">
                            <p:stCondLst>
                              <p:cond delay="0"/>
                            </p:stCondLst>
                            <p:childTnLst>
                              <p:par>
                                <p:cTn id="428" presetID="22" presetClass="entr" presetSubtype="4" fill="hold" nodeType="clickEffect">
                                  <p:stCondLst>
                                    <p:cond delay="0"/>
                                  </p:stCondLst>
                                  <p:childTnLst>
                                    <p:set>
                                      <p:cBhvr>
                                        <p:cTn id="429" dur="1" fill="hold">
                                          <p:stCondLst>
                                            <p:cond delay="0"/>
                                          </p:stCondLst>
                                        </p:cTn>
                                        <p:tgtEl>
                                          <p:spTgt spid="92"/>
                                        </p:tgtEl>
                                        <p:attrNameLst>
                                          <p:attrName>style.visibility</p:attrName>
                                        </p:attrNameLst>
                                      </p:cBhvr>
                                      <p:to>
                                        <p:strVal val="visible"/>
                                      </p:to>
                                    </p:set>
                                    <p:animEffect transition="in" filter="wipe(down)">
                                      <p:cBhvr>
                                        <p:cTn id="430" dur="500"/>
                                        <p:tgtEl>
                                          <p:spTgt spid="92"/>
                                        </p:tgtEl>
                                      </p:cBhvr>
                                    </p:animEffect>
                                  </p:childTnLst>
                                </p:cTn>
                              </p:par>
                            </p:childTnLst>
                          </p:cTn>
                        </p:par>
                      </p:childTnLst>
                    </p:cTn>
                  </p:par>
                  <p:par>
                    <p:cTn id="431" fill="hold">
                      <p:stCondLst>
                        <p:cond delay="indefinite"/>
                      </p:stCondLst>
                      <p:childTnLst>
                        <p:par>
                          <p:cTn id="432" fill="hold">
                            <p:stCondLst>
                              <p:cond delay="0"/>
                            </p:stCondLst>
                            <p:childTnLst>
                              <p:par>
                                <p:cTn id="433" presetID="26" presetClass="entr" presetSubtype="0" fill="hold" nodeType="clickEffect">
                                  <p:stCondLst>
                                    <p:cond delay="0"/>
                                  </p:stCondLst>
                                  <p:childTnLst>
                                    <p:set>
                                      <p:cBhvr>
                                        <p:cTn id="434" dur="1" fill="hold">
                                          <p:stCondLst>
                                            <p:cond delay="0"/>
                                          </p:stCondLst>
                                        </p:cTn>
                                        <p:tgtEl>
                                          <p:spTgt spid="103">
                                            <p:txEl>
                                              <p:pRg st="0" end="0"/>
                                            </p:txEl>
                                          </p:spTgt>
                                        </p:tgtEl>
                                        <p:attrNameLst>
                                          <p:attrName>style.visibility</p:attrName>
                                        </p:attrNameLst>
                                      </p:cBhvr>
                                      <p:to>
                                        <p:strVal val="visible"/>
                                      </p:to>
                                    </p:set>
                                    <p:animEffect transition="in" filter="wipe(down)">
                                      <p:cBhvr>
                                        <p:cTn id="435" dur="580">
                                          <p:stCondLst>
                                            <p:cond delay="0"/>
                                          </p:stCondLst>
                                        </p:cTn>
                                        <p:tgtEl>
                                          <p:spTgt spid="103">
                                            <p:txEl>
                                              <p:pRg st="0" end="0"/>
                                            </p:txEl>
                                          </p:spTgt>
                                        </p:tgtEl>
                                      </p:cBhvr>
                                    </p:animEffect>
                                    <p:anim calcmode="lin" valueType="num">
                                      <p:cBhvr>
                                        <p:cTn id="436" dur="1822" tmFilter="0,0; 0.14,0.36; 0.43,0.73; 0.71,0.91; 1.0,1.0">
                                          <p:stCondLst>
                                            <p:cond delay="0"/>
                                          </p:stCondLst>
                                        </p:cTn>
                                        <p:tgtEl>
                                          <p:spTgt spid="103">
                                            <p:txEl>
                                              <p:pRg st="0" end="0"/>
                                            </p:txEl>
                                          </p:spTgt>
                                        </p:tgtEl>
                                        <p:attrNameLst>
                                          <p:attrName>ppt_x</p:attrName>
                                        </p:attrNameLst>
                                      </p:cBhvr>
                                      <p:tavLst>
                                        <p:tav tm="0">
                                          <p:val>
                                            <p:strVal val="#ppt_x-0.25"/>
                                          </p:val>
                                        </p:tav>
                                        <p:tav tm="100000">
                                          <p:val>
                                            <p:strVal val="#ppt_x"/>
                                          </p:val>
                                        </p:tav>
                                      </p:tavLst>
                                    </p:anim>
                                    <p:anim calcmode="lin" valueType="num">
                                      <p:cBhvr>
                                        <p:cTn id="437" dur="664" tmFilter="0.0,0.0; 0.25,0.07; 0.50,0.2; 0.75,0.467; 1.0,1.0">
                                          <p:stCondLst>
                                            <p:cond delay="0"/>
                                          </p:stCondLst>
                                        </p:cTn>
                                        <p:tgtEl>
                                          <p:spTgt spid="103">
                                            <p:txEl>
                                              <p:pRg st="0" end="0"/>
                                            </p:txEl>
                                          </p:spTgt>
                                        </p:tgtEl>
                                        <p:attrNameLst>
                                          <p:attrName>ppt_y</p:attrName>
                                        </p:attrNameLst>
                                      </p:cBhvr>
                                      <p:tavLst>
                                        <p:tav tm="0" fmla="#ppt_y-sin(pi*$)/3">
                                          <p:val>
                                            <p:fltVal val="0.5"/>
                                          </p:val>
                                        </p:tav>
                                        <p:tav tm="100000">
                                          <p:val>
                                            <p:fltVal val="1"/>
                                          </p:val>
                                        </p:tav>
                                      </p:tavLst>
                                    </p:anim>
                                    <p:anim calcmode="lin" valueType="num">
                                      <p:cBhvr>
                                        <p:cTn id="438" dur="664" tmFilter="0, 0; 0.125,0.2665; 0.25,0.4; 0.375,0.465; 0.5,0.5;  0.625,0.535; 0.75,0.6; 0.875,0.7335; 1,1">
                                          <p:stCondLst>
                                            <p:cond delay="664"/>
                                          </p:stCondLst>
                                        </p:cTn>
                                        <p:tgtEl>
                                          <p:spTgt spid="103">
                                            <p:txEl>
                                              <p:pRg st="0" end="0"/>
                                            </p:txEl>
                                          </p:spTgt>
                                        </p:tgtEl>
                                        <p:attrNameLst>
                                          <p:attrName>ppt_y</p:attrName>
                                        </p:attrNameLst>
                                      </p:cBhvr>
                                      <p:tavLst>
                                        <p:tav tm="0" fmla="#ppt_y-sin(pi*$)/9">
                                          <p:val>
                                            <p:fltVal val="0"/>
                                          </p:val>
                                        </p:tav>
                                        <p:tav tm="100000">
                                          <p:val>
                                            <p:fltVal val="1"/>
                                          </p:val>
                                        </p:tav>
                                      </p:tavLst>
                                    </p:anim>
                                    <p:anim calcmode="lin" valueType="num">
                                      <p:cBhvr>
                                        <p:cTn id="439" dur="332" tmFilter="0, 0; 0.125,0.2665; 0.25,0.4; 0.375,0.465; 0.5,0.5;  0.625,0.535; 0.75,0.6; 0.875,0.7335; 1,1">
                                          <p:stCondLst>
                                            <p:cond delay="1324"/>
                                          </p:stCondLst>
                                        </p:cTn>
                                        <p:tgtEl>
                                          <p:spTgt spid="103">
                                            <p:txEl>
                                              <p:pRg st="0" end="0"/>
                                            </p:txEl>
                                          </p:spTgt>
                                        </p:tgtEl>
                                        <p:attrNameLst>
                                          <p:attrName>ppt_y</p:attrName>
                                        </p:attrNameLst>
                                      </p:cBhvr>
                                      <p:tavLst>
                                        <p:tav tm="0" fmla="#ppt_y-sin(pi*$)/27">
                                          <p:val>
                                            <p:fltVal val="0"/>
                                          </p:val>
                                        </p:tav>
                                        <p:tav tm="100000">
                                          <p:val>
                                            <p:fltVal val="1"/>
                                          </p:val>
                                        </p:tav>
                                      </p:tavLst>
                                    </p:anim>
                                    <p:anim calcmode="lin" valueType="num">
                                      <p:cBhvr>
                                        <p:cTn id="440" dur="164" tmFilter="0, 0; 0.125,0.2665; 0.25,0.4; 0.375,0.465; 0.5,0.5;  0.625,0.535; 0.75,0.6; 0.875,0.7335; 1,1">
                                          <p:stCondLst>
                                            <p:cond delay="1656"/>
                                          </p:stCondLst>
                                        </p:cTn>
                                        <p:tgtEl>
                                          <p:spTgt spid="103">
                                            <p:txEl>
                                              <p:pRg st="0" end="0"/>
                                            </p:txEl>
                                          </p:spTgt>
                                        </p:tgtEl>
                                        <p:attrNameLst>
                                          <p:attrName>ppt_y</p:attrName>
                                        </p:attrNameLst>
                                      </p:cBhvr>
                                      <p:tavLst>
                                        <p:tav tm="0" fmla="#ppt_y-sin(pi*$)/81">
                                          <p:val>
                                            <p:fltVal val="0"/>
                                          </p:val>
                                        </p:tav>
                                        <p:tav tm="100000">
                                          <p:val>
                                            <p:fltVal val="1"/>
                                          </p:val>
                                        </p:tav>
                                      </p:tavLst>
                                    </p:anim>
                                    <p:animScale>
                                      <p:cBhvr>
                                        <p:cTn id="441" dur="26">
                                          <p:stCondLst>
                                            <p:cond delay="650"/>
                                          </p:stCondLst>
                                        </p:cTn>
                                        <p:tgtEl>
                                          <p:spTgt spid="103">
                                            <p:txEl>
                                              <p:pRg st="0" end="0"/>
                                            </p:txEl>
                                          </p:spTgt>
                                        </p:tgtEl>
                                      </p:cBhvr>
                                      <p:to x="100000" y="60000"/>
                                    </p:animScale>
                                    <p:animScale>
                                      <p:cBhvr>
                                        <p:cTn id="442" dur="166" decel="50000">
                                          <p:stCondLst>
                                            <p:cond delay="676"/>
                                          </p:stCondLst>
                                        </p:cTn>
                                        <p:tgtEl>
                                          <p:spTgt spid="103">
                                            <p:txEl>
                                              <p:pRg st="0" end="0"/>
                                            </p:txEl>
                                          </p:spTgt>
                                        </p:tgtEl>
                                      </p:cBhvr>
                                      <p:to x="100000" y="100000"/>
                                    </p:animScale>
                                    <p:animScale>
                                      <p:cBhvr>
                                        <p:cTn id="443" dur="26">
                                          <p:stCondLst>
                                            <p:cond delay="1312"/>
                                          </p:stCondLst>
                                        </p:cTn>
                                        <p:tgtEl>
                                          <p:spTgt spid="103">
                                            <p:txEl>
                                              <p:pRg st="0" end="0"/>
                                            </p:txEl>
                                          </p:spTgt>
                                        </p:tgtEl>
                                      </p:cBhvr>
                                      <p:to x="100000" y="80000"/>
                                    </p:animScale>
                                    <p:animScale>
                                      <p:cBhvr>
                                        <p:cTn id="444" dur="166" decel="50000">
                                          <p:stCondLst>
                                            <p:cond delay="1338"/>
                                          </p:stCondLst>
                                        </p:cTn>
                                        <p:tgtEl>
                                          <p:spTgt spid="103">
                                            <p:txEl>
                                              <p:pRg st="0" end="0"/>
                                            </p:txEl>
                                          </p:spTgt>
                                        </p:tgtEl>
                                      </p:cBhvr>
                                      <p:to x="100000" y="100000"/>
                                    </p:animScale>
                                    <p:animScale>
                                      <p:cBhvr>
                                        <p:cTn id="445" dur="26">
                                          <p:stCondLst>
                                            <p:cond delay="1642"/>
                                          </p:stCondLst>
                                        </p:cTn>
                                        <p:tgtEl>
                                          <p:spTgt spid="103">
                                            <p:txEl>
                                              <p:pRg st="0" end="0"/>
                                            </p:txEl>
                                          </p:spTgt>
                                        </p:tgtEl>
                                      </p:cBhvr>
                                      <p:to x="100000" y="90000"/>
                                    </p:animScale>
                                    <p:animScale>
                                      <p:cBhvr>
                                        <p:cTn id="446" dur="166" decel="50000">
                                          <p:stCondLst>
                                            <p:cond delay="1668"/>
                                          </p:stCondLst>
                                        </p:cTn>
                                        <p:tgtEl>
                                          <p:spTgt spid="103">
                                            <p:txEl>
                                              <p:pRg st="0" end="0"/>
                                            </p:txEl>
                                          </p:spTgt>
                                        </p:tgtEl>
                                      </p:cBhvr>
                                      <p:to x="100000" y="100000"/>
                                    </p:animScale>
                                    <p:animScale>
                                      <p:cBhvr>
                                        <p:cTn id="447" dur="26">
                                          <p:stCondLst>
                                            <p:cond delay="1808"/>
                                          </p:stCondLst>
                                        </p:cTn>
                                        <p:tgtEl>
                                          <p:spTgt spid="103">
                                            <p:txEl>
                                              <p:pRg st="0" end="0"/>
                                            </p:txEl>
                                          </p:spTgt>
                                        </p:tgtEl>
                                      </p:cBhvr>
                                      <p:to x="100000" y="95000"/>
                                    </p:animScale>
                                    <p:animScale>
                                      <p:cBhvr>
                                        <p:cTn id="448" dur="166" decel="50000">
                                          <p:stCondLst>
                                            <p:cond delay="1834"/>
                                          </p:stCondLst>
                                        </p:cTn>
                                        <p:tgtEl>
                                          <p:spTgt spid="103">
                                            <p:txEl>
                                              <p:pRg st="0" end="0"/>
                                            </p:txEl>
                                          </p:spTgt>
                                        </p:tgtEl>
                                      </p:cBhvr>
                                      <p:to x="100000" y="100000"/>
                                    </p:animScale>
                                  </p:childTnLst>
                                </p:cTn>
                              </p:par>
                            </p:childTnLst>
                          </p:cTn>
                        </p:par>
                      </p:childTnLst>
                    </p:cTn>
                  </p:par>
                  <p:par>
                    <p:cTn id="449" fill="hold">
                      <p:stCondLst>
                        <p:cond delay="indefinite"/>
                      </p:stCondLst>
                      <p:childTnLst>
                        <p:par>
                          <p:cTn id="450" fill="hold">
                            <p:stCondLst>
                              <p:cond delay="0"/>
                            </p:stCondLst>
                            <p:childTnLst>
                              <p:par>
                                <p:cTn id="451" presetID="10" presetClass="entr" presetSubtype="0" fill="hold" grpId="0" nodeType="clickEffect">
                                  <p:stCondLst>
                                    <p:cond delay="0"/>
                                  </p:stCondLst>
                                  <p:childTnLst>
                                    <p:set>
                                      <p:cBhvr>
                                        <p:cTn id="452" dur="1" fill="hold">
                                          <p:stCondLst>
                                            <p:cond delay="0"/>
                                          </p:stCondLst>
                                        </p:cTn>
                                        <p:tgtEl>
                                          <p:spTgt spid="126"/>
                                        </p:tgtEl>
                                        <p:attrNameLst>
                                          <p:attrName>style.visibility</p:attrName>
                                        </p:attrNameLst>
                                      </p:cBhvr>
                                      <p:to>
                                        <p:strVal val="visible"/>
                                      </p:to>
                                    </p:set>
                                    <p:animEffect transition="in" filter="fade">
                                      <p:cBhvr>
                                        <p:cTn id="453" dur="500"/>
                                        <p:tgtEl>
                                          <p:spTgt spid="126"/>
                                        </p:tgtEl>
                                      </p:cBhvr>
                                    </p:animEffect>
                                  </p:childTnLst>
                                </p:cTn>
                              </p:par>
                            </p:childTnLst>
                          </p:cTn>
                        </p:par>
                      </p:childTnLst>
                    </p:cTn>
                  </p:par>
                  <p:par>
                    <p:cTn id="454" fill="hold">
                      <p:stCondLst>
                        <p:cond delay="indefinite"/>
                      </p:stCondLst>
                      <p:childTnLst>
                        <p:par>
                          <p:cTn id="455" fill="hold">
                            <p:stCondLst>
                              <p:cond delay="0"/>
                            </p:stCondLst>
                            <p:childTnLst>
                              <p:par>
                                <p:cTn id="456" presetID="16" presetClass="entr" presetSubtype="21" fill="hold" nodeType="clickEffect">
                                  <p:stCondLst>
                                    <p:cond delay="0"/>
                                  </p:stCondLst>
                                  <p:childTnLst>
                                    <p:set>
                                      <p:cBhvr>
                                        <p:cTn id="457" dur="1" fill="hold">
                                          <p:stCondLst>
                                            <p:cond delay="0"/>
                                          </p:stCondLst>
                                        </p:cTn>
                                        <p:tgtEl>
                                          <p:spTgt spid="106"/>
                                        </p:tgtEl>
                                        <p:attrNameLst>
                                          <p:attrName>style.visibility</p:attrName>
                                        </p:attrNameLst>
                                      </p:cBhvr>
                                      <p:to>
                                        <p:strVal val="visible"/>
                                      </p:to>
                                    </p:set>
                                    <p:animEffect transition="in" filter="barn(inVertical)">
                                      <p:cBhvr>
                                        <p:cTn id="458" dur="500"/>
                                        <p:tgtEl>
                                          <p:spTgt spid="106"/>
                                        </p:tgtEl>
                                      </p:cBhvr>
                                    </p:animEffect>
                                  </p:childTnLst>
                                </p:cTn>
                              </p:par>
                            </p:childTnLst>
                          </p:cTn>
                        </p:par>
                      </p:childTnLst>
                    </p:cTn>
                  </p:par>
                  <p:par>
                    <p:cTn id="459" fill="hold">
                      <p:stCondLst>
                        <p:cond delay="indefinite"/>
                      </p:stCondLst>
                      <p:childTnLst>
                        <p:par>
                          <p:cTn id="460" fill="hold">
                            <p:stCondLst>
                              <p:cond delay="0"/>
                            </p:stCondLst>
                            <p:childTnLst>
                              <p:par>
                                <p:cTn id="461" presetID="16" presetClass="entr" presetSubtype="21" fill="hold" nodeType="clickEffect">
                                  <p:stCondLst>
                                    <p:cond delay="0"/>
                                  </p:stCondLst>
                                  <p:childTnLst>
                                    <p:set>
                                      <p:cBhvr>
                                        <p:cTn id="462" dur="1" fill="hold">
                                          <p:stCondLst>
                                            <p:cond delay="0"/>
                                          </p:stCondLst>
                                        </p:cTn>
                                        <p:tgtEl>
                                          <p:spTgt spid="109"/>
                                        </p:tgtEl>
                                        <p:attrNameLst>
                                          <p:attrName>style.visibility</p:attrName>
                                        </p:attrNameLst>
                                      </p:cBhvr>
                                      <p:to>
                                        <p:strVal val="visible"/>
                                      </p:to>
                                    </p:set>
                                    <p:animEffect transition="in" filter="barn(inVertical)">
                                      <p:cBhvr>
                                        <p:cTn id="463" dur="500"/>
                                        <p:tgtEl>
                                          <p:spTgt spid="109"/>
                                        </p:tgtEl>
                                      </p:cBhvr>
                                    </p:animEffect>
                                  </p:childTnLst>
                                </p:cTn>
                              </p:par>
                            </p:childTnLst>
                          </p:cTn>
                        </p:par>
                      </p:childTnLst>
                    </p:cTn>
                  </p:par>
                  <p:par>
                    <p:cTn id="464" fill="hold">
                      <p:stCondLst>
                        <p:cond delay="indefinite"/>
                      </p:stCondLst>
                      <p:childTnLst>
                        <p:par>
                          <p:cTn id="465" fill="hold">
                            <p:stCondLst>
                              <p:cond delay="0"/>
                            </p:stCondLst>
                            <p:childTnLst>
                              <p:par>
                                <p:cTn id="466" presetID="14" presetClass="entr" presetSubtype="10" fill="hold" grpId="0" nodeType="clickEffect">
                                  <p:stCondLst>
                                    <p:cond delay="0"/>
                                  </p:stCondLst>
                                  <p:childTnLst>
                                    <p:set>
                                      <p:cBhvr>
                                        <p:cTn id="467" dur="1" fill="hold">
                                          <p:stCondLst>
                                            <p:cond delay="0"/>
                                          </p:stCondLst>
                                        </p:cTn>
                                        <p:tgtEl>
                                          <p:spTgt spid="19"/>
                                        </p:tgtEl>
                                        <p:attrNameLst>
                                          <p:attrName>style.visibility</p:attrName>
                                        </p:attrNameLst>
                                      </p:cBhvr>
                                      <p:to>
                                        <p:strVal val="visible"/>
                                      </p:to>
                                    </p:set>
                                    <p:animEffect transition="in" filter="randombar(horizontal)">
                                      <p:cBhvr>
                                        <p:cTn id="468" dur="500"/>
                                        <p:tgtEl>
                                          <p:spTgt spid="19"/>
                                        </p:tgtEl>
                                      </p:cBhvr>
                                    </p:animEffect>
                                  </p:childTnLst>
                                </p:cTn>
                              </p:par>
                            </p:childTnLst>
                          </p:cTn>
                        </p:par>
                      </p:childTnLst>
                    </p:cTn>
                  </p:par>
                  <p:par>
                    <p:cTn id="469" fill="hold">
                      <p:stCondLst>
                        <p:cond delay="indefinite"/>
                      </p:stCondLst>
                      <p:childTnLst>
                        <p:par>
                          <p:cTn id="470" fill="hold">
                            <p:stCondLst>
                              <p:cond delay="0"/>
                            </p:stCondLst>
                            <p:childTnLst>
                              <p:par>
                                <p:cTn id="471" presetID="45" presetClass="entr" presetSubtype="0" fill="hold" grpId="0" nodeType="clickEffect">
                                  <p:stCondLst>
                                    <p:cond delay="0"/>
                                  </p:stCondLst>
                                  <p:childTnLst>
                                    <p:set>
                                      <p:cBhvr>
                                        <p:cTn id="472" dur="1" fill="hold">
                                          <p:stCondLst>
                                            <p:cond delay="0"/>
                                          </p:stCondLst>
                                        </p:cTn>
                                        <p:tgtEl>
                                          <p:spTgt spid="130"/>
                                        </p:tgtEl>
                                        <p:attrNameLst>
                                          <p:attrName>style.visibility</p:attrName>
                                        </p:attrNameLst>
                                      </p:cBhvr>
                                      <p:to>
                                        <p:strVal val="visible"/>
                                      </p:to>
                                    </p:set>
                                    <p:animEffect transition="in" filter="fade">
                                      <p:cBhvr>
                                        <p:cTn id="473" dur="2000"/>
                                        <p:tgtEl>
                                          <p:spTgt spid="130"/>
                                        </p:tgtEl>
                                      </p:cBhvr>
                                    </p:animEffect>
                                    <p:anim calcmode="lin" valueType="num">
                                      <p:cBhvr>
                                        <p:cTn id="474" dur="2000" fill="hold"/>
                                        <p:tgtEl>
                                          <p:spTgt spid="130"/>
                                        </p:tgtEl>
                                        <p:attrNameLst>
                                          <p:attrName>ppt_w</p:attrName>
                                        </p:attrNameLst>
                                      </p:cBhvr>
                                      <p:tavLst>
                                        <p:tav tm="0" fmla="#ppt_w*sin(2.5*pi*$)">
                                          <p:val>
                                            <p:fltVal val="0"/>
                                          </p:val>
                                        </p:tav>
                                        <p:tav tm="100000">
                                          <p:val>
                                            <p:fltVal val="1"/>
                                          </p:val>
                                        </p:tav>
                                      </p:tavLst>
                                    </p:anim>
                                    <p:anim calcmode="lin" valueType="num">
                                      <p:cBhvr>
                                        <p:cTn id="475" dur="2000" fill="hold"/>
                                        <p:tgtEl>
                                          <p:spTgt spid="1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8" grpId="0" animBg="1"/>
      <p:bldP spid="9" grpId="0" animBg="1"/>
      <p:bldP spid="11" grpId="0"/>
      <p:bldP spid="12" grpId="0"/>
      <p:bldP spid="23" grpId="0"/>
      <p:bldP spid="25" grpId="0"/>
      <p:bldP spid="29" grpId="0"/>
      <p:bldP spid="31" grpId="0"/>
      <p:bldP spid="33" grpId="0"/>
      <p:bldP spid="35" grpId="0"/>
      <p:bldP spid="39" grpId="0"/>
      <p:bldP spid="41" grpId="0"/>
      <p:bldP spid="54" grpId="0"/>
      <p:bldP spid="56" grpId="0"/>
      <p:bldP spid="60" grpId="0"/>
      <p:bldP spid="62" grpId="0"/>
      <p:bldP spid="64" grpId="0"/>
      <p:bldP spid="66" grpId="0"/>
      <p:bldP spid="68" grpId="0"/>
      <p:bldP spid="71" grpId="0"/>
      <p:bldP spid="83" grpId="0"/>
      <p:bldP spid="88" grpId="0" animBg="1"/>
      <p:bldP spid="91" grpId="0" animBg="1"/>
      <p:bldP spid="122" grpId="0"/>
      <p:bldP spid="124" grpId="0"/>
      <p:bldP spid="126" grpId="0"/>
      <p:bldP spid="128" grpId="0"/>
      <p:bldP spid="130" grpId="0"/>
      <p:bldP spid="65" grpId="0"/>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40FA8D0-B52A-4F30-B0CF-9965442BBDCB}"/>
              </a:ext>
            </a:extLst>
          </p:cNvPr>
          <p:cNvCxnSpPr>
            <a:cxnSpLocks/>
          </p:cNvCxnSpPr>
          <p:nvPr/>
        </p:nvCxnSpPr>
        <p:spPr>
          <a:xfrm>
            <a:off x="1102311" y="3346266"/>
            <a:ext cx="6159623" cy="0"/>
          </a:xfrm>
          <a:prstGeom prst="line">
            <a:avLst/>
          </a:prstGeom>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01BDF54E-8973-4768-ABEC-BADAEF337BFF}"/>
              </a:ext>
            </a:extLst>
          </p:cNvPr>
          <p:cNvCxnSpPr/>
          <p:nvPr/>
        </p:nvCxnSpPr>
        <p:spPr>
          <a:xfrm>
            <a:off x="8123068" y="3331346"/>
            <a:ext cx="1251751" cy="12700"/>
          </a:xfrm>
          <a:prstGeom prst="curvedConnector3">
            <a:avLst>
              <a:gd name="adj1" fmla="val 55674"/>
            </a:avLst>
          </a:prstGeom>
          <a:ln w="34925">
            <a:solidFill>
              <a:schemeClr val="accent5">
                <a:lumMod val="40000"/>
                <a:lumOff val="60000"/>
              </a:schemeClr>
            </a:solidFill>
            <a:tailEnd type="triangle"/>
          </a:ln>
          <a:effectLst>
            <a:glow rad="101600">
              <a:schemeClr val="accent2">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48A7756-A089-4D9D-80C1-97EF0D044FF5}"/>
              </a:ext>
            </a:extLst>
          </p:cNvPr>
          <p:cNvSpPr txBox="1"/>
          <p:nvPr/>
        </p:nvSpPr>
        <p:spPr>
          <a:xfrm>
            <a:off x="9614517" y="3153030"/>
            <a:ext cx="2388093" cy="369332"/>
          </a:xfrm>
          <a:prstGeom prst="rect">
            <a:avLst/>
          </a:prstGeom>
          <a:noFill/>
        </p:spPr>
        <p:txBody>
          <a:bodyPr wrap="square" rtlCol="0">
            <a:spAutoFit/>
          </a:bodyPr>
          <a:lstStyle/>
          <a:p>
            <a:r>
              <a:rPr lang="en-US" dirty="0">
                <a:latin typeface="Algerian" panose="04020705040A02060702" pitchFamily="82" charset="0"/>
              </a:rPr>
              <a:t>REFERENCE LINE</a:t>
            </a:r>
            <a:endParaRPr lang="en-IN" dirty="0">
              <a:latin typeface="Algerian" panose="04020705040A02060702" pitchFamily="82" charset="0"/>
            </a:endParaRPr>
          </a:p>
        </p:txBody>
      </p:sp>
      <p:sp>
        <p:nvSpPr>
          <p:cNvPr id="24" name="Rectangle 23">
            <a:extLst>
              <a:ext uri="{FF2B5EF4-FFF2-40B4-BE49-F238E27FC236}">
                <a16:creationId xmlns:a16="http://schemas.microsoft.com/office/drawing/2014/main" id="{694CA244-6C2C-4BA8-BF56-C0EA3B0955A8}"/>
              </a:ext>
            </a:extLst>
          </p:cNvPr>
          <p:cNvSpPr/>
          <p:nvPr/>
        </p:nvSpPr>
        <p:spPr>
          <a:xfrm>
            <a:off x="8222384" y="2051384"/>
            <a:ext cx="990976" cy="2585323"/>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VP</a:t>
            </a:r>
          </a:p>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HP</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5" name="TextBox 24">
            <a:extLst>
              <a:ext uri="{FF2B5EF4-FFF2-40B4-BE49-F238E27FC236}">
                <a16:creationId xmlns:a16="http://schemas.microsoft.com/office/drawing/2014/main" id="{A2F8445E-6637-4D07-927C-0990336E10A9}"/>
              </a:ext>
            </a:extLst>
          </p:cNvPr>
          <p:cNvSpPr txBox="1"/>
          <p:nvPr/>
        </p:nvSpPr>
        <p:spPr>
          <a:xfrm>
            <a:off x="701154" y="3181883"/>
            <a:ext cx="915879" cy="369332"/>
          </a:xfrm>
          <a:prstGeom prst="rect">
            <a:avLst/>
          </a:prstGeom>
          <a:noFill/>
        </p:spPr>
        <p:txBody>
          <a:bodyPr wrap="square" rtlCol="0">
            <a:spAutoFit/>
          </a:bodyPr>
          <a:lstStyle/>
          <a:p>
            <a:r>
              <a:rPr lang="en-US" dirty="0"/>
              <a:t>X</a:t>
            </a:r>
            <a:endParaRPr lang="en-IN" dirty="0"/>
          </a:p>
        </p:txBody>
      </p:sp>
      <p:sp>
        <p:nvSpPr>
          <p:cNvPr id="26" name="TextBox 25">
            <a:extLst>
              <a:ext uri="{FF2B5EF4-FFF2-40B4-BE49-F238E27FC236}">
                <a16:creationId xmlns:a16="http://schemas.microsoft.com/office/drawing/2014/main" id="{8608DEF2-D070-46E9-A962-313270CBA2D6}"/>
              </a:ext>
            </a:extLst>
          </p:cNvPr>
          <p:cNvSpPr txBox="1"/>
          <p:nvPr/>
        </p:nvSpPr>
        <p:spPr>
          <a:xfrm>
            <a:off x="7462512" y="3181883"/>
            <a:ext cx="459978" cy="369332"/>
          </a:xfrm>
          <a:prstGeom prst="rect">
            <a:avLst/>
          </a:prstGeom>
          <a:noFill/>
        </p:spPr>
        <p:txBody>
          <a:bodyPr wrap="square" rtlCol="0">
            <a:spAutoFit/>
          </a:bodyPr>
          <a:lstStyle/>
          <a:p>
            <a:r>
              <a:rPr lang="en-US" dirty="0"/>
              <a:t>Y</a:t>
            </a:r>
            <a:endParaRPr lang="en-IN" dirty="0"/>
          </a:p>
        </p:txBody>
      </p:sp>
      <p:sp>
        <p:nvSpPr>
          <p:cNvPr id="28" name="TextBox 27">
            <a:extLst>
              <a:ext uri="{FF2B5EF4-FFF2-40B4-BE49-F238E27FC236}">
                <a16:creationId xmlns:a16="http://schemas.microsoft.com/office/drawing/2014/main" id="{6455569C-7D0C-4385-8E87-D359AC61B989}"/>
              </a:ext>
            </a:extLst>
          </p:cNvPr>
          <p:cNvSpPr txBox="1"/>
          <p:nvPr/>
        </p:nvSpPr>
        <p:spPr>
          <a:xfrm>
            <a:off x="1444983" y="1728217"/>
            <a:ext cx="2129162"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Above HP</a:t>
            </a:r>
          </a:p>
          <a:p>
            <a:pPr marL="285750" indent="-285750">
              <a:buFont typeface="Wingdings" panose="05000000000000000000" pitchFamily="2" charset="2"/>
              <a:buChar char="Ø"/>
            </a:pPr>
            <a:r>
              <a:rPr lang="en-US" dirty="0"/>
              <a:t>Infront of HP</a:t>
            </a:r>
          </a:p>
        </p:txBody>
      </p:sp>
      <p:sp>
        <p:nvSpPr>
          <p:cNvPr id="29" name="TextBox 28">
            <a:extLst>
              <a:ext uri="{FF2B5EF4-FFF2-40B4-BE49-F238E27FC236}">
                <a16:creationId xmlns:a16="http://schemas.microsoft.com/office/drawing/2014/main" id="{3B8FC03D-6B71-43E9-AD07-868F81412041}"/>
              </a:ext>
            </a:extLst>
          </p:cNvPr>
          <p:cNvSpPr txBox="1"/>
          <p:nvPr/>
        </p:nvSpPr>
        <p:spPr>
          <a:xfrm>
            <a:off x="4788673" y="1866717"/>
            <a:ext cx="218917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Behind VP</a:t>
            </a:r>
          </a:p>
        </p:txBody>
      </p:sp>
      <p:sp>
        <p:nvSpPr>
          <p:cNvPr id="30" name="TextBox 29">
            <a:extLst>
              <a:ext uri="{FF2B5EF4-FFF2-40B4-BE49-F238E27FC236}">
                <a16:creationId xmlns:a16="http://schemas.microsoft.com/office/drawing/2014/main" id="{F7461B13-0AD6-4108-A686-8E48876D2A53}"/>
              </a:ext>
            </a:extLst>
          </p:cNvPr>
          <p:cNvSpPr txBox="1"/>
          <p:nvPr/>
        </p:nvSpPr>
        <p:spPr>
          <a:xfrm>
            <a:off x="1578492" y="3874380"/>
            <a:ext cx="1919797"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Below HP</a:t>
            </a:r>
          </a:p>
          <a:p>
            <a:pPr marL="285750" indent="-285750">
              <a:buFont typeface="Wingdings" panose="05000000000000000000" pitchFamily="2" charset="2"/>
              <a:buChar char="Ø"/>
            </a:pPr>
            <a:r>
              <a:rPr lang="en-US" dirty="0"/>
              <a:t>Behind HP</a:t>
            </a:r>
          </a:p>
        </p:txBody>
      </p:sp>
      <p:sp>
        <p:nvSpPr>
          <p:cNvPr id="32" name="TextBox 31">
            <a:extLst>
              <a:ext uri="{FF2B5EF4-FFF2-40B4-BE49-F238E27FC236}">
                <a16:creationId xmlns:a16="http://schemas.microsoft.com/office/drawing/2014/main" id="{55D78567-6C30-4494-A42D-4A16AFFFFDBE}"/>
              </a:ext>
            </a:extLst>
          </p:cNvPr>
          <p:cNvSpPr txBox="1"/>
          <p:nvPr/>
        </p:nvSpPr>
        <p:spPr>
          <a:xfrm>
            <a:off x="4943844" y="4012879"/>
            <a:ext cx="2024109"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Infront of VP</a:t>
            </a:r>
            <a:endParaRPr lang="en-IN" dirty="0"/>
          </a:p>
        </p:txBody>
      </p:sp>
      <p:sp>
        <p:nvSpPr>
          <p:cNvPr id="34" name="Rectangle 33">
            <a:extLst>
              <a:ext uri="{FF2B5EF4-FFF2-40B4-BE49-F238E27FC236}">
                <a16:creationId xmlns:a16="http://schemas.microsoft.com/office/drawing/2014/main" id="{401CB572-D362-4ED8-B791-F0F490932BB9}"/>
              </a:ext>
            </a:extLst>
          </p:cNvPr>
          <p:cNvSpPr/>
          <p:nvPr/>
        </p:nvSpPr>
        <p:spPr>
          <a:xfrm>
            <a:off x="4218983" y="60991"/>
            <a:ext cx="2486386"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POINTS </a:t>
            </a:r>
          </a:p>
        </p:txBody>
      </p:sp>
      <p:sp>
        <p:nvSpPr>
          <p:cNvPr id="2" name="TextBox 1">
            <a:extLst>
              <a:ext uri="{FF2B5EF4-FFF2-40B4-BE49-F238E27FC236}">
                <a16:creationId xmlns:a16="http://schemas.microsoft.com/office/drawing/2014/main" id="{F4D6AE7E-140B-43C7-8EFC-B3B62AC3D2AB}"/>
              </a:ext>
            </a:extLst>
          </p:cNvPr>
          <p:cNvSpPr txBox="1"/>
          <p:nvPr/>
        </p:nvSpPr>
        <p:spPr>
          <a:xfrm>
            <a:off x="3950598" y="5249063"/>
            <a:ext cx="1908699" cy="646331"/>
          </a:xfrm>
          <a:prstGeom prst="rect">
            <a:avLst/>
          </a:prstGeom>
          <a:solidFill>
            <a:schemeClr val="bg1">
              <a:lumMod val="95000"/>
            </a:schemeClr>
          </a:solidFill>
          <a:ln>
            <a:solidFill>
              <a:schemeClr val="tx1">
                <a:lumMod val="75000"/>
                <a:lumOff val="25000"/>
              </a:schemeClr>
            </a:solidFill>
          </a:ln>
          <a:effectLst>
            <a:outerShdw blurRad="225425" dist="50800" dir="5220000" algn="ctr">
              <a:srgbClr val="000000">
                <a:alpha val="33000"/>
              </a:srgbClr>
            </a:outerShdw>
          </a:effectLst>
          <a:scene3d>
            <a:camera prst="obliqueTopLeft"/>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en-IN" dirty="0">
                <a:solidFill>
                  <a:srgbClr val="7030A0"/>
                </a:solidFill>
                <a:latin typeface="Lucida Handwriting" panose="03010101010101010101" pitchFamily="66" charset="0"/>
              </a:rPr>
              <a:t>    </a:t>
            </a:r>
            <a:r>
              <a:rPr lang="en-IN" dirty="0">
                <a:solidFill>
                  <a:srgbClr val="7030A0"/>
                </a:solidFill>
                <a:latin typeface="OCR A Extended" panose="02010509020102010303" pitchFamily="50" charset="0"/>
              </a:rPr>
              <a:t>HP - a’</a:t>
            </a:r>
          </a:p>
          <a:p>
            <a:r>
              <a:rPr lang="en-IN" dirty="0">
                <a:solidFill>
                  <a:srgbClr val="7030A0"/>
                </a:solidFill>
                <a:latin typeface="OCR A Extended" panose="02010509020102010303" pitchFamily="50" charset="0"/>
              </a:rPr>
              <a:t>    VP - a</a:t>
            </a:r>
          </a:p>
        </p:txBody>
      </p:sp>
    </p:spTree>
    <p:extLst>
      <p:ext uri="{BB962C8B-B14F-4D97-AF65-F5344CB8AC3E}">
        <p14:creationId xmlns:p14="http://schemas.microsoft.com/office/powerpoint/2010/main" val="3200295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80">
                                          <p:stCondLst>
                                            <p:cond delay="0"/>
                                          </p:stCondLst>
                                        </p:cTn>
                                        <p:tgtEl>
                                          <p:spTgt spid="19"/>
                                        </p:tgtEl>
                                      </p:cBhvr>
                                    </p:animEffect>
                                    <p:anim calcmode="lin" valueType="num">
                                      <p:cBhvr>
                                        <p:cTn id="3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5" dur="26">
                                          <p:stCondLst>
                                            <p:cond delay="650"/>
                                          </p:stCondLst>
                                        </p:cTn>
                                        <p:tgtEl>
                                          <p:spTgt spid="19"/>
                                        </p:tgtEl>
                                      </p:cBhvr>
                                      <p:to x="100000" y="60000"/>
                                    </p:animScale>
                                    <p:animScale>
                                      <p:cBhvr>
                                        <p:cTn id="36" dur="166" decel="50000">
                                          <p:stCondLst>
                                            <p:cond delay="676"/>
                                          </p:stCondLst>
                                        </p:cTn>
                                        <p:tgtEl>
                                          <p:spTgt spid="19"/>
                                        </p:tgtEl>
                                      </p:cBhvr>
                                      <p:to x="100000" y="100000"/>
                                    </p:animScale>
                                    <p:animScale>
                                      <p:cBhvr>
                                        <p:cTn id="37" dur="26">
                                          <p:stCondLst>
                                            <p:cond delay="1312"/>
                                          </p:stCondLst>
                                        </p:cTn>
                                        <p:tgtEl>
                                          <p:spTgt spid="19"/>
                                        </p:tgtEl>
                                      </p:cBhvr>
                                      <p:to x="100000" y="80000"/>
                                    </p:animScale>
                                    <p:animScale>
                                      <p:cBhvr>
                                        <p:cTn id="38" dur="166" decel="50000">
                                          <p:stCondLst>
                                            <p:cond delay="1338"/>
                                          </p:stCondLst>
                                        </p:cTn>
                                        <p:tgtEl>
                                          <p:spTgt spid="19"/>
                                        </p:tgtEl>
                                      </p:cBhvr>
                                      <p:to x="100000" y="100000"/>
                                    </p:animScale>
                                    <p:animScale>
                                      <p:cBhvr>
                                        <p:cTn id="39" dur="26">
                                          <p:stCondLst>
                                            <p:cond delay="1642"/>
                                          </p:stCondLst>
                                        </p:cTn>
                                        <p:tgtEl>
                                          <p:spTgt spid="19"/>
                                        </p:tgtEl>
                                      </p:cBhvr>
                                      <p:to x="100000" y="90000"/>
                                    </p:animScale>
                                    <p:animScale>
                                      <p:cBhvr>
                                        <p:cTn id="40" dur="166" decel="50000">
                                          <p:stCondLst>
                                            <p:cond delay="1668"/>
                                          </p:stCondLst>
                                        </p:cTn>
                                        <p:tgtEl>
                                          <p:spTgt spid="19"/>
                                        </p:tgtEl>
                                      </p:cBhvr>
                                      <p:to x="100000" y="100000"/>
                                    </p:animScale>
                                    <p:animScale>
                                      <p:cBhvr>
                                        <p:cTn id="41" dur="26">
                                          <p:stCondLst>
                                            <p:cond delay="1808"/>
                                          </p:stCondLst>
                                        </p:cTn>
                                        <p:tgtEl>
                                          <p:spTgt spid="19"/>
                                        </p:tgtEl>
                                      </p:cBhvr>
                                      <p:to x="100000" y="95000"/>
                                    </p:animScale>
                                    <p:animScale>
                                      <p:cBhvr>
                                        <p:cTn id="42" dur="166" decel="50000">
                                          <p:stCondLst>
                                            <p:cond delay="1834"/>
                                          </p:stCondLst>
                                        </p:cTn>
                                        <p:tgtEl>
                                          <p:spTgt spid="19"/>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p:cTn id="47"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8"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9" dur="500"/>
                                        <p:tgtEl>
                                          <p:spTgt spid="20">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nodeType="clickEffect">
                                  <p:stCondLst>
                                    <p:cond delay="0"/>
                                  </p:stCondLst>
                                  <p:childTnLst>
                                    <p:set>
                                      <p:cBhvr>
                                        <p:cTn id="53" dur="1" fill="hold">
                                          <p:stCondLst>
                                            <p:cond delay="0"/>
                                          </p:stCondLst>
                                        </p:cTn>
                                        <p:tgtEl>
                                          <p:spTgt spid="24">
                                            <p:txEl>
                                              <p:pRg st="0" end="0"/>
                                            </p:txEl>
                                          </p:spTgt>
                                        </p:tgtEl>
                                        <p:attrNameLst>
                                          <p:attrName>style.visibility</p:attrName>
                                        </p:attrNameLst>
                                      </p:cBhvr>
                                      <p:to>
                                        <p:strVal val="visible"/>
                                      </p:to>
                                    </p:set>
                                    <p:animEffect transition="in" filter="fade">
                                      <p:cBhvr>
                                        <p:cTn id="54" dur="2000"/>
                                        <p:tgtEl>
                                          <p:spTgt spid="24">
                                            <p:txEl>
                                              <p:pRg st="0" end="0"/>
                                            </p:txEl>
                                          </p:spTgt>
                                        </p:tgtEl>
                                      </p:cBhvr>
                                    </p:animEffect>
                                    <p:anim calcmode="lin" valueType="num">
                                      <p:cBhvr>
                                        <p:cTn id="55" dur="2000" fill="hold"/>
                                        <p:tgtEl>
                                          <p:spTgt spid="24">
                                            <p:txEl>
                                              <p:pRg st="0" end="0"/>
                                            </p:txEl>
                                          </p:spTgt>
                                        </p:tgtEl>
                                        <p:attrNameLst>
                                          <p:attrName>ppt_w</p:attrName>
                                        </p:attrNameLst>
                                      </p:cBhvr>
                                      <p:tavLst>
                                        <p:tav tm="0" fmla="#ppt_w*sin(2.5*pi*$)">
                                          <p:val>
                                            <p:fltVal val="0"/>
                                          </p:val>
                                        </p:tav>
                                        <p:tav tm="100000">
                                          <p:val>
                                            <p:fltVal val="1"/>
                                          </p:val>
                                        </p:tav>
                                      </p:tavLst>
                                    </p:anim>
                                    <p:anim calcmode="lin" valueType="num">
                                      <p:cBhvr>
                                        <p:cTn id="56" dur="2000" fill="hold"/>
                                        <p:tgtEl>
                                          <p:spTgt spid="2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nodeType="clickEffect">
                                  <p:stCondLst>
                                    <p:cond delay="0"/>
                                  </p:stCondLst>
                                  <p:childTnLst>
                                    <p:set>
                                      <p:cBhvr>
                                        <p:cTn id="60" dur="1" fill="hold">
                                          <p:stCondLst>
                                            <p:cond delay="0"/>
                                          </p:stCondLst>
                                        </p:cTn>
                                        <p:tgtEl>
                                          <p:spTgt spid="24">
                                            <p:txEl>
                                              <p:pRg st="2" end="2"/>
                                            </p:txEl>
                                          </p:spTgt>
                                        </p:tgtEl>
                                        <p:attrNameLst>
                                          <p:attrName>style.visibility</p:attrName>
                                        </p:attrNameLst>
                                      </p:cBhvr>
                                      <p:to>
                                        <p:strVal val="visible"/>
                                      </p:to>
                                    </p:set>
                                    <p:animEffect transition="in" filter="fade">
                                      <p:cBhvr>
                                        <p:cTn id="61" dur="2000"/>
                                        <p:tgtEl>
                                          <p:spTgt spid="24">
                                            <p:txEl>
                                              <p:pRg st="2" end="2"/>
                                            </p:txEl>
                                          </p:spTgt>
                                        </p:tgtEl>
                                      </p:cBhvr>
                                    </p:animEffect>
                                    <p:anim calcmode="lin" valueType="num">
                                      <p:cBhvr>
                                        <p:cTn id="62" dur="2000" fill="hold"/>
                                        <p:tgtEl>
                                          <p:spTgt spid="24">
                                            <p:txEl>
                                              <p:pRg st="2" end="2"/>
                                            </p:txEl>
                                          </p:spTgt>
                                        </p:tgtEl>
                                        <p:attrNameLst>
                                          <p:attrName>ppt_w</p:attrName>
                                        </p:attrNameLst>
                                      </p:cBhvr>
                                      <p:tavLst>
                                        <p:tav tm="0" fmla="#ppt_w*sin(2.5*pi*$)">
                                          <p:val>
                                            <p:fltVal val="0"/>
                                          </p:val>
                                        </p:tav>
                                        <p:tav tm="100000">
                                          <p:val>
                                            <p:fltVal val="1"/>
                                          </p:val>
                                        </p:tav>
                                      </p:tavLst>
                                    </p:anim>
                                    <p:anim calcmode="lin" valueType="num">
                                      <p:cBhvr>
                                        <p:cTn id="63" dur="2000" fill="hold"/>
                                        <p:tgtEl>
                                          <p:spTgt spid="24">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nodeType="clickEffect">
                                  <p:stCondLst>
                                    <p:cond delay="0"/>
                                  </p:stCondLst>
                                  <p:childTnLst>
                                    <p:set>
                                      <p:cBhvr>
                                        <p:cTn id="67" dur="1" fill="hold">
                                          <p:stCondLst>
                                            <p:cond delay="0"/>
                                          </p:stCondLst>
                                        </p:cTn>
                                        <p:tgtEl>
                                          <p:spTgt spid="28">
                                            <p:txEl>
                                              <p:pRg st="0" end="0"/>
                                            </p:txEl>
                                          </p:spTgt>
                                        </p:tgtEl>
                                        <p:attrNameLst>
                                          <p:attrName>style.visibility</p:attrName>
                                        </p:attrNameLst>
                                      </p:cBhvr>
                                      <p:to>
                                        <p:strVal val="visible"/>
                                      </p:to>
                                    </p:set>
                                    <p:animEffect transition="in" filter="circle(in)">
                                      <p:cBhvr>
                                        <p:cTn id="68" dur="2000"/>
                                        <p:tgtEl>
                                          <p:spTgt spid="28">
                                            <p:txEl>
                                              <p:pRg st="0" end="0"/>
                                            </p:txEl>
                                          </p:spTgt>
                                        </p:tgtEl>
                                      </p:cBhvr>
                                    </p:animEffect>
                                  </p:childTnLst>
                                </p:cTn>
                              </p:par>
                              <p:par>
                                <p:cTn id="69" presetID="6" presetClass="entr" presetSubtype="16" fill="hold" nodeType="withEffect">
                                  <p:stCondLst>
                                    <p:cond delay="0"/>
                                  </p:stCondLst>
                                  <p:childTnLst>
                                    <p:set>
                                      <p:cBhvr>
                                        <p:cTn id="70" dur="1" fill="hold">
                                          <p:stCondLst>
                                            <p:cond delay="0"/>
                                          </p:stCondLst>
                                        </p:cTn>
                                        <p:tgtEl>
                                          <p:spTgt spid="28">
                                            <p:txEl>
                                              <p:pRg st="1" end="1"/>
                                            </p:txEl>
                                          </p:spTgt>
                                        </p:tgtEl>
                                        <p:attrNameLst>
                                          <p:attrName>style.visibility</p:attrName>
                                        </p:attrNameLst>
                                      </p:cBhvr>
                                      <p:to>
                                        <p:strVal val="visible"/>
                                      </p:to>
                                    </p:set>
                                    <p:animEffect transition="in" filter="circle(in)">
                                      <p:cBhvr>
                                        <p:cTn id="71" dur="2000"/>
                                        <p:tgtEl>
                                          <p:spTgt spid="28">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circle(in)">
                                      <p:cBhvr>
                                        <p:cTn id="76" dur="20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nodeType="clickEffect">
                                  <p:stCondLst>
                                    <p:cond delay="0"/>
                                  </p:stCondLst>
                                  <p:childTnLst>
                                    <p:set>
                                      <p:cBhvr>
                                        <p:cTn id="80" dur="1" fill="hold">
                                          <p:stCondLst>
                                            <p:cond delay="0"/>
                                          </p:stCondLst>
                                        </p:cTn>
                                        <p:tgtEl>
                                          <p:spTgt spid="30">
                                            <p:txEl>
                                              <p:pRg st="0" end="0"/>
                                            </p:txEl>
                                          </p:spTgt>
                                        </p:tgtEl>
                                        <p:attrNameLst>
                                          <p:attrName>style.visibility</p:attrName>
                                        </p:attrNameLst>
                                      </p:cBhvr>
                                      <p:to>
                                        <p:strVal val="visible"/>
                                      </p:to>
                                    </p:set>
                                    <p:animEffect transition="in" filter="circle(in)">
                                      <p:cBhvr>
                                        <p:cTn id="81" dur="2000"/>
                                        <p:tgtEl>
                                          <p:spTgt spid="30">
                                            <p:txEl>
                                              <p:pRg st="0" end="0"/>
                                            </p:txEl>
                                          </p:spTgt>
                                        </p:tgtEl>
                                      </p:cBhvr>
                                    </p:animEffect>
                                  </p:childTnLst>
                                </p:cTn>
                              </p:par>
                              <p:par>
                                <p:cTn id="82" presetID="6" presetClass="entr" presetSubtype="16" fill="hold" nodeType="withEffect">
                                  <p:stCondLst>
                                    <p:cond delay="0"/>
                                  </p:stCondLst>
                                  <p:childTnLst>
                                    <p:set>
                                      <p:cBhvr>
                                        <p:cTn id="83" dur="1" fill="hold">
                                          <p:stCondLst>
                                            <p:cond delay="0"/>
                                          </p:stCondLst>
                                        </p:cTn>
                                        <p:tgtEl>
                                          <p:spTgt spid="30">
                                            <p:txEl>
                                              <p:pRg st="1" end="1"/>
                                            </p:txEl>
                                          </p:spTgt>
                                        </p:tgtEl>
                                        <p:attrNameLst>
                                          <p:attrName>style.visibility</p:attrName>
                                        </p:attrNameLst>
                                      </p:cBhvr>
                                      <p:to>
                                        <p:strVal val="visible"/>
                                      </p:to>
                                    </p:set>
                                    <p:animEffect transition="in" filter="circle(in)">
                                      <p:cBhvr>
                                        <p:cTn id="84" dur="2000"/>
                                        <p:tgtEl>
                                          <p:spTgt spid="30">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6" presetClass="entr" presetSubtype="16" fill="hold" nodeType="clickEffect">
                                  <p:stCondLst>
                                    <p:cond delay="0"/>
                                  </p:stCondLst>
                                  <p:childTnLst>
                                    <p:set>
                                      <p:cBhvr>
                                        <p:cTn id="88" dur="1" fill="hold">
                                          <p:stCondLst>
                                            <p:cond delay="0"/>
                                          </p:stCondLst>
                                        </p:cTn>
                                        <p:tgtEl>
                                          <p:spTgt spid="32">
                                            <p:txEl>
                                              <p:pRg st="0" end="0"/>
                                            </p:txEl>
                                          </p:spTgt>
                                        </p:tgtEl>
                                        <p:attrNameLst>
                                          <p:attrName>style.visibility</p:attrName>
                                        </p:attrNameLst>
                                      </p:cBhvr>
                                      <p:to>
                                        <p:strVal val="visible"/>
                                      </p:to>
                                    </p:set>
                                    <p:animEffect transition="in" filter="circle(in)">
                                      <p:cBhvr>
                                        <p:cTn id="89" dur="2000"/>
                                        <p:tgtEl>
                                          <p:spTgt spid="32">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2"/>
                                        </p:tgtEl>
                                        <p:attrNameLst>
                                          <p:attrName>style.visibility</p:attrName>
                                        </p:attrNameLst>
                                      </p:cBhvr>
                                      <p:to>
                                        <p:strVal val="visible"/>
                                      </p:to>
                                    </p:set>
                                    <p:animEffect transition="in" filter="barn(inVertical)">
                                      <p:cBhvr>
                                        <p:cTn id="9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4"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47059F8-019B-4B13-ADE6-FB8485302467}"/>
              </a:ext>
            </a:extLst>
          </p:cNvPr>
          <p:cNvSpPr/>
          <p:nvPr/>
        </p:nvSpPr>
        <p:spPr>
          <a:xfrm>
            <a:off x="88776" y="177553"/>
            <a:ext cx="12014447" cy="1677880"/>
          </a:xfrm>
          <a:prstGeom prst="roundRect">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F5778C94-C02F-4C69-900D-EEE52749A3CB}"/>
              </a:ext>
            </a:extLst>
          </p:cNvPr>
          <p:cNvSpPr txBox="1"/>
          <p:nvPr/>
        </p:nvSpPr>
        <p:spPr>
          <a:xfrm>
            <a:off x="3453414" y="352432"/>
            <a:ext cx="5462192" cy="1200329"/>
          </a:xfrm>
          <a:prstGeom prst="rect">
            <a:avLst/>
          </a:prstGeom>
          <a:noFill/>
        </p:spPr>
        <p:txBody>
          <a:bodyPr wrap="square" rtlCol="0">
            <a:spAutoFit/>
          </a:bodyPr>
          <a:lstStyle/>
          <a:p>
            <a:r>
              <a:rPr lang="en-US" dirty="0"/>
              <a:t>1. A 20 mm above HP and 15 mm in front of VP </a:t>
            </a:r>
          </a:p>
          <a:p>
            <a:r>
              <a:rPr lang="en-US" dirty="0"/>
              <a:t>2. B 20 mm  below HP and 30 mm behind VP</a:t>
            </a:r>
          </a:p>
          <a:p>
            <a:r>
              <a:rPr lang="en-US" dirty="0"/>
              <a:t>3. C 10 mm </a:t>
            </a:r>
            <a:r>
              <a:rPr lang="en-US" dirty="0" err="1"/>
              <a:t>infront</a:t>
            </a:r>
            <a:r>
              <a:rPr lang="en-US" dirty="0"/>
              <a:t> of HP and 35 mm behind VP </a:t>
            </a:r>
          </a:p>
          <a:p>
            <a:r>
              <a:rPr lang="en-US" dirty="0"/>
              <a:t>4. D 10 mm behind HP and 20 mm in front of VP</a:t>
            </a:r>
            <a:endParaRPr lang="en-IN" dirty="0"/>
          </a:p>
        </p:txBody>
      </p:sp>
      <p:cxnSp>
        <p:nvCxnSpPr>
          <p:cNvPr id="5" name="Straight Connector 4">
            <a:extLst>
              <a:ext uri="{FF2B5EF4-FFF2-40B4-BE49-F238E27FC236}">
                <a16:creationId xmlns:a16="http://schemas.microsoft.com/office/drawing/2014/main" id="{B46F6770-1545-4A28-A3BE-11726EB3A291}"/>
              </a:ext>
            </a:extLst>
          </p:cNvPr>
          <p:cNvCxnSpPr>
            <a:cxnSpLocks/>
          </p:cNvCxnSpPr>
          <p:nvPr/>
        </p:nvCxnSpPr>
        <p:spPr>
          <a:xfrm>
            <a:off x="1317594" y="3799642"/>
            <a:ext cx="9282344" cy="13743"/>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33BCADC9-5A93-4483-8D49-7D8C6BBD1A2B}"/>
              </a:ext>
            </a:extLst>
          </p:cNvPr>
          <p:cNvSpPr txBox="1"/>
          <p:nvPr/>
        </p:nvSpPr>
        <p:spPr>
          <a:xfrm>
            <a:off x="719830" y="3579465"/>
            <a:ext cx="597764" cy="369332"/>
          </a:xfrm>
          <a:prstGeom prst="rect">
            <a:avLst/>
          </a:prstGeom>
          <a:noFill/>
        </p:spPr>
        <p:txBody>
          <a:bodyPr wrap="square" rtlCol="0">
            <a:spAutoFit/>
          </a:bodyPr>
          <a:lstStyle/>
          <a:p>
            <a:r>
              <a:rPr lang="en-IN" dirty="0"/>
              <a:t>X</a:t>
            </a:r>
          </a:p>
        </p:txBody>
      </p:sp>
      <p:sp>
        <p:nvSpPr>
          <p:cNvPr id="7" name="TextBox 6">
            <a:extLst>
              <a:ext uri="{FF2B5EF4-FFF2-40B4-BE49-F238E27FC236}">
                <a16:creationId xmlns:a16="http://schemas.microsoft.com/office/drawing/2014/main" id="{A2F25CDF-8CE6-4CD7-AA53-2EB3D4A1AE08}"/>
              </a:ext>
            </a:extLst>
          </p:cNvPr>
          <p:cNvSpPr txBox="1"/>
          <p:nvPr/>
        </p:nvSpPr>
        <p:spPr>
          <a:xfrm>
            <a:off x="10929883" y="3614975"/>
            <a:ext cx="369901" cy="369331"/>
          </a:xfrm>
          <a:prstGeom prst="rect">
            <a:avLst/>
          </a:prstGeom>
          <a:noFill/>
        </p:spPr>
        <p:txBody>
          <a:bodyPr wrap="square" rtlCol="0">
            <a:spAutoFit/>
          </a:bodyPr>
          <a:lstStyle/>
          <a:p>
            <a:r>
              <a:rPr lang="en-IN" dirty="0"/>
              <a:t>Y</a:t>
            </a:r>
          </a:p>
        </p:txBody>
      </p:sp>
      <p:cxnSp>
        <p:nvCxnSpPr>
          <p:cNvPr id="17" name="Straight Connector 16">
            <a:extLst>
              <a:ext uri="{FF2B5EF4-FFF2-40B4-BE49-F238E27FC236}">
                <a16:creationId xmlns:a16="http://schemas.microsoft.com/office/drawing/2014/main" id="{5178E157-BA7C-4389-AE43-3D62209A3212}"/>
              </a:ext>
            </a:extLst>
          </p:cNvPr>
          <p:cNvCxnSpPr>
            <a:cxnSpLocks/>
          </p:cNvCxnSpPr>
          <p:nvPr/>
        </p:nvCxnSpPr>
        <p:spPr>
          <a:xfrm>
            <a:off x="2254928" y="2982897"/>
            <a:ext cx="0" cy="1477836"/>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6A91B017-1DAB-478A-9FEA-7775C5CBB4C5}"/>
              </a:ext>
            </a:extLst>
          </p:cNvPr>
          <p:cNvCxnSpPr>
            <a:cxnSpLocks/>
          </p:cNvCxnSpPr>
          <p:nvPr/>
        </p:nvCxnSpPr>
        <p:spPr>
          <a:xfrm flipH="1">
            <a:off x="1875965" y="2980195"/>
            <a:ext cx="337352" cy="270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0A173D4-DD78-4464-B646-42B34C635027}"/>
              </a:ext>
            </a:extLst>
          </p:cNvPr>
          <p:cNvCxnSpPr>
            <a:cxnSpLocks/>
          </p:cNvCxnSpPr>
          <p:nvPr/>
        </p:nvCxnSpPr>
        <p:spPr>
          <a:xfrm>
            <a:off x="1875965" y="2980195"/>
            <a:ext cx="0" cy="81944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F80E46E6-FE2D-45C3-87B3-6CB53777CE26}"/>
              </a:ext>
            </a:extLst>
          </p:cNvPr>
          <p:cNvSpPr txBox="1"/>
          <p:nvPr/>
        </p:nvSpPr>
        <p:spPr>
          <a:xfrm>
            <a:off x="2121764" y="2813284"/>
            <a:ext cx="266328" cy="369332"/>
          </a:xfrm>
          <a:prstGeom prst="rect">
            <a:avLst/>
          </a:prstGeom>
          <a:noFill/>
        </p:spPr>
        <p:txBody>
          <a:bodyPr wrap="square" rtlCol="0">
            <a:spAutoFit/>
          </a:bodyPr>
          <a:lstStyle/>
          <a:p>
            <a:pPr marL="285750" indent="-285750">
              <a:buFont typeface="Arial" panose="020B0604020202020204" pitchFamily="34" charset="0"/>
              <a:buChar char="•"/>
            </a:pPr>
            <a:r>
              <a:rPr lang="en-IN" dirty="0"/>
              <a:t> </a:t>
            </a:r>
          </a:p>
        </p:txBody>
      </p:sp>
      <p:sp>
        <p:nvSpPr>
          <p:cNvPr id="28" name="TextBox 27">
            <a:extLst>
              <a:ext uri="{FF2B5EF4-FFF2-40B4-BE49-F238E27FC236}">
                <a16:creationId xmlns:a16="http://schemas.microsoft.com/office/drawing/2014/main" id="{9D8609FC-3975-4DDF-9799-14AA0D89FC6B}"/>
              </a:ext>
            </a:extLst>
          </p:cNvPr>
          <p:cNvSpPr txBox="1"/>
          <p:nvPr/>
        </p:nvSpPr>
        <p:spPr>
          <a:xfrm>
            <a:off x="1474902" y="3214092"/>
            <a:ext cx="380257" cy="307777"/>
          </a:xfrm>
          <a:prstGeom prst="rect">
            <a:avLst/>
          </a:prstGeom>
          <a:noFill/>
        </p:spPr>
        <p:txBody>
          <a:bodyPr wrap="square" rtlCol="0">
            <a:spAutoFit/>
          </a:bodyPr>
          <a:lstStyle/>
          <a:p>
            <a:r>
              <a:rPr lang="en-IN" sz="1400" b="1" dirty="0"/>
              <a:t>20</a:t>
            </a:r>
          </a:p>
        </p:txBody>
      </p:sp>
      <p:sp>
        <p:nvSpPr>
          <p:cNvPr id="29" name="TextBox 28">
            <a:extLst>
              <a:ext uri="{FF2B5EF4-FFF2-40B4-BE49-F238E27FC236}">
                <a16:creationId xmlns:a16="http://schemas.microsoft.com/office/drawing/2014/main" id="{547B893B-FD7F-4C87-8DDE-EF0FF2CDBFB3}"/>
              </a:ext>
            </a:extLst>
          </p:cNvPr>
          <p:cNvSpPr txBox="1"/>
          <p:nvPr/>
        </p:nvSpPr>
        <p:spPr>
          <a:xfrm>
            <a:off x="1474358" y="3947443"/>
            <a:ext cx="449801" cy="307777"/>
          </a:xfrm>
          <a:prstGeom prst="rect">
            <a:avLst/>
          </a:prstGeom>
          <a:noFill/>
        </p:spPr>
        <p:txBody>
          <a:bodyPr wrap="square" rtlCol="0">
            <a:spAutoFit/>
          </a:bodyPr>
          <a:lstStyle/>
          <a:p>
            <a:r>
              <a:rPr lang="en-IN" sz="1400" b="1" dirty="0"/>
              <a:t>15</a:t>
            </a:r>
          </a:p>
        </p:txBody>
      </p:sp>
      <p:sp>
        <p:nvSpPr>
          <p:cNvPr id="30" name="TextBox 29">
            <a:extLst>
              <a:ext uri="{FF2B5EF4-FFF2-40B4-BE49-F238E27FC236}">
                <a16:creationId xmlns:a16="http://schemas.microsoft.com/office/drawing/2014/main" id="{8DFAF2C7-A4BD-4FEE-B406-F115C970DBDB}"/>
              </a:ext>
            </a:extLst>
          </p:cNvPr>
          <p:cNvSpPr txBox="1"/>
          <p:nvPr/>
        </p:nvSpPr>
        <p:spPr>
          <a:xfrm>
            <a:off x="2071274" y="2566986"/>
            <a:ext cx="450164" cy="369332"/>
          </a:xfrm>
          <a:prstGeom prst="rect">
            <a:avLst/>
          </a:prstGeom>
          <a:noFill/>
        </p:spPr>
        <p:txBody>
          <a:bodyPr wrap="square" rtlCol="0">
            <a:spAutoFit/>
          </a:bodyPr>
          <a:lstStyle/>
          <a:p>
            <a:r>
              <a:rPr lang="en-IN" dirty="0"/>
              <a:t> a’</a:t>
            </a:r>
          </a:p>
        </p:txBody>
      </p:sp>
      <p:sp>
        <p:nvSpPr>
          <p:cNvPr id="31" name="TextBox 30">
            <a:extLst>
              <a:ext uri="{FF2B5EF4-FFF2-40B4-BE49-F238E27FC236}">
                <a16:creationId xmlns:a16="http://schemas.microsoft.com/office/drawing/2014/main" id="{13FCD93C-DCCC-4E06-937D-2AC56E7E7AE2}"/>
              </a:ext>
            </a:extLst>
          </p:cNvPr>
          <p:cNvSpPr txBox="1"/>
          <p:nvPr/>
        </p:nvSpPr>
        <p:spPr>
          <a:xfrm>
            <a:off x="2139063" y="4416669"/>
            <a:ext cx="295274" cy="369332"/>
          </a:xfrm>
          <a:prstGeom prst="rect">
            <a:avLst/>
          </a:prstGeom>
          <a:noFill/>
        </p:spPr>
        <p:txBody>
          <a:bodyPr wrap="none" rtlCol="0">
            <a:spAutoFit/>
          </a:bodyPr>
          <a:lstStyle/>
          <a:p>
            <a:r>
              <a:rPr lang="en-IN" dirty="0"/>
              <a:t>a</a:t>
            </a:r>
          </a:p>
        </p:txBody>
      </p:sp>
      <p:cxnSp>
        <p:nvCxnSpPr>
          <p:cNvPr id="33" name="Straight Connector 32">
            <a:extLst>
              <a:ext uri="{FF2B5EF4-FFF2-40B4-BE49-F238E27FC236}">
                <a16:creationId xmlns:a16="http://schemas.microsoft.com/office/drawing/2014/main" id="{90D3D591-87CC-4BAE-B14A-D1F97CE10686}"/>
              </a:ext>
            </a:extLst>
          </p:cNvPr>
          <p:cNvCxnSpPr>
            <a:cxnSpLocks/>
          </p:cNvCxnSpPr>
          <p:nvPr/>
        </p:nvCxnSpPr>
        <p:spPr>
          <a:xfrm>
            <a:off x="4527611" y="2700500"/>
            <a:ext cx="0" cy="1760233"/>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F42F19C8-ABF3-4C6B-8456-26A2D731DF04}"/>
              </a:ext>
            </a:extLst>
          </p:cNvPr>
          <p:cNvCxnSpPr>
            <a:cxnSpLocks/>
          </p:cNvCxnSpPr>
          <p:nvPr/>
        </p:nvCxnSpPr>
        <p:spPr>
          <a:xfrm>
            <a:off x="6859480" y="2015231"/>
            <a:ext cx="0" cy="1791282"/>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DBCB2EC7-14E6-4412-A5AB-E2A3CB69A281}"/>
              </a:ext>
            </a:extLst>
          </p:cNvPr>
          <p:cNvCxnSpPr>
            <a:cxnSpLocks/>
          </p:cNvCxnSpPr>
          <p:nvPr/>
        </p:nvCxnSpPr>
        <p:spPr>
          <a:xfrm>
            <a:off x="9046346" y="3813385"/>
            <a:ext cx="0" cy="1127382"/>
          </a:xfrm>
          <a:prstGeom prst="line">
            <a:avLst/>
          </a:prstGeom>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78FA76C7-D27B-4AF0-90F4-48BE6B937973}"/>
              </a:ext>
            </a:extLst>
          </p:cNvPr>
          <p:cNvSpPr txBox="1"/>
          <p:nvPr/>
        </p:nvSpPr>
        <p:spPr>
          <a:xfrm>
            <a:off x="2121764" y="4277777"/>
            <a:ext cx="303082" cy="369332"/>
          </a:xfrm>
          <a:prstGeom prst="rect">
            <a:avLst/>
          </a:prstGeom>
          <a:noFill/>
        </p:spPr>
        <p:txBody>
          <a:bodyPr wrap="square" rtlCol="0">
            <a:spAutoFit/>
          </a:bodyPr>
          <a:lstStyle/>
          <a:p>
            <a:pPr marL="285750" indent="-285750">
              <a:buFont typeface="Arial" panose="020B0604020202020204" pitchFamily="34" charset="0"/>
              <a:buChar char="•"/>
            </a:pPr>
            <a:r>
              <a:rPr lang="en-IN" dirty="0"/>
              <a:t> </a:t>
            </a:r>
          </a:p>
        </p:txBody>
      </p:sp>
      <p:cxnSp>
        <p:nvCxnSpPr>
          <p:cNvPr id="49" name="Straight Connector 48">
            <a:extLst>
              <a:ext uri="{FF2B5EF4-FFF2-40B4-BE49-F238E27FC236}">
                <a16:creationId xmlns:a16="http://schemas.microsoft.com/office/drawing/2014/main" id="{76C84B4F-EDF3-45AC-BF99-5B5E55C347A9}"/>
              </a:ext>
            </a:extLst>
          </p:cNvPr>
          <p:cNvCxnSpPr/>
          <p:nvPr/>
        </p:nvCxnSpPr>
        <p:spPr>
          <a:xfrm>
            <a:off x="1881792" y="4460733"/>
            <a:ext cx="378963" cy="0"/>
          </a:xfrm>
          <a:prstGeom prst="line">
            <a:avLst/>
          </a:prstGeom>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902E8C3F-3689-4570-9F25-767B0CCF276D}"/>
              </a:ext>
            </a:extLst>
          </p:cNvPr>
          <p:cNvSpPr txBox="1"/>
          <p:nvPr/>
        </p:nvSpPr>
        <p:spPr>
          <a:xfrm>
            <a:off x="10056137" y="3337975"/>
            <a:ext cx="577048" cy="923330"/>
          </a:xfrm>
          <a:prstGeom prst="rect">
            <a:avLst/>
          </a:prstGeom>
          <a:noFill/>
        </p:spPr>
        <p:txBody>
          <a:bodyPr wrap="square" rtlCol="0">
            <a:spAutoFit/>
          </a:bodyPr>
          <a:lstStyle/>
          <a:p>
            <a:r>
              <a:rPr lang="en-IN" dirty="0"/>
              <a:t>VP</a:t>
            </a:r>
          </a:p>
          <a:p>
            <a:endParaRPr lang="en-IN" dirty="0"/>
          </a:p>
          <a:p>
            <a:r>
              <a:rPr lang="en-IN" dirty="0"/>
              <a:t>HP</a:t>
            </a:r>
          </a:p>
        </p:txBody>
      </p:sp>
      <p:cxnSp>
        <p:nvCxnSpPr>
          <p:cNvPr id="57" name="Straight Connector 56">
            <a:extLst>
              <a:ext uri="{FF2B5EF4-FFF2-40B4-BE49-F238E27FC236}">
                <a16:creationId xmlns:a16="http://schemas.microsoft.com/office/drawing/2014/main" id="{2941C567-67A1-43B1-952D-2D6F134FD5CE}"/>
              </a:ext>
            </a:extLst>
          </p:cNvPr>
          <p:cNvCxnSpPr>
            <a:cxnSpLocks/>
          </p:cNvCxnSpPr>
          <p:nvPr/>
        </p:nvCxnSpPr>
        <p:spPr>
          <a:xfrm flipH="1">
            <a:off x="4073144" y="2652019"/>
            <a:ext cx="422717"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C6D9446B-35AC-4DCA-B893-EC6F28B8FFFF}"/>
              </a:ext>
            </a:extLst>
          </p:cNvPr>
          <p:cNvCxnSpPr>
            <a:cxnSpLocks/>
          </p:cNvCxnSpPr>
          <p:nvPr/>
        </p:nvCxnSpPr>
        <p:spPr>
          <a:xfrm flipH="1">
            <a:off x="4073144" y="4479133"/>
            <a:ext cx="443884"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1C409747-CF6A-439D-B25B-CA86A7CD113F}"/>
              </a:ext>
            </a:extLst>
          </p:cNvPr>
          <p:cNvCxnSpPr>
            <a:cxnSpLocks/>
          </p:cNvCxnSpPr>
          <p:nvPr/>
        </p:nvCxnSpPr>
        <p:spPr>
          <a:xfrm>
            <a:off x="4083728" y="2652019"/>
            <a:ext cx="0" cy="11476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220ABEAA-9A11-4B10-B363-E1DD9E21F910}"/>
              </a:ext>
            </a:extLst>
          </p:cNvPr>
          <p:cNvSpPr txBox="1"/>
          <p:nvPr/>
        </p:nvSpPr>
        <p:spPr>
          <a:xfrm>
            <a:off x="4394625" y="2494533"/>
            <a:ext cx="275029" cy="369332"/>
          </a:xfrm>
          <a:prstGeom prst="rect">
            <a:avLst/>
          </a:prstGeom>
          <a:noFill/>
        </p:spPr>
        <p:txBody>
          <a:bodyPr wrap="square" rtlCol="0">
            <a:spAutoFit/>
          </a:bodyPr>
          <a:lstStyle/>
          <a:p>
            <a:pPr marL="285750" indent="-285750">
              <a:buFont typeface="Arial" panose="020B0604020202020204" pitchFamily="34" charset="0"/>
              <a:buChar char="•"/>
            </a:pPr>
            <a:r>
              <a:rPr lang="en-IN" dirty="0"/>
              <a:t> </a:t>
            </a:r>
          </a:p>
        </p:txBody>
      </p:sp>
      <p:sp>
        <p:nvSpPr>
          <p:cNvPr id="64" name="TextBox 63">
            <a:extLst>
              <a:ext uri="{FF2B5EF4-FFF2-40B4-BE49-F238E27FC236}">
                <a16:creationId xmlns:a16="http://schemas.microsoft.com/office/drawing/2014/main" id="{6F4F2163-5AEC-45B6-9145-7F1F7C325E66}"/>
              </a:ext>
            </a:extLst>
          </p:cNvPr>
          <p:cNvSpPr txBox="1"/>
          <p:nvPr/>
        </p:nvSpPr>
        <p:spPr>
          <a:xfrm>
            <a:off x="4398883" y="4294320"/>
            <a:ext cx="270759" cy="369332"/>
          </a:xfrm>
          <a:prstGeom prst="rect">
            <a:avLst/>
          </a:prstGeom>
          <a:noFill/>
        </p:spPr>
        <p:txBody>
          <a:bodyPr wrap="square" rtlCol="0">
            <a:spAutoFit/>
          </a:bodyPr>
          <a:lstStyle/>
          <a:p>
            <a:pPr marL="285750" indent="-285750">
              <a:buFont typeface="Arial" panose="020B0604020202020204" pitchFamily="34" charset="0"/>
              <a:buChar char="•"/>
            </a:pPr>
            <a:r>
              <a:rPr lang="en-IN" dirty="0"/>
              <a:t> </a:t>
            </a:r>
          </a:p>
        </p:txBody>
      </p:sp>
      <p:sp>
        <p:nvSpPr>
          <p:cNvPr id="65" name="TextBox 64">
            <a:extLst>
              <a:ext uri="{FF2B5EF4-FFF2-40B4-BE49-F238E27FC236}">
                <a16:creationId xmlns:a16="http://schemas.microsoft.com/office/drawing/2014/main" id="{5F6CC6ED-B64B-43FD-8CC8-8AAF4BE81E5F}"/>
              </a:ext>
            </a:extLst>
          </p:cNvPr>
          <p:cNvSpPr txBox="1"/>
          <p:nvPr/>
        </p:nvSpPr>
        <p:spPr>
          <a:xfrm>
            <a:off x="4324010" y="4526010"/>
            <a:ext cx="523782" cy="369332"/>
          </a:xfrm>
          <a:prstGeom prst="rect">
            <a:avLst/>
          </a:prstGeom>
          <a:noFill/>
        </p:spPr>
        <p:txBody>
          <a:bodyPr wrap="square" rtlCol="0">
            <a:spAutoFit/>
          </a:bodyPr>
          <a:lstStyle/>
          <a:p>
            <a:r>
              <a:rPr lang="en-IN" dirty="0"/>
              <a:t> b’</a:t>
            </a:r>
          </a:p>
        </p:txBody>
      </p:sp>
      <p:sp>
        <p:nvSpPr>
          <p:cNvPr id="66" name="TextBox 65">
            <a:extLst>
              <a:ext uri="{FF2B5EF4-FFF2-40B4-BE49-F238E27FC236}">
                <a16:creationId xmlns:a16="http://schemas.microsoft.com/office/drawing/2014/main" id="{9AFB792E-7D9F-4935-BAF3-4280D81F1A1D}"/>
              </a:ext>
            </a:extLst>
          </p:cNvPr>
          <p:cNvSpPr txBox="1"/>
          <p:nvPr/>
        </p:nvSpPr>
        <p:spPr>
          <a:xfrm>
            <a:off x="4418124" y="2282688"/>
            <a:ext cx="443880" cy="369331"/>
          </a:xfrm>
          <a:prstGeom prst="rect">
            <a:avLst/>
          </a:prstGeom>
          <a:noFill/>
        </p:spPr>
        <p:txBody>
          <a:bodyPr wrap="square" rtlCol="0">
            <a:spAutoFit/>
          </a:bodyPr>
          <a:lstStyle/>
          <a:p>
            <a:r>
              <a:rPr lang="en-IN" dirty="0"/>
              <a:t>b</a:t>
            </a:r>
          </a:p>
        </p:txBody>
      </p:sp>
      <p:sp>
        <p:nvSpPr>
          <p:cNvPr id="67" name="TextBox 66">
            <a:extLst>
              <a:ext uri="{FF2B5EF4-FFF2-40B4-BE49-F238E27FC236}">
                <a16:creationId xmlns:a16="http://schemas.microsoft.com/office/drawing/2014/main" id="{6D5FE731-D523-4013-994E-829512CE0759}"/>
              </a:ext>
            </a:extLst>
          </p:cNvPr>
          <p:cNvSpPr txBox="1"/>
          <p:nvPr/>
        </p:nvSpPr>
        <p:spPr>
          <a:xfrm>
            <a:off x="3628289" y="3027473"/>
            <a:ext cx="609148" cy="307777"/>
          </a:xfrm>
          <a:prstGeom prst="rect">
            <a:avLst/>
          </a:prstGeom>
          <a:noFill/>
        </p:spPr>
        <p:txBody>
          <a:bodyPr wrap="square" rtlCol="0">
            <a:spAutoFit/>
          </a:bodyPr>
          <a:lstStyle/>
          <a:p>
            <a:r>
              <a:rPr lang="en-IN" sz="1400" b="1" dirty="0"/>
              <a:t>30</a:t>
            </a:r>
          </a:p>
        </p:txBody>
      </p:sp>
      <p:sp>
        <p:nvSpPr>
          <p:cNvPr id="68" name="TextBox 67">
            <a:extLst>
              <a:ext uri="{FF2B5EF4-FFF2-40B4-BE49-F238E27FC236}">
                <a16:creationId xmlns:a16="http://schemas.microsoft.com/office/drawing/2014/main" id="{699017D7-22DA-4223-A3FB-947F42C3FC2A}"/>
              </a:ext>
            </a:extLst>
          </p:cNvPr>
          <p:cNvSpPr txBox="1"/>
          <p:nvPr/>
        </p:nvSpPr>
        <p:spPr>
          <a:xfrm>
            <a:off x="3652275" y="3948221"/>
            <a:ext cx="427985" cy="307777"/>
          </a:xfrm>
          <a:prstGeom prst="rect">
            <a:avLst/>
          </a:prstGeom>
          <a:noFill/>
        </p:spPr>
        <p:txBody>
          <a:bodyPr wrap="square" rtlCol="0">
            <a:spAutoFit/>
          </a:bodyPr>
          <a:lstStyle/>
          <a:p>
            <a:r>
              <a:rPr lang="en-IN" sz="1400" b="1" dirty="0"/>
              <a:t>20</a:t>
            </a:r>
          </a:p>
        </p:txBody>
      </p:sp>
      <p:cxnSp>
        <p:nvCxnSpPr>
          <p:cNvPr id="76" name="Straight Connector 75">
            <a:extLst>
              <a:ext uri="{FF2B5EF4-FFF2-40B4-BE49-F238E27FC236}">
                <a16:creationId xmlns:a16="http://schemas.microsoft.com/office/drawing/2014/main" id="{E23F4A63-F780-4B59-96C2-794A34694ACF}"/>
              </a:ext>
            </a:extLst>
          </p:cNvPr>
          <p:cNvCxnSpPr/>
          <p:nvPr/>
        </p:nvCxnSpPr>
        <p:spPr>
          <a:xfrm flipH="1">
            <a:off x="6451107" y="3337067"/>
            <a:ext cx="408373"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CB819D38-B308-45B7-83B8-20778DEA0034}"/>
              </a:ext>
            </a:extLst>
          </p:cNvPr>
          <p:cNvCxnSpPr>
            <a:cxnSpLocks/>
          </p:cNvCxnSpPr>
          <p:nvPr/>
        </p:nvCxnSpPr>
        <p:spPr>
          <a:xfrm flipH="1">
            <a:off x="6027938" y="2015231"/>
            <a:ext cx="831542" cy="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BEB7EA10-BDBB-442D-8D71-5D6812409DEC}"/>
              </a:ext>
            </a:extLst>
          </p:cNvPr>
          <p:cNvCxnSpPr>
            <a:cxnSpLocks/>
          </p:cNvCxnSpPr>
          <p:nvPr/>
        </p:nvCxnSpPr>
        <p:spPr>
          <a:xfrm>
            <a:off x="6468862" y="3314296"/>
            <a:ext cx="0" cy="49221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268960D3-F120-433D-A342-2D37A3724E8E}"/>
              </a:ext>
            </a:extLst>
          </p:cNvPr>
          <p:cNvSpPr txBox="1"/>
          <p:nvPr/>
        </p:nvSpPr>
        <p:spPr>
          <a:xfrm>
            <a:off x="6734027" y="3180367"/>
            <a:ext cx="328467" cy="369332"/>
          </a:xfrm>
          <a:prstGeom prst="rect">
            <a:avLst/>
          </a:prstGeom>
          <a:noFill/>
        </p:spPr>
        <p:txBody>
          <a:bodyPr wrap="square" rtlCol="0">
            <a:spAutoFit/>
          </a:bodyPr>
          <a:lstStyle/>
          <a:p>
            <a:pPr marL="285750" indent="-285750">
              <a:buFont typeface="Arial" panose="020B0604020202020204" pitchFamily="34" charset="0"/>
              <a:buChar char="•"/>
            </a:pPr>
            <a:r>
              <a:rPr lang="en-IN" dirty="0"/>
              <a:t> </a:t>
            </a:r>
          </a:p>
        </p:txBody>
      </p:sp>
      <p:sp>
        <p:nvSpPr>
          <p:cNvPr id="84" name="TextBox 83">
            <a:extLst>
              <a:ext uri="{FF2B5EF4-FFF2-40B4-BE49-F238E27FC236}">
                <a16:creationId xmlns:a16="http://schemas.microsoft.com/office/drawing/2014/main" id="{5EA86022-7470-4C7A-AC2B-1DFDC60E53D8}"/>
              </a:ext>
            </a:extLst>
          </p:cNvPr>
          <p:cNvSpPr txBox="1"/>
          <p:nvPr/>
        </p:nvSpPr>
        <p:spPr>
          <a:xfrm>
            <a:off x="6734027" y="1838849"/>
            <a:ext cx="326985" cy="369332"/>
          </a:xfrm>
          <a:prstGeom prst="rect">
            <a:avLst/>
          </a:prstGeom>
          <a:noFill/>
        </p:spPr>
        <p:txBody>
          <a:bodyPr wrap="square" rtlCol="0">
            <a:spAutoFit/>
          </a:bodyPr>
          <a:lstStyle/>
          <a:p>
            <a:pPr marL="285750" indent="-285750">
              <a:buFont typeface="Arial" panose="020B0604020202020204" pitchFamily="34" charset="0"/>
              <a:buChar char="•"/>
            </a:pPr>
            <a:r>
              <a:rPr lang="en-IN" dirty="0"/>
              <a:t> </a:t>
            </a:r>
          </a:p>
        </p:txBody>
      </p:sp>
      <p:sp>
        <p:nvSpPr>
          <p:cNvPr id="85" name="TextBox 84">
            <a:extLst>
              <a:ext uri="{FF2B5EF4-FFF2-40B4-BE49-F238E27FC236}">
                <a16:creationId xmlns:a16="http://schemas.microsoft.com/office/drawing/2014/main" id="{6705AB07-FD3C-4289-B102-8558B8F82626}"/>
              </a:ext>
            </a:extLst>
          </p:cNvPr>
          <p:cNvSpPr txBox="1"/>
          <p:nvPr/>
        </p:nvSpPr>
        <p:spPr>
          <a:xfrm>
            <a:off x="6929330" y="3106416"/>
            <a:ext cx="523781" cy="369332"/>
          </a:xfrm>
          <a:prstGeom prst="rect">
            <a:avLst/>
          </a:prstGeom>
          <a:noFill/>
        </p:spPr>
        <p:txBody>
          <a:bodyPr wrap="square" rtlCol="0">
            <a:spAutoFit/>
          </a:bodyPr>
          <a:lstStyle/>
          <a:p>
            <a:r>
              <a:rPr lang="en-IN" dirty="0"/>
              <a:t> c’</a:t>
            </a:r>
          </a:p>
        </p:txBody>
      </p:sp>
      <p:sp>
        <p:nvSpPr>
          <p:cNvPr id="86" name="TextBox 85">
            <a:extLst>
              <a:ext uri="{FF2B5EF4-FFF2-40B4-BE49-F238E27FC236}">
                <a16:creationId xmlns:a16="http://schemas.microsoft.com/office/drawing/2014/main" id="{CD3E5767-0645-49E8-B6EF-06077AD3F770}"/>
              </a:ext>
            </a:extLst>
          </p:cNvPr>
          <p:cNvSpPr txBox="1"/>
          <p:nvPr/>
        </p:nvSpPr>
        <p:spPr>
          <a:xfrm>
            <a:off x="6986419" y="1787528"/>
            <a:ext cx="288831" cy="369332"/>
          </a:xfrm>
          <a:prstGeom prst="rect">
            <a:avLst/>
          </a:prstGeom>
          <a:noFill/>
        </p:spPr>
        <p:txBody>
          <a:bodyPr wrap="square" rtlCol="0">
            <a:spAutoFit/>
          </a:bodyPr>
          <a:lstStyle/>
          <a:p>
            <a:r>
              <a:rPr lang="en-IN" dirty="0"/>
              <a:t>c</a:t>
            </a:r>
          </a:p>
        </p:txBody>
      </p:sp>
      <p:cxnSp>
        <p:nvCxnSpPr>
          <p:cNvPr id="89" name="Straight Connector 88">
            <a:extLst>
              <a:ext uri="{FF2B5EF4-FFF2-40B4-BE49-F238E27FC236}">
                <a16:creationId xmlns:a16="http://schemas.microsoft.com/office/drawing/2014/main" id="{50093723-373B-48C8-8EEA-7F43BFA9A6D0}"/>
              </a:ext>
            </a:extLst>
          </p:cNvPr>
          <p:cNvCxnSpPr/>
          <p:nvPr/>
        </p:nvCxnSpPr>
        <p:spPr>
          <a:xfrm flipH="1">
            <a:off x="8646850" y="4261305"/>
            <a:ext cx="399496" cy="0"/>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1250F53F-4ADC-4DD5-9203-5E08F9B6521D}"/>
              </a:ext>
            </a:extLst>
          </p:cNvPr>
          <p:cNvCxnSpPr>
            <a:cxnSpLocks/>
          </p:cNvCxnSpPr>
          <p:nvPr/>
        </p:nvCxnSpPr>
        <p:spPr>
          <a:xfrm flipH="1">
            <a:off x="8247355" y="4918728"/>
            <a:ext cx="798991" cy="0"/>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62DFF460-F096-468B-81A8-7FD784A98B76}"/>
              </a:ext>
            </a:extLst>
          </p:cNvPr>
          <p:cNvCxnSpPr>
            <a:cxnSpLocks/>
          </p:cNvCxnSpPr>
          <p:nvPr/>
        </p:nvCxnSpPr>
        <p:spPr>
          <a:xfrm>
            <a:off x="8655728" y="3766371"/>
            <a:ext cx="0" cy="5053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6" name="TextBox 95">
            <a:extLst>
              <a:ext uri="{FF2B5EF4-FFF2-40B4-BE49-F238E27FC236}">
                <a16:creationId xmlns:a16="http://schemas.microsoft.com/office/drawing/2014/main" id="{9701D958-F04E-49E5-A94B-66EBB3AB7A86}"/>
              </a:ext>
            </a:extLst>
          </p:cNvPr>
          <p:cNvSpPr txBox="1"/>
          <p:nvPr/>
        </p:nvSpPr>
        <p:spPr>
          <a:xfrm flipH="1">
            <a:off x="8915605" y="4095593"/>
            <a:ext cx="323769" cy="369332"/>
          </a:xfrm>
          <a:prstGeom prst="rect">
            <a:avLst/>
          </a:prstGeom>
          <a:noFill/>
        </p:spPr>
        <p:txBody>
          <a:bodyPr wrap="square" rtlCol="0">
            <a:spAutoFit/>
          </a:bodyPr>
          <a:lstStyle/>
          <a:p>
            <a:pPr marL="285750" indent="-285750">
              <a:buFont typeface="Arial" panose="020B0604020202020204" pitchFamily="34" charset="0"/>
              <a:buChar char="•"/>
            </a:pPr>
            <a:r>
              <a:rPr lang="en-IN" dirty="0"/>
              <a:t> </a:t>
            </a:r>
          </a:p>
        </p:txBody>
      </p:sp>
      <p:sp>
        <p:nvSpPr>
          <p:cNvPr id="97" name="TextBox 96">
            <a:extLst>
              <a:ext uri="{FF2B5EF4-FFF2-40B4-BE49-F238E27FC236}">
                <a16:creationId xmlns:a16="http://schemas.microsoft.com/office/drawing/2014/main" id="{2B752CA6-2985-45A5-ABB9-5CE4107B08A2}"/>
              </a:ext>
            </a:extLst>
          </p:cNvPr>
          <p:cNvSpPr txBox="1"/>
          <p:nvPr/>
        </p:nvSpPr>
        <p:spPr>
          <a:xfrm>
            <a:off x="8916959" y="4749162"/>
            <a:ext cx="399490" cy="369162"/>
          </a:xfrm>
          <a:prstGeom prst="rect">
            <a:avLst/>
          </a:prstGeom>
          <a:noFill/>
        </p:spPr>
        <p:txBody>
          <a:bodyPr wrap="square" rtlCol="0">
            <a:spAutoFit/>
          </a:bodyPr>
          <a:lstStyle/>
          <a:p>
            <a:pPr marL="285750" indent="-285750">
              <a:buFont typeface="Arial" panose="020B0604020202020204" pitchFamily="34" charset="0"/>
              <a:buChar char="•"/>
            </a:pPr>
            <a:r>
              <a:rPr lang="en-IN" dirty="0"/>
              <a:t> </a:t>
            </a:r>
          </a:p>
        </p:txBody>
      </p:sp>
      <p:sp>
        <p:nvSpPr>
          <p:cNvPr id="98" name="TextBox 97">
            <a:extLst>
              <a:ext uri="{FF2B5EF4-FFF2-40B4-BE49-F238E27FC236}">
                <a16:creationId xmlns:a16="http://schemas.microsoft.com/office/drawing/2014/main" id="{EB961750-CD66-4DEE-B68A-A2D2DD9EDD5E}"/>
              </a:ext>
            </a:extLst>
          </p:cNvPr>
          <p:cNvSpPr txBox="1"/>
          <p:nvPr/>
        </p:nvSpPr>
        <p:spPr>
          <a:xfrm>
            <a:off x="9080352" y="4112037"/>
            <a:ext cx="523780" cy="369332"/>
          </a:xfrm>
          <a:prstGeom prst="rect">
            <a:avLst/>
          </a:prstGeom>
          <a:noFill/>
        </p:spPr>
        <p:txBody>
          <a:bodyPr wrap="square" rtlCol="0">
            <a:spAutoFit/>
          </a:bodyPr>
          <a:lstStyle/>
          <a:p>
            <a:r>
              <a:rPr lang="en-IN" dirty="0"/>
              <a:t> d’</a:t>
            </a:r>
          </a:p>
        </p:txBody>
      </p:sp>
      <p:sp>
        <p:nvSpPr>
          <p:cNvPr id="99" name="TextBox 98">
            <a:extLst>
              <a:ext uri="{FF2B5EF4-FFF2-40B4-BE49-F238E27FC236}">
                <a16:creationId xmlns:a16="http://schemas.microsoft.com/office/drawing/2014/main" id="{BC95EE42-385E-498F-BE25-E758C22ABC2E}"/>
              </a:ext>
            </a:extLst>
          </p:cNvPr>
          <p:cNvSpPr txBox="1"/>
          <p:nvPr/>
        </p:nvSpPr>
        <p:spPr>
          <a:xfrm>
            <a:off x="9160436" y="4691257"/>
            <a:ext cx="553054" cy="369332"/>
          </a:xfrm>
          <a:prstGeom prst="rect">
            <a:avLst/>
          </a:prstGeom>
          <a:noFill/>
        </p:spPr>
        <p:txBody>
          <a:bodyPr wrap="square" rtlCol="0">
            <a:spAutoFit/>
          </a:bodyPr>
          <a:lstStyle/>
          <a:p>
            <a:r>
              <a:rPr lang="en-IN" dirty="0"/>
              <a:t>d</a:t>
            </a:r>
          </a:p>
        </p:txBody>
      </p:sp>
      <p:sp>
        <p:nvSpPr>
          <p:cNvPr id="100" name="TextBox 99">
            <a:extLst>
              <a:ext uri="{FF2B5EF4-FFF2-40B4-BE49-F238E27FC236}">
                <a16:creationId xmlns:a16="http://schemas.microsoft.com/office/drawing/2014/main" id="{53891BB7-C0F8-43CE-B2DC-197884C1D01F}"/>
              </a:ext>
            </a:extLst>
          </p:cNvPr>
          <p:cNvSpPr txBox="1"/>
          <p:nvPr/>
        </p:nvSpPr>
        <p:spPr>
          <a:xfrm>
            <a:off x="6054336" y="3428301"/>
            <a:ext cx="396772" cy="307777"/>
          </a:xfrm>
          <a:prstGeom prst="rect">
            <a:avLst/>
          </a:prstGeom>
          <a:noFill/>
        </p:spPr>
        <p:txBody>
          <a:bodyPr wrap="square" rtlCol="0">
            <a:spAutoFit/>
          </a:bodyPr>
          <a:lstStyle/>
          <a:p>
            <a:r>
              <a:rPr lang="en-IN" sz="1400" b="1" dirty="0"/>
              <a:t>10</a:t>
            </a:r>
          </a:p>
        </p:txBody>
      </p:sp>
      <p:sp>
        <p:nvSpPr>
          <p:cNvPr id="101" name="TextBox 100">
            <a:extLst>
              <a:ext uri="{FF2B5EF4-FFF2-40B4-BE49-F238E27FC236}">
                <a16:creationId xmlns:a16="http://schemas.microsoft.com/office/drawing/2014/main" id="{6E8749D7-E65D-4883-93FD-57F76433BACB}"/>
              </a:ext>
            </a:extLst>
          </p:cNvPr>
          <p:cNvSpPr txBox="1"/>
          <p:nvPr/>
        </p:nvSpPr>
        <p:spPr>
          <a:xfrm>
            <a:off x="5566301" y="2744713"/>
            <a:ext cx="529698" cy="307777"/>
          </a:xfrm>
          <a:prstGeom prst="rect">
            <a:avLst/>
          </a:prstGeom>
          <a:noFill/>
        </p:spPr>
        <p:txBody>
          <a:bodyPr wrap="square" rtlCol="0">
            <a:spAutoFit/>
          </a:bodyPr>
          <a:lstStyle/>
          <a:p>
            <a:r>
              <a:rPr lang="en-IN" sz="1400" b="1" dirty="0"/>
              <a:t>35</a:t>
            </a:r>
          </a:p>
        </p:txBody>
      </p:sp>
      <p:cxnSp>
        <p:nvCxnSpPr>
          <p:cNvPr id="115" name="Straight Arrow Connector 114">
            <a:extLst>
              <a:ext uri="{FF2B5EF4-FFF2-40B4-BE49-F238E27FC236}">
                <a16:creationId xmlns:a16="http://schemas.microsoft.com/office/drawing/2014/main" id="{43490B9C-C014-4962-AE0C-CDA42F9C9BD0}"/>
              </a:ext>
            </a:extLst>
          </p:cNvPr>
          <p:cNvCxnSpPr>
            <a:cxnSpLocks/>
          </p:cNvCxnSpPr>
          <p:nvPr/>
        </p:nvCxnSpPr>
        <p:spPr>
          <a:xfrm>
            <a:off x="6027938" y="2015231"/>
            <a:ext cx="0" cy="178440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8A3E790B-2AC8-4CE1-92DD-983832DF04E1}"/>
              </a:ext>
            </a:extLst>
          </p:cNvPr>
          <p:cNvCxnSpPr>
            <a:cxnSpLocks/>
          </p:cNvCxnSpPr>
          <p:nvPr/>
        </p:nvCxnSpPr>
        <p:spPr>
          <a:xfrm flipV="1">
            <a:off x="8247355" y="3799641"/>
            <a:ext cx="0" cy="113410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932AA82D-F3C1-46ED-A2FF-39F01644C13A}"/>
              </a:ext>
            </a:extLst>
          </p:cNvPr>
          <p:cNvSpPr txBox="1"/>
          <p:nvPr/>
        </p:nvSpPr>
        <p:spPr>
          <a:xfrm>
            <a:off x="7854176" y="4211105"/>
            <a:ext cx="669602" cy="307777"/>
          </a:xfrm>
          <a:prstGeom prst="rect">
            <a:avLst/>
          </a:prstGeom>
          <a:noFill/>
        </p:spPr>
        <p:txBody>
          <a:bodyPr wrap="square" rtlCol="0">
            <a:spAutoFit/>
          </a:bodyPr>
          <a:lstStyle/>
          <a:p>
            <a:r>
              <a:rPr lang="en-IN" sz="1400" b="1" dirty="0"/>
              <a:t>20</a:t>
            </a:r>
          </a:p>
        </p:txBody>
      </p:sp>
      <p:sp>
        <p:nvSpPr>
          <p:cNvPr id="134" name="TextBox 133">
            <a:extLst>
              <a:ext uri="{FF2B5EF4-FFF2-40B4-BE49-F238E27FC236}">
                <a16:creationId xmlns:a16="http://schemas.microsoft.com/office/drawing/2014/main" id="{9F703CB1-2CA4-4B0B-B5EA-3BA41BDD7D92}"/>
              </a:ext>
            </a:extLst>
          </p:cNvPr>
          <p:cNvSpPr txBox="1"/>
          <p:nvPr/>
        </p:nvSpPr>
        <p:spPr>
          <a:xfrm>
            <a:off x="8312656" y="3927434"/>
            <a:ext cx="368932" cy="307777"/>
          </a:xfrm>
          <a:prstGeom prst="rect">
            <a:avLst/>
          </a:prstGeom>
          <a:noFill/>
        </p:spPr>
        <p:txBody>
          <a:bodyPr wrap="square" rtlCol="0">
            <a:spAutoFit/>
          </a:bodyPr>
          <a:lstStyle/>
          <a:p>
            <a:r>
              <a:rPr lang="en-IN" sz="1400" b="1" dirty="0"/>
              <a:t>10</a:t>
            </a:r>
          </a:p>
        </p:txBody>
      </p:sp>
      <p:sp>
        <p:nvSpPr>
          <p:cNvPr id="135" name="TextBox 134">
            <a:extLst>
              <a:ext uri="{FF2B5EF4-FFF2-40B4-BE49-F238E27FC236}">
                <a16:creationId xmlns:a16="http://schemas.microsoft.com/office/drawing/2014/main" id="{27BD6096-9798-4B90-85EC-E24395AB9C92}"/>
              </a:ext>
            </a:extLst>
          </p:cNvPr>
          <p:cNvSpPr txBox="1"/>
          <p:nvPr/>
        </p:nvSpPr>
        <p:spPr>
          <a:xfrm>
            <a:off x="9077489" y="6229205"/>
            <a:ext cx="3204839" cy="369332"/>
          </a:xfrm>
          <a:prstGeom prst="rect">
            <a:avLst/>
          </a:prstGeom>
          <a:noFill/>
        </p:spPr>
        <p:txBody>
          <a:bodyPr wrap="square" rtlCol="0">
            <a:spAutoFit/>
          </a:bodyPr>
          <a:lstStyle/>
          <a:p>
            <a:r>
              <a:rPr lang="en-IN" dirty="0"/>
              <a:t>ALL DIMENSIONS ARE IN mm</a:t>
            </a:r>
          </a:p>
        </p:txBody>
      </p:sp>
      <p:cxnSp>
        <p:nvCxnSpPr>
          <p:cNvPr id="54" name="Straight Arrow Connector 53">
            <a:extLst>
              <a:ext uri="{FF2B5EF4-FFF2-40B4-BE49-F238E27FC236}">
                <a16:creationId xmlns:a16="http://schemas.microsoft.com/office/drawing/2014/main" id="{C1D2B604-B296-4DE8-B29C-DC0C17A38B85}"/>
              </a:ext>
            </a:extLst>
          </p:cNvPr>
          <p:cNvCxnSpPr>
            <a:cxnSpLocks/>
          </p:cNvCxnSpPr>
          <p:nvPr/>
        </p:nvCxnSpPr>
        <p:spPr>
          <a:xfrm>
            <a:off x="1875965" y="3799640"/>
            <a:ext cx="0" cy="66109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B43C8960-08A1-4CDD-A556-22564221A8BC}"/>
              </a:ext>
            </a:extLst>
          </p:cNvPr>
          <p:cNvCxnSpPr>
            <a:cxnSpLocks/>
          </p:cNvCxnSpPr>
          <p:nvPr/>
        </p:nvCxnSpPr>
        <p:spPr>
          <a:xfrm>
            <a:off x="4083728" y="3781890"/>
            <a:ext cx="0" cy="69709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2876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
                                            <p:txEl>
                                              <p:pRg st="0" end="0"/>
                                            </p:txEl>
                                          </p:spTgt>
                                        </p:tgtEl>
                                        <p:attrNameLst>
                                          <p:attrName>style.visibility</p:attrName>
                                        </p:attrNameLst>
                                      </p:cBhvr>
                                      <p:to>
                                        <p:strVal val="visible"/>
                                      </p:to>
                                    </p:set>
                                    <p:animEffect transition="in" filter="fade">
                                      <p:cBhvr>
                                        <p:cTn id="32" dur="500"/>
                                        <p:tgtEl>
                                          <p:spTgt spid="53">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xEl>
                                              <p:pRg st="2" end="2"/>
                                            </p:txEl>
                                          </p:spTgt>
                                        </p:tgtEl>
                                        <p:attrNameLst>
                                          <p:attrName>style.visibility</p:attrName>
                                        </p:attrNameLst>
                                      </p:cBhvr>
                                      <p:to>
                                        <p:strVal val="visible"/>
                                      </p:to>
                                    </p:set>
                                    <p:animEffect transition="in" filter="fade">
                                      <p:cBhvr>
                                        <p:cTn id="35" dur="500"/>
                                        <p:tgtEl>
                                          <p:spTgt spid="5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nodeType="clickEffect">
                                  <p:stCondLst>
                                    <p:cond delay="0"/>
                                  </p:stCondLst>
                                  <p:childTnLst>
                                    <p:set>
                                      <p:cBhvr>
                                        <p:cTn id="44" dur="1" fill="hold">
                                          <p:stCondLst>
                                            <p:cond delay="0"/>
                                          </p:stCondLst>
                                        </p:cTn>
                                        <p:tgtEl>
                                          <p:spTgt spid="26">
                                            <p:txEl>
                                              <p:pRg st="0" end="0"/>
                                            </p:txEl>
                                          </p:spTgt>
                                        </p:tgtEl>
                                        <p:attrNameLst>
                                          <p:attrName>style.visibility</p:attrName>
                                        </p:attrNameLst>
                                      </p:cBhvr>
                                      <p:to>
                                        <p:strVal val="visible"/>
                                      </p:to>
                                    </p:set>
                                    <p:animEffect transition="in" filter="wipe(down)">
                                      <p:cBhvr>
                                        <p:cTn id="45" dur="580">
                                          <p:stCondLst>
                                            <p:cond delay="0"/>
                                          </p:stCondLst>
                                        </p:cTn>
                                        <p:tgtEl>
                                          <p:spTgt spid="26">
                                            <p:txEl>
                                              <p:pRg st="0" end="0"/>
                                            </p:txEl>
                                          </p:spTgt>
                                        </p:tgtEl>
                                      </p:cBhvr>
                                    </p:animEffect>
                                    <p:anim calcmode="lin" valueType="num">
                                      <p:cBhvr>
                                        <p:cTn id="46" dur="1822" tmFilter="0,0; 0.14,0.36; 0.43,0.73; 0.71,0.91; 1.0,1.0">
                                          <p:stCondLst>
                                            <p:cond delay="0"/>
                                          </p:stCondLst>
                                        </p:cTn>
                                        <p:tgtEl>
                                          <p:spTgt spid="26">
                                            <p:txEl>
                                              <p:pRg st="0" end="0"/>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26">
                                            <p:txEl>
                                              <p:pRg st="0" end="0"/>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26">
                                            <p:txEl>
                                              <p:pRg st="0" end="0"/>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26">
                                            <p:txEl>
                                              <p:pRg st="0" end="0"/>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26">
                                            <p:txEl>
                                              <p:pRg st="0" end="0"/>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26">
                                            <p:txEl>
                                              <p:pRg st="0" end="0"/>
                                            </p:txEl>
                                          </p:spTgt>
                                        </p:tgtEl>
                                      </p:cBhvr>
                                      <p:to x="100000" y="60000"/>
                                    </p:animScale>
                                    <p:animScale>
                                      <p:cBhvr>
                                        <p:cTn id="52" dur="166" decel="50000">
                                          <p:stCondLst>
                                            <p:cond delay="676"/>
                                          </p:stCondLst>
                                        </p:cTn>
                                        <p:tgtEl>
                                          <p:spTgt spid="26">
                                            <p:txEl>
                                              <p:pRg st="0" end="0"/>
                                            </p:txEl>
                                          </p:spTgt>
                                        </p:tgtEl>
                                      </p:cBhvr>
                                      <p:to x="100000" y="100000"/>
                                    </p:animScale>
                                    <p:animScale>
                                      <p:cBhvr>
                                        <p:cTn id="53" dur="26">
                                          <p:stCondLst>
                                            <p:cond delay="1312"/>
                                          </p:stCondLst>
                                        </p:cTn>
                                        <p:tgtEl>
                                          <p:spTgt spid="26">
                                            <p:txEl>
                                              <p:pRg st="0" end="0"/>
                                            </p:txEl>
                                          </p:spTgt>
                                        </p:tgtEl>
                                      </p:cBhvr>
                                      <p:to x="100000" y="80000"/>
                                    </p:animScale>
                                    <p:animScale>
                                      <p:cBhvr>
                                        <p:cTn id="54" dur="166" decel="50000">
                                          <p:stCondLst>
                                            <p:cond delay="1338"/>
                                          </p:stCondLst>
                                        </p:cTn>
                                        <p:tgtEl>
                                          <p:spTgt spid="26">
                                            <p:txEl>
                                              <p:pRg st="0" end="0"/>
                                            </p:txEl>
                                          </p:spTgt>
                                        </p:tgtEl>
                                      </p:cBhvr>
                                      <p:to x="100000" y="100000"/>
                                    </p:animScale>
                                    <p:animScale>
                                      <p:cBhvr>
                                        <p:cTn id="55" dur="26">
                                          <p:stCondLst>
                                            <p:cond delay="1642"/>
                                          </p:stCondLst>
                                        </p:cTn>
                                        <p:tgtEl>
                                          <p:spTgt spid="26">
                                            <p:txEl>
                                              <p:pRg st="0" end="0"/>
                                            </p:txEl>
                                          </p:spTgt>
                                        </p:tgtEl>
                                      </p:cBhvr>
                                      <p:to x="100000" y="90000"/>
                                    </p:animScale>
                                    <p:animScale>
                                      <p:cBhvr>
                                        <p:cTn id="56" dur="166" decel="50000">
                                          <p:stCondLst>
                                            <p:cond delay="1668"/>
                                          </p:stCondLst>
                                        </p:cTn>
                                        <p:tgtEl>
                                          <p:spTgt spid="26">
                                            <p:txEl>
                                              <p:pRg st="0" end="0"/>
                                            </p:txEl>
                                          </p:spTgt>
                                        </p:tgtEl>
                                      </p:cBhvr>
                                      <p:to x="100000" y="100000"/>
                                    </p:animScale>
                                    <p:animScale>
                                      <p:cBhvr>
                                        <p:cTn id="57" dur="26">
                                          <p:stCondLst>
                                            <p:cond delay="1808"/>
                                          </p:stCondLst>
                                        </p:cTn>
                                        <p:tgtEl>
                                          <p:spTgt spid="26">
                                            <p:txEl>
                                              <p:pRg st="0" end="0"/>
                                            </p:txEl>
                                          </p:spTgt>
                                        </p:tgtEl>
                                      </p:cBhvr>
                                      <p:to x="100000" y="95000"/>
                                    </p:animScale>
                                    <p:animScale>
                                      <p:cBhvr>
                                        <p:cTn id="58" dur="166" decel="50000">
                                          <p:stCondLst>
                                            <p:cond delay="1834"/>
                                          </p:stCondLst>
                                        </p:cTn>
                                        <p:tgtEl>
                                          <p:spTgt spid="26">
                                            <p:txEl>
                                              <p:pRg st="0" end="0"/>
                                            </p:txEl>
                                          </p:spTgt>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nodeType="clickEffect">
                                  <p:stCondLst>
                                    <p:cond delay="0"/>
                                  </p:stCondLst>
                                  <p:childTnLst>
                                    <p:set>
                                      <p:cBhvr>
                                        <p:cTn id="62" dur="1" fill="hold">
                                          <p:stCondLst>
                                            <p:cond delay="0"/>
                                          </p:stCondLst>
                                        </p:cTn>
                                        <p:tgtEl>
                                          <p:spTgt spid="46">
                                            <p:txEl>
                                              <p:pRg st="0" end="0"/>
                                            </p:txEl>
                                          </p:spTgt>
                                        </p:tgtEl>
                                        <p:attrNameLst>
                                          <p:attrName>style.visibility</p:attrName>
                                        </p:attrNameLst>
                                      </p:cBhvr>
                                      <p:to>
                                        <p:strVal val="visible"/>
                                      </p:to>
                                    </p:set>
                                    <p:animEffect transition="in" filter="wipe(down)">
                                      <p:cBhvr>
                                        <p:cTn id="63" dur="580">
                                          <p:stCondLst>
                                            <p:cond delay="0"/>
                                          </p:stCondLst>
                                        </p:cTn>
                                        <p:tgtEl>
                                          <p:spTgt spid="46">
                                            <p:txEl>
                                              <p:pRg st="0" end="0"/>
                                            </p:txEl>
                                          </p:spTgt>
                                        </p:tgtEl>
                                      </p:cBhvr>
                                    </p:animEffect>
                                    <p:anim calcmode="lin" valueType="num">
                                      <p:cBhvr>
                                        <p:cTn id="64" dur="1822" tmFilter="0,0; 0.14,0.36; 0.43,0.73; 0.71,0.91; 1.0,1.0">
                                          <p:stCondLst>
                                            <p:cond delay="0"/>
                                          </p:stCondLst>
                                        </p:cTn>
                                        <p:tgtEl>
                                          <p:spTgt spid="46">
                                            <p:txEl>
                                              <p:pRg st="0" end="0"/>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46">
                                            <p:txEl>
                                              <p:pRg st="0" end="0"/>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46">
                                            <p:txEl>
                                              <p:pRg st="0" end="0"/>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46">
                                            <p:txEl>
                                              <p:pRg st="0" end="0"/>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46">
                                            <p:txEl>
                                              <p:pRg st="0" end="0"/>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46">
                                            <p:txEl>
                                              <p:pRg st="0" end="0"/>
                                            </p:txEl>
                                          </p:spTgt>
                                        </p:tgtEl>
                                      </p:cBhvr>
                                      <p:to x="100000" y="60000"/>
                                    </p:animScale>
                                    <p:animScale>
                                      <p:cBhvr>
                                        <p:cTn id="70" dur="166" decel="50000">
                                          <p:stCondLst>
                                            <p:cond delay="676"/>
                                          </p:stCondLst>
                                        </p:cTn>
                                        <p:tgtEl>
                                          <p:spTgt spid="46">
                                            <p:txEl>
                                              <p:pRg st="0" end="0"/>
                                            </p:txEl>
                                          </p:spTgt>
                                        </p:tgtEl>
                                      </p:cBhvr>
                                      <p:to x="100000" y="100000"/>
                                    </p:animScale>
                                    <p:animScale>
                                      <p:cBhvr>
                                        <p:cTn id="71" dur="26">
                                          <p:stCondLst>
                                            <p:cond delay="1312"/>
                                          </p:stCondLst>
                                        </p:cTn>
                                        <p:tgtEl>
                                          <p:spTgt spid="46">
                                            <p:txEl>
                                              <p:pRg st="0" end="0"/>
                                            </p:txEl>
                                          </p:spTgt>
                                        </p:tgtEl>
                                      </p:cBhvr>
                                      <p:to x="100000" y="80000"/>
                                    </p:animScale>
                                    <p:animScale>
                                      <p:cBhvr>
                                        <p:cTn id="72" dur="166" decel="50000">
                                          <p:stCondLst>
                                            <p:cond delay="1338"/>
                                          </p:stCondLst>
                                        </p:cTn>
                                        <p:tgtEl>
                                          <p:spTgt spid="46">
                                            <p:txEl>
                                              <p:pRg st="0" end="0"/>
                                            </p:txEl>
                                          </p:spTgt>
                                        </p:tgtEl>
                                      </p:cBhvr>
                                      <p:to x="100000" y="100000"/>
                                    </p:animScale>
                                    <p:animScale>
                                      <p:cBhvr>
                                        <p:cTn id="73" dur="26">
                                          <p:stCondLst>
                                            <p:cond delay="1642"/>
                                          </p:stCondLst>
                                        </p:cTn>
                                        <p:tgtEl>
                                          <p:spTgt spid="46">
                                            <p:txEl>
                                              <p:pRg st="0" end="0"/>
                                            </p:txEl>
                                          </p:spTgt>
                                        </p:tgtEl>
                                      </p:cBhvr>
                                      <p:to x="100000" y="90000"/>
                                    </p:animScale>
                                    <p:animScale>
                                      <p:cBhvr>
                                        <p:cTn id="74" dur="166" decel="50000">
                                          <p:stCondLst>
                                            <p:cond delay="1668"/>
                                          </p:stCondLst>
                                        </p:cTn>
                                        <p:tgtEl>
                                          <p:spTgt spid="46">
                                            <p:txEl>
                                              <p:pRg st="0" end="0"/>
                                            </p:txEl>
                                          </p:spTgt>
                                        </p:tgtEl>
                                      </p:cBhvr>
                                      <p:to x="100000" y="100000"/>
                                    </p:animScale>
                                    <p:animScale>
                                      <p:cBhvr>
                                        <p:cTn id="75" dur="26">
                                          <p:stCondLst>
                                            <p:cond delay="1808"/>
                                          </p:stCondLst>
                                        </p:cTn>
                                        <p:tgtEl>
                                          <p:spTgt spid="46">
                                            <p:txEl>
                                              <p:pRg st="0" end="0"/>
                                            </p:txEl>
                                          </p:spTgt>
                                        </p:tgtEl>
                                      </p:cBhvr>
                                      <p:to x="100000" y="95000"/>
                                    </p:animScale>
                                    <p:animScale>
                                      <p:cBhvr>
                                        <p:cTn id="76" dur="166" decel="50000">
                                          <p:stCondLst>
                                            <p:cond delay="1834"/>
                                          </p:stCondLst>
                                        </p:cTn>
                                        <p:tgtEl>
                                          <p:spTgt spid="46">
                                            <p:txEl>
                                              <p:pRg st="0" end="0"/>
                                            </p:txEl>
                                          </p:spTgt>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randombar(horizontal)">
                                      <p:cBhvr>
                                        <p:cTn id="91" dur="500"/>
                                        <p:tgtEl>
                                          <p:spTgt spid="20"/>
                                        </p:tgtEl>
                                      </p:cBhvr>
                                    </p:animEffect>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randombar(horizontal)">
                                      <p:cBhvr>
                                        <p:cTn id="96" dur="500"/>
                                        <p:tgtEl>
                                          <p:spTgt spid="49"/>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nodeType="click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barn(inVertical)">
                                      <p:cBhvr>
                                        <p:cTn id="101" dur="500"/>
                                        <p:tgtEl>
                                          <p:spTgt spid="24"/>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54"/>
                                        </p:tgtEl>
                                        <p:attrNameLst>
                                          <p:attrName>style.visibility</p:attrName>
                                        </p:attrNameLst>
                                      </p:cBhvr>
                                      <p:to>
                                        <p:strVal val="visible"/>
                                      </p:to>
                                    </p:set>
                                    <p:animEffect transition="in" filter="barn(inVertical)">
                                      <p:cBhvr>
                                        <p:cTn id="106" dur="500"/>
                                        <p:tgtEl>
                                          <p:spTgt spid="5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fade">
                                      <p:cBhvr>
                                        <p:cTn id="116" dur="500"/>
                                        <p:tgtEl>
                                          <p:spTgt spid="2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3">
                                            <p:txEl>
                                              <p:pRg st="1" end="1"/>
                                            </p:txEl>
                                          </p:spTgt>
                                        </p:tgtEl>
                                        <p:attrNameLst>
                                          <p:attrName>style.visibility</p:attrName>
                                        </p:attrNameLst>
                                      </p:cBhvr>
                                      <p:to>
                                        <p:strVal val="visible"/>
                                      </p:to>
                                    </p:set>
                                    <p:animEffect transition="in" filter="fade">
                                      <p:cBhvr>
                                        <p:cTn id="121" dur="500"/>
                                        <p:tgtEl>
                                          <p:spTgt spid="3">
                                            <p:txEl>
                                              <p:pRg st="1" end="1"/>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6" presetClass="entr" presetSubtype="21" fill="hold" nodeType="clickEffect">
                                  <p:stCondLst>
                                    <p:cond delay="0"/>
                                  </p:stCondLst>
                                  <p:childTnLst>
                                    <p:set>
                                      <p:cBhvr>
                                        <p:cTn id="125" dur="1" fill="hold">
                                          <p:stCondLst>
                                            <p:cond delay="0"/>
                                          </p:stCondLst>
                                        </p:cTn>
                                        <p:tgtEl>
                                          <p:spTgt spid="33"/>
                                        </p:tgtEl>
                                        <p:attrNameLst>
                                          <p:attrName>style.visibility</p:attrName>
                                        </p:attrNameLst>
                                      </p:cBhvr>
                                      <p:to>
                                        <p:strVal val="visible"/>
                                      </p:to>
                                    </p:set>
                                    <p:animEffect transition="in" filter="barn(inVertical)">
                                      <p:cBhvr>
                                        <p:cTn id="126" dur="500"/>
                                        <p:tgtEl>
                                          <p:spTgt spid="33"/>
                                        </p:tgtEl>
                                      </p:cBhvr>
                                    </p:animEffect>
                                  </p:childTnLst>
                                </p:cTn>
                              </p:par>
                            </p:childTnLst>
                          </p:cTn>
                        </p:par>
                      </p:childTnLst>
                    </p:cTn>
                  </p:par>
                  <p:par>
                    <p:cTn id="127" fill="hold">
                      <p:stCondLst>
                        <p:cond delay="indefinite"/>
                      </p:stCondLst>
                      <p:childTnLst>
                        <p:par>
                          <p:cTn id="128" fill="hold">
                            <p:stCondLst>
                              <p:cond delay="0"/>
                            </p:stCondLst>
                            <p:childTnLst>
                              <p:par>
                                <p:cTn id="129" presetID="26" presetClass="entr" presetSubtype="0" fill="hold" nodeType="clickEffect">
                                  <p:stCondLst>
                                    <p:cond delay="0"/>
                                  </p:stCondLst>
                                  <p:childTnLst>
                                    <p:set>
                                      <p:cBhvr>
                                        <p:cTn id="130" dur="1" fill="hold">
                                          <p:stCondLst>
                                            <p:cond delay="0"/>
                                          </p:stCondLst>
                                        </p:cTn>
                                        <p:tgtEl>
                                          <p:spTgt spid="63">
                                            <p:txEl>
                                              <p:pRg st="0" end="0"/>
                                            </p:txEl>
                                          </p:spTgt>
                                        </p:tgtEl>
                                        <p:attrNameLst>
                                          <p:attrName>style.visibility</p:attrName>
                                        </p:attrNameLst>
                                      </p:cBhvr>
                                      <p:to>
                                        <p:strVal val="visible"/>
                                      </p:to>
                                    </p:set>
                                    <p:animEffect transition="in" filter="wipe(down)">
                                      <p:cBhvr>
                                        <p:cTn id="131" dur="580">
                                          <p:stCondLst>
                                            <p:cond delay="0"/>
                                          </p:stCondLst>
                                        </p:cTn>
                                        <p:tgtEl>
                                          <p:spTgt spid="63">
                                            <p:txEl>
                                              <p:pRg st="0" end="0"/>
                                            </p:txEl>
                                          </p:spTgt>
                                        </p:tgtEl>
                                      </p:cBhvr>
                                    </p:animEffect>
                                    <p:anim calcmode="lin" valueType="num">
                                      <p:cBhvr>
                                        <p:cTn id="132" dur="1822" tmFilter="0,0; 0.14,0.36; 0.43,0.73; 0.71,0.91; 1.0,1.0">
                                          <p:stCondLst>
                                            <p:cond delay="0"/>
                                          </p:stCondLst>
                                        </p:cTn>
                                        <p:tgtEl>
                                          <p:spTgt spid="63">
                                            <p:txEl>
                                              <p:pRg st="0" end="0"/>
                                            </p:txEl>
                                          </p:spTgt>
                                        </p:tgtEl>
                                        <p:attrNameLst>
                                          <p:attrName>ppt_x</p:attrName>
                                        </p:attrNameLst>
                                      </p:cBhvr>
                                      <p:tavLst>
                                        <p:tav tm="0">
                                          <p:val>
                                            <p:strVal val="#ppt_x-0.25"/>
                                          </p:val>
                                        </p:tav>
                                        <p:tav tm="100000">
                                          <p:val>
                                            <p:strVal val="#ppt_x"/>
                                          </p:val>
                                        </p:tav>
                                      </p:tavLst>
                                    </p:anim>
                                    <p:anim calcmode="lin" valueType="num">
                                      <p:cBhvr>
                                        <p:cTn id="133" dur="664" tmFilter="0.0,0.0; 0.25,0.07; 0.50,0.2; 0.75,0.467; 1.0,1.0">
                                          <p:stCondLst>
                                            <p:cond delay="0"/>
                                          </p:stCondLst>
                                        </p:cTn>
                                        <p:tgtEl>
                                          <p:spTgt spid="63">
                                            <p:txEl>
                                              <p:pRg st="0" end="0"/>
                                            </p:txEl>
                                          </p:spTgt>
                                        </p:tgtEl>
                                        <p:attrNameLst>
                                          <p:attrName>ppt_y</p:attrName>
                                        </p:attrNameLst>
                                      </p:cBhvr>
                                      <p:tavLst>
                                        <p:tav tm="0" fmla="#ppt_y-sin(pi*$)/3">
                                          <p:val>
                                            <p:fltVal val="0.5"/>
                                          </p:val>
                                        </p:tav>
                                        <p:tav tm="100000">
                                          <p:val>
                                            <p:fltVal val="1"/>
                                          </p:val>
                                        </p:tav>
                                      </p:tavLst>
                                    </p:anim>
                                    <p:anim calcmode="lin" valueType="num">
                                      <p:cBhvr>
                                        <p:cTn id="134" dur="664" tmFilter="0, 0; 0.125,0.2665; 0.25,0.4; 0.375,0.465; 0.5,0.5;  0.625,0.535; 0.75,0.6; 0.875,0.7335; 1,1">
                                          <p:stCondLst>
                                            <p:cond delay="664"/>
                                          </p:stCondLst>
                                        </p:cTn>
                                        <p:tgtEl>
                                          <p:spTgt spid="63">
                                            <p:txEl>
                                              <p:pRg st="0" end="0"/>
                                            </p:txEl>
                                          </p:spTgt>
                                        </p:tgtEl>
                                        <p:attrNameLst>
                                          <p:attrName>ppt_y</p:attrName>
                                        </p:attrNameLst>
                                      </p:cBhvr>
                                      <p:tavLst>
                                        <p:tav tm="0" fmla="#ppt_y-sin(pi*$)/9">
                                          <p:val>
                                            <p:fltVal val="0"/>
                                          </p:val>
                                        </p:tav>
                                        <p:tav tm="100000">
                                          <p:val>
                                            <p:fltVal val="1"/>
                                          </p:val>
                                        </p:tav>
                                      </p:tavLst>
                                    </p:anim>
                                    <p:anim calcmode="lin" valueType="num">
                                      <p:cBhvr>
                                        <p:cTn id="135" dur="332" tmFilter="0, 0; 0.125,0.2665; 0.25,0.4; 0.375,0.465; 0.5,0.5;  0.625,0.535; 0.75,0.6; 0.875,0.7335; 1,1">
                                          <p:stCondLst>
                                            <p:cond delay="1324"/>
                                          </p:stCondLst>
                                        </p:cTn>
                                        <p:tgtEl>
                                          <p:spTgt spid="63">
                                            <p:txEl>
                                              <p:pRg st="0" end="0"/>
                                            </p:txEl>
                                          </p:spTgt>
                                        </p:tgtEl>
                                        <p:attrNameLst>
                                          <p:attrName>ppt_y</p:attrName>
                                        </p:attrNameLst>
                                      </p:cBhvr>
                                      <p:tavLst>
                                        <p:tav tm="0" fmla="#ppt_y-sin(pi*$)/27">
                                          <p:val>
                                            <p:fltVal val="0"/>
                                          </p:val>
                                        </p:tav>
                                        <p:tav tm="100000">
                                          <p:val>
                                            <p:fltVal val="1"/>
                                          </p:val>
                                        </p:tav>
                                      </p:tavLst>
                                    </p:anim>
                                    <p:anim calcmode="lin" valueType="num">
                                      <p:cBhvr>
                                        <p:cTn id="136" dur="164" tmFilter="0, 0; 0.125,0.2665; 0.25,0.4; 0.375,0.465; 0.5,0.5;  0.625,0.535; 0.75,0.6; 0.875,0.7335; 1,1">
                                          <p:stCondLst>
                                            <p:cond delay="1656"/>
                                          </p:stCondLst>
                                        </p:cTn>
                                        <p:tgtEl>
                                          <p:spTgt spid="63">
                                            <p:txEl>
                                              <p:pRg st="0" end="0"/>
                                            </p:txEl>
                                          </p:spTgt>
                                        </p:tgtEl>
                                        <p:attrNameLst>
                                          <p:attrName>ppt_y</p:attrName>
                                        </p:attrNameLst>
                                      </p:cBhvr>
                                      <p:tavLst>
                                        <p:tav tm="0" fmla="#ppt_y-sin(pi*$)/81">
                                          <p:val>
                                            <p:fltVal val="0"/>
                                          </p:val>
                                        </p:tav>
                                        <p:tav tm="100000">
                                          <p:val>
                                            <p:fltVal val="1"/>
                                          </p:val>
                                        </p:tav>
                                      </p:tavLst>
                                    </p:anim>
                                    <p:animScale>
                                      <p:cBhvr>
                                        <p:cTn id="137" dur="26">
                                          <p:stCondLst>
                                            <p:cond delay="650"/>
                                          </p:stCondLst>
                                        </p:cTn>
                                        <p:tgtEl>
                                          <p:spTgt spid="63">
                                            <p:txEl>
                                              <p:pRg st="0" end="0"/>
                                            </p:txEl>
                                          </p:spTgt>
                                        </p:tgtEl>
                                      </p:cBhvr>
                                      <p:to x="100000" y="60000"/>
                                    </p:animScale>
                                    <p:animScale>
                                      <p:cBhvr>
                                        <p:cTn id="138" dur="166" decel="50000">
                                          <p:stCondLst>
                                            <p:cond delay="676"/>
                                          </p:stCondLst>
                                        </p:cTn>
                                        <p:tgtEl>
                                          <p:spTgt spid="63">
                                            <p:txEl>
                                              <p:pRg st="0" end="0"/>
                                            </p:txEl>
                                          </p:spTgt>
                                        </p:tgtEl>
                                      </p:cBhvr>
                                      <p:to x="100000" y="100000"/>
                                    </p:animScale>
                                    <p:animScale>
                                      <p:cBhvr>
                                        <p:cTn id="139" dur="26">
                                          <p:stCondLst>
                                            <p:cond delay="1312"/>
                                          </p:stCondLst>
                                        </p:cTn>
                                        <p:tgtEl>
                                          <p:spTgt spid="63">
                                            <p:txEl>
                                              <p:pRg st="0" end="0"/>
                                            </p:txEl>
                                          </p:spTgt>
                                        </p:tgtEl>
                                      </p:cBhvr>
                                      <p:to x="100000" y="80000"/>
                                    </p:animScale>
                                    <p:animScale>
                                      <p:cBhvr>
                                        <p:cTn id="140" dur="166" decel="50000">
                                          <p:stCondLst>
                                            <p:cond delay="1338"/>
                                          </p:stCondLst>
                                        </p:cTn>
                                        <p:tgtEl>
                                          <p:spTgt spid="63">
                                            <p:txEl>
                                              <p:pRg st="0" end="0"/>
                                            </p:txEl>
                                          </p:spTgt>
                                        </p:tgtEl>
                                      </p:cBhvr>
                                      <p:to x="100000" y="100000"/>
                                    </p:animScale>
                                    <p:animScale>
                                      <p:cBhvr>
                                        <p:cTn id="141" dur="26">
                                          <p:stCondLst>
                                            <p:cond delay="1642"/>
                                          </p:stCondLst>
                                        </p:cTn>
                                        <p:tgtEl>
                                          <p:spTgt spid="63">
                                            <p:txEl>
                                              <p:pRg st="0" end="0"/>
                                            </p:txEl>
                                          </p:spTgt>
                                        </p:tgtEl>
                                      </p:cBhvr>
                                      <p:to x="100000" y="90000"/>
                                    </p:animScale>
                                    <p:animScale>
                                      <p:cBhvr>
                                        <p:cTn id="142" dur="166" decel="50000">
                                          <p:stCondLst>
                                            <p:cond delay="1668"/>
                                          </p:stCondLst>
                                        </p:cTn>
                                        <p:tgtEl>
                                          <p:spTgt spid="63">
                                            <p:txEl>
                                              <p:pRg st="0" end="0"/>
                                            </p:txEl>
                                          </p:spTgt>
                                        </p:tgtEl>
                                      </p:cBhvr>
                                      <p:to x="100000" y="100000"/>
                                    </p:animScale>
                                    <p:animScale>
                                      <p:cBhvr>
                                        <p:cTn id="143" dur="26">
                                          <p:stCondLst>
                                            <p:cond delay="1808"/>
                                          </p:stCondLst>
                                        </p:cTn>
                                        <p:tgtEl>
                                          <p:spTgt spid="63">
                                            <p:txEl>
                                              <p:pRg st="0" end="0"/>
                                            </p:txEl>
                                          </p:spTgt>
                                        </p:tgtEl>
                                      </p:cBhvr>
                                      <p:to x="100000" y="95000"/>
                                    </p:animScale>
                                    <p:animScale>
                                      <p:cBhvr>
                                        <p:cTn id="144" dur="166" decel="50000">
                                          <p:stCondLst>
                                            <p:cond delay="1834"/>
                                          </p:stCondLst>
                                        </p:cTn>
                                        <p:tgtEl>
                                          <p:spTgt spid="63">
                                            <p:txEl>
                                              <p:pRg st="0" end="0"/>
                                            </p:txEl>
                                          </p:spTgt>
                                        </p:tgtEl>
                                      </p:cBhvr>
                                      <p:to x="100000" y="100000"/>
                                    </p:animScale>
                                  </p:childTnLst>
                                </p:cTn>
                              </p:par>
                            </p:childTnLst>
                          </p:cTn>
                        </p:par>
                      </p:childTnLst>
                    </p:cTn>
                  </p:par>
                  <p:par>
                    <p:cTn id="145" fill="hold">
                      <p:stCondLst>
                        <p:cond delay="indefinite"/>
                      </p:stCondLst>
                      <p:childTnLst>
                        <p:par>
                          <p:cTn id="146" fill="hold">
                            <p:stCondLst>
                              <p:cond delay="0"/>
                            </p:stCondLst>
                            <p:childTnLst>
                              <p:par>
                                <p:cTn id="147" presetID="26" presetClass="entr" presetSubtype="0" fill="hold" grpId="0" nodeType="clickEffect">
                                  <p:stCondLst>
                                    <p:cond delay="0"/>
                                  </p:stCondLst>
                                  <p:childTnLst>
                                    <p:set>
                                      <p:cBhvr>
                                        <p:cTn id="148" dur="1" fill="hold">
                                          <p:stCondLst>
                                            <p:cond delay="0"/>
                                          </p:stCondLst>
                                        </p:cTn>
                                        <p:tgtEl>
                                          <p:spTgt spid="64"/>
                                        </p:tgtEl>
                                        <p:attrNameLst>
                                          <p:attrName>style.visibility</p:attrName>
                                        </p:attrNameLst>
                                      </p:cBhvr>
                                      <p:to>
                                        <p:strVal val="visible"/>
                                      </p:to>
                                    </p:set>
                                    <p:animEffect transition="in" filter="wipe(down)">
                                      <p:cBhvr>
                                        <p:cTn id="149" dur="580">
                                          <p:stCondLst>
                                            <p:cond delay="0"/>
                                          </p:stCondLst>
                                        </p:cTn>
                                        <p:tgtEl>
                                          <p:spTgt spid="64"/>
                                        </p:tgtEl>
                                      </p:cBhvr>
                                    </p:animEffect>
                                    <p:anim calcmode="lin" valueType="num">
                                      <p:cBhvr>
                                        <p:cTn id="150" dur="1822"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151" dur="664"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152" dur="664" tmFilter="0, 0; 0.125,0.2665; 0.25,0.4; 0.375,0.465; 0.5,0.5;  0.625,0.535; 0.75,0.6; 0.875,0.7335; 1,1">
                                          <p:stCondLst>
                                            <p:cond delay="664"/>
                                          </p:stCondLst>
                                        </p:cTn>
                                        <p:tgtEl>
                                          <p:spTgt spid="64"/>
                                        </p:tgtEl>
                                        <p:attrNameLst>
                                          <p:attrName>ppt_y</p:attrName>
                                        </p:attrNameLst>
                                      </p:cBhvr>
                                      <p:tavLst>
                                        <p:tav tm="0" fmla="#ppt_y-sin(pi*$)/9">
                                          <p:val>
                                            <p:fltVal val="0"/>
                                          </p:val>
                                        </p:tav>
                                        <p:tav tm="100000">
                                          <p:val>
                                            <p:fltVal val="1"/>
                                          </p:val>
                                        </p:tav>
                                      </p:tavLst>
                                    </p:anim>
                                    <p:anim calcmode="lin" valueType="num">
                                      <p:cBhvr>
                                        <p:cTn id="153" dur="332" tmFilter="0, 0; 0.125,0.2665; 0.25,0.4; 0.375,0.465; 0.5,0.5;  0.625,0.535; 0.75,0.6; 0.875,0.7335; 1,1">
                                          <p:stCondLst>
                                            <p:cond delay="1324"/>
                                          </p:stCondLst>
                                        </p:cTn>
                                        <p:tgtEl>
                                          <p:spTgt spid="64"/>
                                        </p:tgtEl>
                                        <p:attrNameLst>
                                          <p:attrName>ppt_y</p:attrName>
                                        </p:attrNameLst>
                                      </p:cBhvr>
                                      <p:tavLst>
                                        <p:tav tm="0" fmla="#ppt_y-sin(pi*$)/27">
                                          <p:val>
                                            <p:fltVal val="0"/>
                                          </p:val>
                                        </p:tav>
                                        <p:tav tm="100000">
                                          <p:val>
                                            <p:fltVal val="1"/>
                                          </p:val>
                                        </p:tav>
                                      </p:tavLst>
                                    </p:anim>
                                    <p:anim calcmode="lin" valueType="num">
                                      <p:cBhvr>
                                        <p:cTn id="154" dur="164" tmFilter="0, 0; 0.125,0.2665; 0.25,0.4; 0.375,0.465; 0.5,0.5;  0.625,0.535; 0.75,0.6; 0.875,0.7335; 1,1">
                                          <p:stCondLst>
                                            <p:cond delay="1656"/>
                                          </p:stCondLst>
                                        </p:cTn>
                                        <p:tgtEl>
                                          <p:spTgt spid="64"/>
                                        </p:tgtEl>
                                        <p:attrNameLst>
                                          <p:attrName>ppt_y</p:attrName>
                                        </p:attrNameLst>
                                      </p:cBhvr>
                                      <p:tavLst>
                                        <p:tav tm="0" fmla="#ppt_y-sin(pi*$)/81">
                                          <p:val>
                                            <p:fltVal val="0"/>
                                          </p:val>
                                        </p:tav>
                                        <p:tav tm="100000">
                                          <p:val>
                                            <p:fltVal val="1"/>
                                          </p:val>
                                        </p:tav>
                                      </p:tavLst>
                                    </p:anim>
                                    <p:animScale>
                                      <p:cBhvr>
                                        <p:cTn id="155" dur="26">
                                          <p:stCondLst>
                                            <p:cond delay="650"/>
                                          </p:stCondLst>
                                        </p:cTn>
                                        <p:tgtEl>
                                          <p:spTgt spid="64"/>
                                        </p:tgtEl>
                                      </p:cBhvr>
                                      <p:to x="100000" y="60000"/>
                                    </p:animScale>
                                    <p:animScale>
                                      <p:cBhvr>
                                        <p:cTn id="156" dur="166" decel="50000">
                                          <p:stCondLst>
                                            <p:cond delay="676"/>
                                          </p:stCondLst>
                                        </p:cTn>
                                        <p:tgtEl>
                                          <p:spTgt spid="64"/>
                                        </p:tgtEl>
                                      </p:cBhvr>
                                      <p:to x="100000" y="100000"/>
                                    </p:animScale>
                                    <p:animScale>
                                      <p:cBhvr>
                                        <p:cTn id="157" dur="26">
                                          <p:stCondLst>
                                            <p:cond delay="1312"/>
                                          </p:stCondLst>
                                        </p:cTn>
                                        <p:tgtEl>
                                          <p:spTgt spid="64"/>
                                        </p:tgtEl>
                                      </p:cBhvr>
                                      <p:to x="100000" y="80000"/>
                                    </p:animScale>
                                    <p:animScale>
                                      <p:cBhvr>
                                        <p:cTn id="158" dur="166" decel="50000">
                                          <p:stCondLst>
                                            <p:cond delay="1338"/>
                                          </p:stCondLst>
                                        </p:cTn>
                                        <p:tgtEl>
                                          <p:spTgt spid="64"/>
                                        </p:tgtEl>
                                      </p:cBhvr>
                                      <p:to x="100000" y="100000"/>
                                    </p:animScale>
                                    <p:animScale>
                                      <p:cBhvr>
                                        <p:cTn id="159" dur="26">
                                          <p:stCondLst>
                                            <p:cond delay="1642"/>
                                          </p:stCondLst>
                                        </p:cTn>
                                        <p:tgtEl>
                                          <p:spTgt spid="64"/>
                                        </p:tgtEl>
                                      </p:cBhvr>
                                      <p:to x="100000" y="90000"/>
                                    </p:animScale>
                                    <p:animScale>
                                      <p:cBhvr>
                                        <p:cTn id="160" dur="166" decel="50000">
                                          <p:stCondLst>
                                            <p:cond delay="1668"/>
                                          </p:stCondLst>
                                        </p:cTn>
                                        <p:tgtEl>
                                          <p:spTgt spid="64"/>
                                        </p:tgtEl>
                                      </p:cBhvr>
                                      <p:to x="100000" y="100000"/>
                                    </p:animScale>
                                    <p:animScale>
                                      <p:cBhvr>
                                        <p:cTn id="161" dur="26">
                                          <p:stCondLst>
                                            <p:cond delay="1808"/>
                                          </p:stCondLst>
                                        </p:cTn>
                                        <p:tgtEl>
                                          <p:spTgt spid="64"/>
                                        </p:tgtEl>
                                      </p:cBhvr>
                                      <p:to x="100000" y="95000"/>
                                    </p:animScale>
                                    <p:animScale>
                                      <p:cBhvr>
                                        <p:cTn id="162" dur="166" decel="50000">
                                          <p:stCondLst>
                                            <p:cond delay="1834"/>
                                          </p:stCondLst>
                                        </p:cTn>
                                        <p:tgtEl>
                                          <p:spTgt spid="64"/>
                                        </p:tgtEl>
                                      </p:cBhvr>
                                      <p:to x="100000" y="100000"/>
                                    </p:animScale>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66"/>
                                        </p:tgtEl>
                                        <p:attrNameLst>
                                          <p:attrName>style.visibility</p:attrName>
                                        </p:attrNameLst>
                                      </p:cBhvr>
                                      <p:to>
                                        <p:strVal val="visible"/>
                                      </p:to>
                                    </p:set>
                                    <p:animEffect transition="in" filter="fade">
                                      <p:cBhvr>
                                        <p:cTn id="167" dur="500"/>
                                        <p:tgtEl>
                                          <p:spTgt spid="66"/>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65"/>
                                        </p:tgtEl>
                                        <p:attrNameLst>
                                          <p:attrName>style.visibility</p:attrName>
                                        </p:attrNameLst>
                                      </p:cBhvr>
                                      <p:to>
                                        <p:strVal val="visible"/>
                                      </p:to>
                                    </p:set>
                                    <p:animEffect transition="in" filter="fade">
                                      <p:cBhvr>
                                        <p:cTn id="172" dur="500"/>
                                        <p:tgtEl>
                                          <p:spTgt spid="65"/>
                                        </p:tgtEl>
                                      </p:cBhvr>
                                    </p:animEffect>
                                  </p:childTnLst>
                                </p:cTn>
                              </p:par>
                            </p:childTnLst>
                          </p:cTn>
                        </p:par>
                      </p:childTnLst>
                    </p:cTn>
                  </p:par>
                  <p:par>
                    <p:cTn id="173" fill="hold">
                      <p:stCondLst>
                        <p:cond delay="indefinite"/>
                      </p:stCondLst>
                      <p:childTnLst>
                        <p:par>
                          <p:cTn id="174" fill="hold">
                            <p:stCondLst>
                              <p:cond delay="0"/>
                            </p:stCondLst>
                            <p:childTnLst>
                              <p:par>
                                <p:cTn id="175" presetID="53" presetClass="entr" presetSubtype="16" fill="hold" nodeType="clickEffect">
                                  <p:stCondLst>
                                    <p:cond delay="0"/>
                                  </p:stCondLst>
                                  <p:childTnLst>
                                    <p:set>
                                      <p:cBhvr>
                                        <p:cTn id="176" dur="1" fill="hold">
                                          <p:stCondLst>
                                            <p:cond delay="0"/>
                                          </p:stCondLst>
                                        </p:cTn>
                                        <p:tgtEl>
                                          <p:spTgt spid="57"/>
                                        </p:tgtEl>
                                        <p:attrNameLst>
                                          <p:attrName>style.visibility</p:attrName>
                                        </p:attrNameLst>
                                      </p:cBhvr>
                                      <p:to>
                                        <p:strVal val="visible"/>
                                      </p:to>
                                    </p:set>
                                    <p:anim calcmode="lin" valueType="num">
                                      <p:cBhvr>
                                        <p:cTn id="177" dur="500" fill="hold"/>
                                        <p:tgtEl>
                                          <p:spTgt spid="57"/>
                                        </p:tgtEl>
                                        <p:attrNameLst>
                                          <p:attrName>ppt_w</p:attrName>
                                        </p:attrNameLst>
                                      </p:cBhvr>
                                      <p:tavLst>
                                        <p:tav tm="0">
                                          <p:val>
                                            <p:fltVal val="0"/>
                                          </p:val>
                                        </p:tav>
                                        <p:tav tm="100000">
                                          <p:val>
                                            <p:strVal val="#ppt_w"/>
                                          </p:val>
                                        </p:tav>
                                      </p:tavLst>
                                    </p:anim>
                                    <p:anim calcmode="lin" valueType="num">
                                      <p:cBhvr>
                                        <p:cTn id="178" dur="500" fill="hold"/>
                                        <p:tgtEl>
                                          <p:spTgt spid="57"/>
                                        </p:tgtEl>
                                        <p:attrNameLst>
                                          <p:attrName>ppt_h</p:attrName>
                                        </p:attrNameLst>
                                      </p:cBhvr>
                                      <p:tavLst>
                                        <p:tav tm="0">
                                          <p:val>
                                            <p:fltVal val="0"/>
                                          </p:val>
                                        </p:tav>
                                        <p:tav tm="100000">
                                          <p:val>
                                            <p:strVal val="#ppt_h"/>
                                          </p:val>
                                        </p:tav>
                                      </p:tavLst>
                                    </p:anim>
                                    <p:animEffect transition="in" filter="fade">
                                      <p:cBhvr>
                                        <p:cTn id="179" dur="500"/>
                                        <p:tgtEl>
                                          <p:spTgt spid="57"/>
                                        </p:tgtEl>
                                      </p:cBhvr>
                                    </p:animEffect>
                                  </p:childTnLst>
                                </p:cTn>
                              </p:par>
                            </p:childTnLst>
                          </p:cTn>
                        </p:par>
                      </p:childTnLst>
                    </p:cTn>
                  </p:par>
                  <p:par>
                    <p:cTn id="180" fill="hold">
                      <p:stCondLst>
                        <p:cond delay="indefinite"/>
                      </p:stCondLst>
                      <p:childTnLst>
                        <p:par>
                          <p:cTn id="181" fill="hold">
                            <p:stCondLst>
                              <p:cond delay="0"/>
                            </p:stCondLst>
                            <p:childTnLst>
                              <p:par>
                                <p:cTn id="182" presetID="53" presetClass="entr" presetSubtype="16" fill="hold" nodeType="clickEffect">
                                  <p:stCondLst>
                                    <p:cond delay="0"/>
                                  </p:stCondLst>
                                  <p:childTnLst>
                                    <p:set>
                                      <p:cBhvr>
                                        <p:cTn id="183" dur="1" fill="hold">
                                          <p:stCondLst>
                                            <p:cond delay="0"/>
                                          </p:stCondLst>
                                        </p:cTn>
                                        <p:tgtEl>
                                          <p:spTgt spid="59"/>
                                        </p:tgtEl>
                                        <p:attrNameLst>
                                          <p:attrName>style.visibility</p:attrName>
                                        </p:attrNameLst>
                                      </p:cBhvr>
                                      <p:to>
                                        <p:strVal val="visible"/>
                                      </p:to>
                                    </p:set>
                                    <p:anim calcmode="lin" valueType="num">
                                      <p:cBhvr>
                                        <p:cTn id="184" dur="500" fill="hold"/>
                                        <p:tgtEl>
                                          <p:spTgt spid="59"/>
                                        </p:tgtEl>
                                        <p:attrNameLst>
                                          <p:attrName>ppt_w</p:attrName>
                                        </p:attrNameLst>
                                      </p:cBhvr>
                                      <p:tavLst>
                                        <p:tav tm="0">
                                          <p:val>
                                            <p:fltVal val="0"/>
                                          </p:val>
                                        </p:tav>
                                        <p:tav tm="100000">
                                          <p:val>
                                            <p:strVal val="#ppt_w"/>
                                          </p:val>
                                        </p:tav>
                                      </p:tavLst>
                                    </p:anim>
                                    <p:anim calcmode="lin" valueType="num">
                                      <p:cBhvr>
                                        <p:cTn id="185" dur="500" fill="hold"/>
                                        <p:tgtEl>
                                          <p:spTgt spid="59"/>
                                        </p:tgtEl>
                                        <p:attrNameLst>
                                          <p:attrName>ppt_h</p:attrName>
                                        </p:attrNameLst>
                                      </p:cBhvr>
                                      <p:tavLst>
                                        <p:tav tm="0">
                                          <p:val>
                                            <p:fltVal val="0"/>
                                          </p:val>
                                        </p:tav>
                                        <p:tav tm="100000">
                                          <p:val>
                                            <p:strVal val="#ppt_h"/>
                                          </p:val>
                                        </p:tav>
                                      </p:tavLst>
                                    </p:anim>
                                    <p:animEffect transition="in" filter="fade">
                                      <p:cBhvr>
                                        <p:cTn id="186" dur="500"/>
                                        <p:tgtEl>
                                          <p:spTgt spid="59"/>
                                        </p:tgtEl>
                                      </p:cBhvr>
                                    </p:animEffect>
                                  </p:childTnLst>
                                </p:cTn>
                              </p:par>
                            </p:childTnLst>
                          </p:cTn>
                        </p:par>
                      </p:childTnLst>
                    </p:cTn>
                  </p:par>
                  <p:par>
                    <p:cTn id="187" fill="hold">
                      <p:stCondLst>
                        <p:cond delay="indefinite"/>
                      </p:stCondLst>
                      <p:childTnLst>
                        <p:par>
                          <p:cTn id="188" fill="hold">
                            <p:stCondLst>
                              <p:cond delay="0"/>
                            </p:stCondLst>
                            <p:childTnLst>
                              <p:par>
                                <p:cTn id="189" presetID="16" presetClass="entr" presetSubtype="21" fill="hold" nodeType="clickEffect">
                                  <p:stCondLst>
                                    <p:cond delay="0"/>
                                  </p:stCondLst>
                                  <p:childTnLst>
                                    <p:set>
                                      <p:cBhvr>
                                        <p:cTn id="190" dur="1" fill="hold">
                                          <p:stCondLst>
                                            <p:cond delay="0"/>
                                          </p:stCondLst>
                                        </p:cTn>
                                        <p:tgtEl>
                                          <p:spTgt spid="61"/>
                                        </p:tgtEl>
                                        <p:attrNameLst>
                                          <p:attrName>style.visibility</p:attrName>
                                        </p:attrNameLst>
                                      </p:cBhvr>
                                      <p:to>
                                        <p:strVal val="visible"/>
                                      </p:to>
                                    </p:set>
                                    <p:animEffect transition="in" filter="barn(inVertical)">
                                      <p:cBhvr>
                                        <p:cTn id="191" dur="500"/>
                                        <p:tgtEl>
                                          <p:spTgt spid="61"/>
                                        </p:tgtEl>
                                      </p:cBhvr>
                                    </p:animEffect>
                                  </p:childTnLst>
                                </p:cTn>
                              </p:par>
                            </p:childTnLst>
                          </p:cTn>
                        </p:par>
                      </p:childTnLst>
                    </p:cTn>
                  </p:par>
                  <p:par>
                    <p:cTn id="192" fill="hold">
                      <p:stCondLst>
                        <p:cond delay="indefinite"/>
                      </p:stCondLst>
                      <p:childTnLst>
                        <p:par>
                          <p:cTn id="193" fill="hold">
                            <p:stCondLst>
                              <p:cond delay="0"/>
                            </p:stCondLst>
                            <p:childTnLst>
                              <p:par>
                                <p:cTn id="194" presetID="16" presetClass="entr" presetSubtype="21" fill="hold" nodeType="clickEffect">
                                  <p:stCondLst>
                                    <p:cond delay="0"/>
                                  </p:stCondLst>
                                  <p:childTnLst>
                                    <p:set>
                                      <p:cBhvr>
                                        <p:cTn id="195" dur="1" fill="hold">
                                          <p:stCondLst>
                                            <p:cond delay="0"/>
                                          </p:stCondLst>
                                        </p:cTn>
                                        <p:tgtEl>
                                          <p:spTgt spid="58"/>
                                        </p:tgtEl>
                                        <p:attrNameLst>
                                          <p:attrName>style.visibility</p:attrName>
                                        </p:attrNameLst>
                                      </p:cBhvr>
                                      <p:to>
                                        <p:strVal val="visible"/>
                                      </p:to>
                                    </p:set>
                                    <p:animEffect transition="in" filter="barn(inVertical)">
                                      <p:cBhvr>
                                        <p:cTn id="196" dur="500"/>
                                        <p:tgtEl>
                                          <p:spTgt spid="58"/>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fade">
                                      <p:cBhvr>
                                        <p:cTn id="201" dur="500"/>
                                        <p:tgtEl>
                                          <p:spTgt spid="67"/>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68"/>
                                        </p:tgtEl>
                                        <p:attrNameLst>
                                          <p:attrName>style.visibility</p:attrName>
                                        </p:attrNameLst>
                                      </p:cBhvr>
                                      <p:to>
                                        <p:strVal val="visible"/>
                                      </p:to>
                                    </p:set>
                                    <p:animEffect transition="in" filter="fade">
                                      <p:cBhvr>
                                        <p:cTn id="206" dur="500"/>
                                        <p:tgtEl>
                                          <p:spTgt spid="68"/>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3">
                                            <p:txEl>
                                              <p:pRg st="2" end="2"/>
                                            </p:txEl>
                                          </p:spTgt>
                                        </p:tgtEl>
                                        <p:attrNameLst>
                                          <p:attrName>style.visibility</p:attrName>
                                        </p:attrNameLst>
                                      </p:cBhvr>
                                      <p:to>
                                        <p:strVal val="visible"/>
                                      </p:to>
                                    </p:set>
                                    <p:animEffect transition="in" filter="fade">
                                      <p:cBhvr>
                                        <p:cTn id="211" dur="500"/>
                                        <p:tgtEl>
                                          <p:spTgt spid="3">
                                            <p:txEl>
                                              <p:pRg st="2" end="2"/>
                                            </p:txEl>
                                          </p:spTgt>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animEffect transition="in" filter="wipe(down)">
                                      <p:cBhvr>
                                        <p:cTn id="216" dur="500"/>
                                        <p:tgtEl>
                                          <p:spTgt spid="35"/>
                                        </p:tgtEl>
                                      </p:cBhvr>
                                    </p:animEffect>
                                  </p:childTnLst>
                                </p:cTn>
                              </p:par>
                            </p:childTnLst>
                          </p:cTn>
                        </p:par>
                      </p:childTnLst>
                    </p:cTn>
                  </p:par>
                  <p:par>
                    <p:cTn id="217" fill="hold">
                      <p:stCondLst>
                        <p:cond delay="indefinite"/>
                      </p:stCondLst>
                      <p:childTnLst>
                        <p:par>
                          <p:cTn id="218" fill="hold">
                            <p:stCondLst>
                              <p:cond delay="0"/>
                            </p:stCondLst>
                            <p:childTnLst>
                              <p:par>
                                <p:cTn id="219" presetID="26" presetClass="entr" presetSubtype="0" fill="hold" nodeType="clickEffect">
                                  <p:stCondLst>
                                    <p:cond delay="0"/>
                                  </p:stCondLst>
                                  <p:childTnLst>
                                    <p:set>
                                      <p:cBhvr>
                                        <p:cTn id="220" dur="1" fill="hold">
                                          <p:stCondLst>
                                            <p:cond delay="0"/>
                                          </p:stCondLst>
                                        </p:cTn>
                                        <p:tgtEl>
                                          <p:spTgt spid="83">
                                            <p:txEl>
                                              <p:pRg st="0" end="0"/>
                                            </p:txEl>
                                          </p:spTgt>
                                        </p:tgtEl>
                                        <p:attrNameLst>
                                          <p:attrName>style.visibility</p:attrName>
                                        </p:attrNameLst>
                                      </p:cBhvr>
                                      <p:to>
                                        <p:strVal val="visible"/>
                                      </p:to>
                                    </p:set>
                                    <p:animEffect transition="in" filter="wipe(down)">
                                      <p:cBhvr>
                                        <p:cTn id="221" dur="580">
                                          <p:stCondLst>
                                            <p:cond delay="0"/>
                                          </p:stCondLst>
                                        </p:cTn>
                                        <p:tgtEl>
                                          <p:spTgt spid="83">
                                            <p:txEl>
                                              <p:pRg st="0" end="0"/>
                                            </p:txEl>
                                          </p:spTgt>
                                        </p:tgtEl>
                                      </p:cBhvr>
                                    </p:animEffect>
                                    <p:anim calcmode="lin" valueType="num">
                                      <p:cBhvr>
                                        <p:cTn id="222" dur="1822" tmFilter="0,0; 0.14,0.36; 0.43,0.73; 0.71,0.91; 1.0,1.0">
                                          <p:stCondLst>
                                            <p:cond delay="0"/>
                                          </p:stCondLst>
                                        </p:cTn>
                                        <p:tgtEl>
                                          <p:spTgt spid="83">
                                            <p:txEl>
                                              <p:pRg st="0" end="0"/>
                                            </p:txEl>
                                          </p:spTgt>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83">
                                            <p:txEl>
                                              <p:pRg st="0" end="0"/>
                                            </p:txEl>
                                          </p:spTgt>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83">
                                            <p:txEl>
                                              <p:pRg st="0" end="0"/>
                                            </p:txEl>
                                          </p:spTgt>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83">
                                            <p:txEl>
                                              <p:pRg st="0" end="0"/>
                                            </p:txEl>
                                          </p:spTgt>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83">
                                            <p:txEl>
                                              <p:pRg st="0" end="0"/>
                                            </p:txEl>
                                          </p:spTgt>
                                        </p:tgtEl>
                                        <p:attrNameLst>
                                          <p:attrName>ppt_y</p:attrName>
                                        </p:attrNameLst>
                                      </p:cBhvr>
                                      <p:tavLst>
                                        <p:tav tm="0" fmla="#ppt_y-sin(pi*$)/81">
                                          <p:val>
                                            <p:fltVal val="0"/>
                                          </p:val>
                                        </p:tav>
                                        <p:tav tm="100000">
                                          <p:val>
                                            <p:fltVal val="1"/>
                                          </p:val>
                                        </p:tav>
                                      </p:tavLst>
                                    </p:anim>
                                    <p:animScale>
                                      <p:cBhvr>
                                        <p:cTn id="227" dur="26">
                                          <p:stCondLst>
                                            <p:cond delay="650"/>
                                          </p:stCondLst>
                                        </p:cTn>
                                        <p:tgtEl>
                                          <p:spTgt spid="83">
                                            <p:txEl>
                                              <p:pRg st="0" end="0"/>
                                            </p:txEl>
                                          </p:spTgt>
                                        </p:tgtEl>
                                      </p:cBhvr>
                                      <p:to x="100000" y="60000"/>
                                    </p:animScale>
                                    <p:animScale>
                                      <p:cBhvr>
                                        <p:cTn id="228" dur="166" decel="50000">
                                          <p:stCondLst>
                                            <p:cond delay="676"/>
                                          </p:stCondLst>
                                        </p:cTn>
                                        <p:tgtEl>
                                          <p:spTgt spid="83">
                                            <p:txEl>
                                              <p:pRg st="0" end="0"/>
                                            </p:txEl>
                                          </p:spTgt>
                                        </p:tgtEl>
                                      </p:cBhvr>
                                      <p:to x="100000" y="100000"/>
                                    </p:animScale>
                                    <p:animScale>
                                      <p:cBhvr>
                                        <p:cTn id="229" dur="26">
                                          <p:stCondLst>
                                            <p:cond delay="1312"/>
                                          </p:stCondLst>
                                        </p:cTn>
                                        <p:tgtEl>
                                          <p:spTgt spid="83">
                                            <p:txEl>
                                              <p:pRg st="0" end="0"/>
                                            </p:txEl>
                                          </p:spTgt>
                                        </p:tgtEl>
                                      </p:cBhvr>
                                      <p:to x="100000" y="80000"/>
                                    </p:animScale>
                                    <p:animScale>
                                      <p:cBhvr>
                                        <p:cTn id="230" dur="166" decel="50000">
                                          <p:stCondLst>
                                            <p:cond delay="1338"/>
                                          </p:stCondLst>
                                        </p:cTn>
                                        <p:tgtEl>
                                          <p:spTgt spid="83">
                                            <p:txEl>
                                              <p:pRg st="0" end="0"/>
                                            </p:txEl>
                                          </p:spTgt>
                                        </p:tgtEl>
                                      </p:cBhvr>
                                      <p:to x="100000" y="100000"/>
                                    </p:animScale>
                                    <p:animScale>
                                      <p:cBhvr>
                                        <p:cTn id="231" dur="26">
                                          <p:stCondLst>
                                            <p:cond delay="1642"/>
                                          </p:stCondLst>
                                        </p:cTn>
                                        <p:tgtEl>
                                          <p:spTgt spid="83">
                                            <p:txEl>
                                              <p:pRg st="0" end="0"/>
                                            </p:txEl>
                                          </p:spTgt>
                                        </p:tgtEl>
                                      </p:cBhvr>
                                      <p:to x="100000" y="90000"/>
                                    </p:animScale>
                                    <p:animScale>
                                      <p:cBhvr>
                                        <p:cTn id="232" dur="166" decel="50000">
                                          <p:stCondLst>
                                            <p:cond delay="1668"/>
                                          </p:stCondLst>
                                        </p:cTn>
                                        <p:tgtEl>
                                          <p:spTgt spid="83">
                                            <p:txEl>
                                              <p:pRg st="0" end="0"/>
                                            </p:txEl>
                                          </p:spTgt>
                                        </p:tgtEl>
                                      </p:cBhvr>
                                      <p:to x="100000" y="100000"/>
                                    </p:animScale>
                                    <p:animScale>
                                      <p:cBhvr>
                                        <p:cTn id="233" dur="26">
                                          <p:stCondLst>
                                            <p:cond delay="1808"/>
                                          </p:stCondLst>
                                        </p:cTn>
                                        <p:tgtEl>
                                          <p:spTgt spid="83">
                                            <p:txEl>
                                              <p:pRg st="0" end="0"/>
                                            </p:txEl>
                                          </p:spTgt>
                                        </p:tgtEl>
                                      </p:cBhvr>
                                      <p:to x="100000" y="95000"/>
                                    </p:animScale>
                                    <p:animScale>
                                      <p:cBhvr>
                                        <p:cTn id="234" dur="166" decel="50000">
                                          <p:stCondLst>
                                            <p:cond delay="1834"/>
                                          </p:stCondLst>
                                        </p:cTn>
                                        <p:tgtEl>
                                          <p:spTgt spid="83">
                                            <p:txEl>
                                              <p:pRg st="0" end="0"/>
                                            </p:txEl>
                                          </p:spTgt>
                                        </p:tgtEl>
                                      </p:cBhvr>
                                      <p:to x="100000" y="100000"/>
                                    </p:animScale>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fade">
                                      <p:cBhvr>
                                        <p:cTn id="239" dur="500"/>
                                        <p:tgtEl>
                                          <p:spTgt spid="85"/>
                                        </p:tgtEl>
                                      </p:cBhvr>
                                    </p:animEffect>
                                  </p:childTnLst>
                                </p:cTn>
                              </p:par>
                            </p:childTnLst>
                          </p:cTn>
                        </p:par>
                      </p:childTnLst>
                    </p:cTn>
                  </p:par>
                  <p:par>
                    <p:cTn id="240" fill="hold">
                      <p:stCondLst>
                        <p:cond delay="indefinite"/>
                      </p:stCondLst>
                      <p:childTnLst>
                        <p:par>
                          <p:cTn id="241" fill="hold">
                            <p:stCondLst>
                              <p:cond delay="0"/>
                            </p:stCondLst>
                            <p:childTnLst>
                              <p:par>
                                <p:cTn id="242" presetID="26" presetClass="entr" presetSubtype="0" fill="hold" nodeType="clickEffect">
                                  <p:stCondLst>
                                    <p:cond delay="0"/>
                                  </p:stCondLst>
                                  <p:childTnLst>
                                    <p:set>
                                      <p:cBhvr>
                                        <p:cTn id="243" dur="1" fill="hold">
                                          <p:stCondLst>
                                            <p:cond delay="0"/>
                                          </p:stCondLst>
                                        </p:cTn>
                                        <p:tgtEl>
                                          <p:spTgt spid="84">
                                            <p:txEl>
                                              <p:pRg st="0" end="0"/>
                                            </p:txEl>
                                          </p:spTgt>
                                        </p:tgtEl>
                                        <p:attrNameLst>
                                          <p:attrName>style.visibility</p:attrName>
                                        </p:attrNameLst>
                                      </p:cBhvr>
                                      <p:to>
                                        <p:strVal val="visible"/>
                                      </p:to>
                                    </p:set>
                                    <p:animEffect transition="in" filter="wipe(down)">
                                      <p:cBhvr>
                                        <p:cTn id="244" dur="580">
                                          <p:stCondLst>
                                            <p:cond delay="0"/>
                                          </p:stCondLst>
                                        </p:cTn>
                                        <p:tgtEl>
                                          <p:spTgt spid="84">
                                            <p:txEl>
                                              <p:pRg st="0" end="0"/>
                                            </p:txEl>
                                          </p:spTgt>
                                        </p:tgtEl>
                                      </p:cBhvr>
                                    </p:animEffect>
                                    <p:anim calcmode="lin" valueType="num">
                                      <p:cBhvr>
                                        <p:cTn id="245" dur="1822" tmFilter="0,0; 0.14,0.36; 0.43,0.73; 0.71,0.91; 1.0,1.0">
                                          <p:stCondLst>
                                            <p:cond delay="0"/>
                                          </p:stCondLst>
                                        </p:cTn>
                                        <p:tgtEl>
                                          <p:spTgt spid="84">
                                            <p:txEl>
                                              <p:pRg st="0" end="0"/>
                                            </p:txEl>
                                          </p:spTgt>
                                        </p:tgtEl>
                                        <p:attrNameLst>
                                          <p:attrName>ppt_x</p:attrName>
                                        </p:attrNameLst>
                                      </p:cBhvr>
                                      <p:tavLst>
                                        <p:tav tm="0">
                                          <p:val>
                                            <p:strVal val="#ppt_x-0.25"/>
                                          </p:val>
                                        </p:tav>
                                        <p:tav tm="100000">
                                          <p:val>
                                            <p:strVal val="#ppt_x"/>
                                          </p:val>
                                        </p:tav>
                                      </p:tavLst>
                                    </p:anim>
                                    <p:anim calcmode="lin" valueType="num">
                                      <p:cBhvr>
                                        <p:cTn id="246" dur="664" tmFilter="0.0,0.0; 0.25,0.07; 0.50,0.2; 0.75,0.467; 1.0,1.0">
                                          <p:stCondLst>
                                            <p:cond delay="0"/>
                                          </p:stCondLst>
                                        </p:cTn>
                                        <p:tgtEl>
                                          <p:spTgt spid="84">
                                            <p:txEl>
                                              <p:pRg st="0" end="0"/>
                                            </p:txEl>
                                          </p:spTgt>
                                        </p:tgtEl>
                                        <p:attrNameLst>
                                          <p:attrName>ppt_y</p:attrName>
                                        </p:attrNameLst>
                                      </p:cBhvr>
                                      <p:tavLst>
                                        <p:tav tm="0" fmla="#ppt_y-sin(pi*$)/3">
                                          <p:val>
                                            <p:fltVal val="0.5"/>
                                          </p:val>
                                        </p:tav>
                                        <p:tav tm="100000">
                                          <p:val>
                                            <p:fltVal val="1"/>
                                          </p:val>
                                        </p:tav>
                                      </p:tavLst>
                                    </p:anim>
                                    <p:anim calcmode="lin" valueType="num">
                                      <p:cBhvr>
                                        <p:cTn id="247" dur="664" tmFilter="0, 0; 0.125,0.2665; 0.25,0.4; 0.375,0.465; 0.5,0.5;  0.625,0.535; 0.75,0.6; 0.875,0.7335; 1,1">
                                          <p:stCondLst>
                                            <p:cond delay="664"/>
                                          </p:stCondLst>
                                        </p:cTn>
                                        <p:tgtEl>
                                          <p:spTgt spid="84">
                                            <p:txEl>
                                              <p:pRg st="0" end="0"/>
                                            </p:txEl>
                                          </p:spTgt>
                                        </p:tgtEl>
                                        <p:attrNameLst>
                                          <p:attrName>ppt_y</p:attrName>
                                        </p:attrNameLst>
                                      </p:cBhvr>
                                      <p:tavLst>
                                        <p:tav tm="0" fmla="#ppt_y-sin(pi*$)/9">
                                          <p:val>
                                            <p:fltVal val="0"/>
                                          </p:val>
                                        </p:tav>
                                        <p:tav tm="100000">
                                          <p:val>
                                            <p:fltVal val="1"/>
                                          </p:val>
                                        </p:tav>
                                      </p:tavLst>
                                    </p:anim>
                                    <p:anim calcmode="lin" valueType="num">
                                      <p:cBhvr>
                                        <p:cTn id="248" dur="332" tmFilter="0, 0; 0.125,0.2665; 0.25,0.4; 0.375,0.465; 0.5,0.5;  0.625,0.535; 0.75,0.6; 0.875,0.7335; 1,1">
                                          <p:stCondLst>
                                            <p:cond delay="1324"/>
                                          </p:stCondLst>
                                        </p:cTn>
                                        <p:tgtEl>
                                          <p:spTgt spid="84">
                                            <p:txEl>
                                              <p:pRg st="0" end="0"/>
                                            </p:txEl>
                                          </p:spTgt>
                                        </p:tgtEl>
                                        <p:attrNameLst>
                                          <p:attrName>ppt_y</p:attrName>
                                        </p:attrNameLst>
                                      </p:cBhvr>
                                      <p:tavLst>
                                        <p:tav tm="0" fmla="#ppt_y-sin(pi*$)/27">
                                          <p:val>
                                            <p:fltVal val="0"/>
                                          </p:val>
                                        </p:tav>
                                        <p:tav tm="100000">
                                          <p:val>
                                            <p:fltVal val="1"/>
                                          </p:val>
                                        </p:tav>
                                      </p:tavLst>
                                    </p:anim>
                                    <p:anim calcmode="lin" valueType="num">
                                      <p:cBhvr>
                                        <p:cTn id="249" dur="164" tmFilter="0, 0; 0.125,0.2665; 0.25,0.4; 0.375,0.465; 0.5,0.5;  0.625,0.535; 0.75,0.6; 0.875,0.7335; 1,1">
                                          <p:stCondLst>
                                            <p:cond delay="1656"/>
                                          </p:stCondLst>
                                        </p:cTn>
                                        <p:tgtEl>
                                          <p:spTgt spid="84">
                                            <p:txEl>
                                              <p:pRg st="0" end="0"/>
                                            </p:txEl>
                                          </p:spTgt>
                                        </p:tgtEl>
                                        <p:attrNameLst>
                                          <p:attrName>ppt_y</p:attrName>
                                        </p:attrNameLst>
                                      </p:cBhvr>
                                      <p:tavLst>
                                        <p:tav tm="0" fmla="#ppt_y-sin(pi*$)/81">
                                          <p:val>
                                            <p:fltVal val="0"/>
                                          </p:val>
                                        </p:tav>
                                        <p:tav tm="100000">
                                          <p:val>
                                            <p:fltVal val="1"/>
                                          </p:val>
                                        </p:tav>
                                      </p:tavLst>
                                    </p:anim>
                                    <p:animScale>
                                      <p:cBhvr>
                                        <p:cTn id="250" dur="26">
                                          <p:stCondLst>
                                            <p:cond delay="650"/>
                                          </p:stCondLst>
                                        </p:cTn>
                                        <p:tgtEl>
                                          <p:spTgt spid="84">
                                            <p:txEl>
                                              <p:pRg st="0" end="0"/>
                                            </p:txEl>
                                          </p:spTgt>
                                        </p:tgtEl>
                                      </p:cBhvr>
                                      <p:to x="100000" y="60000"/>
                                    </p:animScale>
                                    <p:animScale>
                                      <p:cBhvr>
                                        <p:cTn id="251" dur="166" decel="50000">
                                          <p:stCondLst>
                                            <p:cond delay="676"/>
                                          </p:stCondLst>
                                        </p:cTn>
                                        <p:tgtEl>
                                          <p:spTgt spid="84">
                                            <p:txEl>
                                              <p:pRg st="0" end="0"/>
                                            </p:txEl>
                                          </p:spTgt>
                                        </p:tgtEl>
                                      </p:cBhvr>
                                      <p:to x="100000" y="100000"/>
                                    </p:animScale>
                                    <p:animScale>
                                      <p:cBhvr>
                                        <p:cTn id="252" dur="26">
                                          <p:stCondLst>
                                            <p:cond delay="1312"/>
                                          </p:stCondLst>
                                        </p:cTn>
                                        <p:tgtEl>
                                          <p:spTgt spid="84">
                                            <p:txEl>
                                              <p:pRg st="0" end="0"/>
                                            </p:txEl>
                                          </p:spTgt>
                                        </p:tgtEl>
                                      </p:cBhvr>
                                      <p:to x="100000" y="80000"/>
                                    </p:animScale>
                                    <p:animScale>
                                      <p:cBhvr>
                                        <p:cTn id="253" dur="166" decel="50000">
                                          <p:stCondLst>
                                            <p:cond delay="1338"/>
                                          </p:stCondLst>
                                        </p:cTn>
                                        <p:tgtEl>
                                          <p:spTgt spid="84">
                                            <p:txEl>
                                              <p:pRg st="0" end="0"/>
                                            </p:txEl>
                                          </p:spTgt>
                                        </p:tgtEl>
                                      </p:cBhvr>
                                      <p:to x="100000" y="100000"/>
                                    </p:animScale>
                                    <p:animScale>
                                      <p:cBhvr>
                                        <p:cTn id="254" dur="26">
                                          <p:stCondLst>
                                            <p:cond delay="1642"/>
                                          </p:stCondLst>
                                        </p:cTn>
                                        <p:tgtEl>
                                          <p:spTgt spid="84">
                                            <p:txEl>
                                              <p:pRg st="0" end="0"/>
                                            </p:txEl>
                                          </p:spTgt>
                                        </p:tgtEl>
                                      </p:cBhvr>
                                      <p:to x="100000" y="90000"/>
                                    </p:animScale>
                                    <p:animScale>
                                      <p:cBhvr>
                                        <p:cTn id="255" dur="166" decel="50000">
                                          <p:stCondLst>
                                            <p:cond delay="1668"/>
                                          </p:stCondLst>
                                        </p:cTn>
                                        <p:tgtEl>
                                          <p:spTgt spid="84">
                                            <p:txEl>
                                              <p:pRg st="0" end="0"/>
                                            </p:txEl>
                                          </p:spTgt>
                                        </p:tgtEl>
                                      </p:cBhvr>
                                      <p:to x="100000" y="100000"/>
                                    </p:animScale>
                                    <p:animScale>
                                      <p:cBhvr>
                                        <p:cTn id="256" dur="26">
                                          <p:stCondLst>
                                            <p:cond delay="1808"/>
                                          </p:stCondLst>
                                        </p:cTn>
                                        <p:tgtEl>
                                          <p:spTgt spid="84">
                                            <p:txEl>
                                              <p:pRg st="0" end="0"/>
                                            </p:txEl>
                                          </p:spTgt>
                                        </p:tgtEl>
                                      </p:cBhvr>
                                      <p:to x="100000" y="95000"/>
                                    </p:animScale>
                                    <p:animScale>
                                      <p:cBhvr>
                                        <p:cTn id="257" dur="166" decel="50000">
                                          <p:stCondLst>
                                            <p:cond delay="1834"/>
                                          </p:stCondLst>
                                        </p:cTn>
                                        <p:tgtEl>
                                          <p:spTgt spid="84">
                                            <p:txEl>
                                              <p:pRg st="0" end="0"/>
                                            </p:txEl>
                                          </p:spTgt>
                                        </p:tgtEl>
                                      </p:cBhvr>
                                      <p:to x="100000" y="100000"/>
                                    </p:animScale>
                                  </p:childTnLst>
                                </p:cTn>
                              </p:par>
                            </p:childTnLst>
                          </p:cTn>
                        </p:par>
                      </p:childTnLst>
                    </p:cTn>
                  </p:par>
                  <p:par>
                    <p:cTn id="258" fill="hold">
                      <p:stCondLst>
                        <p:cond delay="indefinite"/>
                      </p:stCondLst>
                      <p:childTnLst>
                        <p:par>
                          <p:cTn id="259" fill="hold">
                            <p:stCondLst>
                              <p:cond delay="0"/>
                            </p:stCondLst>
                            <p:childTnLst>
                              <p:par>
                                <p:cTn id="260" presetID="10" presetClass="entr" presetSubtype="0" fill="hold" grpId="0" nodeType="clickEffect">
                                  <p:stCondLst>
                                    <p:cond delay="0"/>
                                  </p:stCondLst>
                                  <p:childTnLst>
                                    <p:set>
                                      <p:cBhvr>
                                        <p:cTn id="261" dur="1" fill="hold">
                                          <p:stCondLst>
                                            <p:cond delay="0"/>
                                          </p:stCondLst>
                                        </p:cTn>
                                        <p:tgtEl>
                                          <p:spTgt spid="86"/>
                                        </p:tgtEl>
                                        <p:attrNameLst>
                                          <p:attrName>style.visibility</p:attrName>
                                        </p:attrNameLst>
                                      </p:cBhvr>
                                      <p:to>
                                        <p:strVal val="visible"/>
                                      </p:to>
                                    </p:set>
                                    <p:animEffect transition="in" filter="fade">
                                      <p:cBhvr>
                                        <p:cTn id="262" dur="500"/>
                                        <p:tgtEl>
                                          <p:spTgt spid="86"/>
                                        </p:tgtEl>
                                      </p:cBhvr>
                                    </p:animEffect>
                                  </p:childTnLst>
                                </p:cTn>
                              </p:par>
                            </p:childTnLst>
                          </p:cTn>
                        </p:par>
                      </p:childTnLst>
                    </p:cTn>
                  </p:par>
                  <p:par>
                    <p:cTn id="263" fill="hold">
                      <p:stCondLst>
                        <p:cond delay="indefinite"/>
                      </p:stCondLst>
                      <p:childTnLst>
                        <p:par>
                          <p:cTn id="264" fill="hold">
                            <p:stCondLst>
                              <p:cond delay="0"/>
                            </p:stCondLst>
                            <p:childTnLst>
                              <p:par>
                                <p:cTn id="265" presetID="53" presetClass="entr" presetSubtype="16" fill="hold" nodeType="clickEffect">
                                  <p:stCondLst>
                                    <p:cond delay="0"/>
                                  </p:stCondLst>
                                  <p:childTnLst>
                                    <p:set>
                                      <p:cBhvr>
                                        <p:cTn id="266" dur="1" fill="hold">
                                          <p:stCondLst>
                                            <p:cond delay="0"/>
                                          </p:stCondLst>
                                        </p:cTn>
                                        <p:tgtEl>
                                          <p:spTgt spid="76"/>
                                        </p:tgtEl>
                                        <p:attrNameLst>
                                          <p:attrName>style.visibility</p:attrName>
                                        </p:attrNameLst>
                                      </p:cBhvr>
                                      <p:to>
                                        <p:strVal val="visible"/>
                                      </p:to>
                                    </p:set>
                                    <p:anim calcmode="lin" valueType="num">
                                      <p:cBhvr>
                                        <p:cTn id="267" dur="500" fill="hold"/>
                                        <p:tgtEl>
                                          <p:spTgt spid="76"/>
                                        </p:tgtEl>
                                        <p:attrNameLst>
                                          <p:attrName>ppt_w</p:attrName>
                                        </p:attrNameLst>
                                      </p:cBhvr>
                                      <p:tavLst>
                                        <p:tav tm="0">
                                          <p:val>
                                            <p:fltVal val="0"/>
                                          </p:val>
                                        </p:tav>
                                        <p:tav tm="100000">
                                          <p:val>
                                            <p:strVal val="#ppt_w"/>
                                          </p:val>
                                        </p:tav>
                                      </p:tavLst>
                                    </p:anim>
                                    <p:anim calcmode="lin" valueType="num">
                                      <p:cBhvr>
                                        <p:cTn id="268" dur="500" fill="hold"/>
                                        <p:tgtEl>
                                          <p:spTgt spid="76"/>
                                        </p:tgtEl>
                                        <p:attrNameLst>
                                          <p:attrName>ppt_h</p:attrName>
                                        </p:attrNameLst>
                                      </p:cBhvr>
                                      <p:tavLst>
                                        <p:tav tm="0">
                                          <p:val>
                                            <p:fltVal val="0"/>
                                          </p:val>
                                        </p:tav>
                                        <p:tav tm="100000">
                                          <p:val>
                                            <p:strVal val="#ppt_h"/>
                                          </p:val>
                                        </p:tav>
                                      </p:tavLst>
                                    </p:anim>
                                    <p:animEffect transition="in" filter="fade">
                                      <p:cBhvr>
                                        <p:cTn id="269" dur="500"/>
                                        <p:tgtEl>
                                          <p:spTgt spid="76"/>
                                        </p:tgtEl>
                                      </p:cBhvr>
                                    </p:animEffect>
                                  </p:childTnLst>
                                </p:cTn>
                              </p:par>
                            </p:childTnLst>
                          </p:cTn>
                        </p:par>
                      </p:childTnLst>
                    </p:cTn>
                  </p:par>
                  <p:par>
                    <p:cTn id="270" fill="hold">
                      <p:stCondLst>
                        <p:cond delay="indefinite"/>
                      </p:stCondLst>
                      <p:childTnLst>
                        <p:par>
                          <p:cTn id="271" fill="hold">
                            <p:stCondLst>
                              <p:cond delay="0"/>
                            </p:stCondLst>
                            <p:childTnLst>
                              <p:par>
                                <p:cTn id="272" presetID="16" presetClass="entr" presetSubtype="21" fill="hold" nodeType="clickEffect">
                                  <p:stCondLst>
                                    <p:cond delay="0"/>
                                  </p:stCondLst>
                                  <p:childTnLst>
                                    <p:set>
                                      <p:cBhvr>
                                        <p:cTn id="273" dur="1" fill="hold">
                                          <p:stCondLst>
                                            <p:cond delay="0"/>
                                          </p:stCondLst>
                                        </p:cTn>
                                        <p:tgtEl>
                                          <p:spTgt spid="80"/>
                                        </p:tgtEl>
                                        <p:attrNameLst>
                                          <p:attrName>style.visibility</p:attrName>
                                        </p:attrNameLst>
                                      </p:cBhvr>
                                      <p:to>
                                        <p:strVal val="visible"/>
                                      </p:to>
                                    </p:set>
                                    <p:animEffect transition="in" filter="barn(inVertical)">
                                      <p:cBhvr>
                                        <p:cTn id="274" dur="500"/>
                                        <p:tgtEl>
                                          <p:spTgt spid="80"/>
                                        </p:tgtEl>
                                      </p:cBhvr>
                                    </p:animEffect>
                                  </p:childTnLst>
                                </p:cTn>
                              </p:par>
                            </p:childTnLst>
                          </p:cTn>
                        </p:par>
                      </p:childTnLst>
                    </p:cTn>
                  </p:par>
                  <p:par>
                    <p:cTn id="275" fill="hold">
                      <p:stCondLst>
                        <p:cond delay="indefinite"/>
                      </p:stCondLst>
                      <p:childTnLst>
                        <p:par>
                          <p:cTn id="276" fill="hold">
                            <p:stCondLst>
                              <p:cond delay="0"/>
                            </p:stCondLst>
                            <p:childTnLst>
                              <p:par>
                                <p:cTn id="277" presetID="10" presetClass="entr" presetSubtype="0" fill="hold" grpId="0" nodeType="clickEffect">
                                  <p:stCondLst>
                                    <p:cond delay="0"/>
                                  </p:stCondLst>
                                  <p:childTnLst>
                                    <p:set>
                                      <p:cBhvr>
                                        <p:cTn id="278" dur="1" fill="hold">
                                          <p:stCondLst>
                                            <p:cond delay="0"/>
                                          </p:stCondLst>
                                        </p:cTn>
                                        <p:tgtEl>
                                          <p:spTgt spid="100"/>
                                        </p:tgtEl>
                                        <p:attrNameLst>
                                          <p:attrName>style.visibility</p:attrName>
                                        </p:attrNameLst>
                                      </p:cBhvr>
                                      <p:to>
                                        <p:strVal val="visible"/>
                                      </p:to>
                                    </p:set>
                                    <p:animEffect transition="in" filter="fade">
                                      <p:cBhvr>
                                        <p:cTn id="279" dur="500"/>
                                        <p:tgtEl>
                                          <p:spTgt spid="100"/>
                                        </p:tgtEl>
                                      </p:cBhvr>
                                    </p:animEffect>
                                  </p:childTnLst>
                                </p:cTn>
                              </p:par>
                            </p:childTnLst>
                          </p:cTn>
                        </p:par>
                      </p:childTnLst>
                    </p:cTn>
                  </p:par>
                  <p:par>
                    <p:cTn id="280" fill="hold">
                      <p:stCondLst>
                        <p:cond delay="indefinite"/>
                      </p:stCondLst>
                      <p:childTnLst>
                        <p:par>
                          <p:cTn id="281" fill="hold">
                            <p:stCondLst>
                              <p:cond delay="0"/>
                            </p:stCondLst>
                            <p:childTnLst>
                              <p:par>
                                <p:cTn id="282" presetID="53" presetClass="entr" presetSubtype="16" fill="hold" nodeType="clickEffect">
                                  <p:stCondLst>
                                    <p:cond delay="0"/>
                                  </p:stCondLst>
                                  <p:childTnLst>
                                    <p:set>
                                      <p:cBhvr>
                                        <p:cTn id="283" dur="1" fill="hold">
                                          <p:stCondLst>
                                            <p:cond delay="0"/>
                                          </p:stCondLst>
                                        </p:cTn>
                                        <p:tgtEl>
                                          <p:spTgt spid="78"/>
                                        </p:tgtEl>
                                        <p:attrNameLst>
                                          <p:attrName>style.visibility</p:attrName>
                                        </p:attrNameLst>
                                      </p:cBhvr>
                                      <p:to>
                                        <p:strVal val="visible"/>
                                      </p:to>
                                    </p:set>
                                    <p:anim calcmode="lin" valueType="num">
                                      <p:cBhvr>
                                        <p:cTn id="284" dur="500" fill="hold"/>
                                        <p:tgtEl>
                                          <p:spTgt spid="78"/>
                                        </p:tgtEl>
                                        <p:attrNameLst>
                                          <p:attrName>ppt_w</p:attrName>
                                        </p:attrNameLst>
                                      </p:cBhvr>
                                      <p:tavLst>
                                        <p:tav tm="0">
                                          <p:val>
                                            <p:fltVal val="0"/>
                                          </p:val>
                                        </p:tav>
                                        <p:tav tm="100000">
                                          <p:val>
                                            <p:strVal val="#ppt_w"/>
                                          </p:val>
                                        </p:tav>
                                      </p:tavLst>
                                    </p:anim>
                                    <p:anim calcmode="lin" valueType="num">
                                      <p:cBhvr>
                                        <p:cTn id="285" dur="500" fill="hold"/>
                                        <p:tgtEl>
                                          <p:spTgt spid="78"/>
                                        </p:tgtEl>
                                        <p:attrNameLst>
                                          <p:attrName>ppt_h</p:attrName>
                                        </p:attrNameLst>
                                      </p:cBhvr>
                                      <p:tavLst>
                                        <p:tav tm="0">
                                          <p:val>
                                            <p:fltVal val="0"/>
                                          </p:val>
                                        </p:tav>
                                        <p:tav tm="100000">
                                          <p:val>
                                            <p:strVal val="#ppt_h"/>
                                          </p:val>
                                        </p:tav>
                                      </p:tavLst>
                                    </p:anim>
                                    <p:animEffect transition="in" filter="fade">
                                      <p:cBhvr>
                                        <p:cTn id="286" dur="500"/>
                                        <p:tgtEl>
                                          <p:spTgt spid="78"/>
                                        </p:tgtEl>
                                      </p:cBhvr>
                                    </p:animEffect>
                                  </p:childTnLst>
                                </p:cTn>
                              </p:par>
                            </p:childTnLst>
                          </p:cTn>
                        </p:par>
                      </p:childTnLst>
                    </p:cTn>
                  </p:par>
                  <p:par>
                    <p:cTn id="287" fill="hold">
                      <p:stCondLst>
                        <p:cond delay="indefinite"/>
                      </p:stCondLst>
                      <p:childTnLst>
                        <p:par>
                          <p:cTn id="288" fill="hold">
                            <p:stCondLst>
                              <p:cond delay="0"/>
                            </p:stCondLst>
                            <p:childTnLst>
                              <p:par>
                                <p:cTn id="289" presetID="16" presetClass="entr" presetSubtype="21" fill="hold" nodeType="clickEffect">
                                  <p:stCondLst>
                                    <p:cond delay="0"/>
                                  </p:stCondLst>
                                  <p:childTnLst>
                                    <p:set>
                                      <p:cBhvr>
                                        <p:cTn id="290" dur="1" fill="hold">
                                          <p:stCondLst>
                                            <p:cond delay="0"/>
                                          </p:stCondLst>
                                        </p:cTn>
                                        <p:tgtEl>
                                          <p:spTgt spid="115"/>
                                        </p:tgtEl>
                                        <p:attrNameLst>
                                          <p:attrName>style.visibility</p:attrName>
                                        </p:attrNameLst>
                                      </p:cBhvr>
                                      <p:to>
                                        <p:strVal val="visible"/>
                                      </p:to>
                                    </p:set>
                                    <p:animEffect transition="in" filter="barn(inVertical)">
                                      <p:cBhvr>
                                        <p:cTn id="291" dur="500"/>
                                        <p:tgtEl>
                                          <p:spTgt spid="115"/>
                                        </p:tgtEl>
                                      </p:cBhvr>
                                    </p:animEffect>
                                  </p:childTnLst>
                                </p:cTn>
                              </p:par>
                            </p:childTnLst>
                          </p:cTn>
                        </p:par>
                      </p:childTnLst>
                    </p:cTn>
                  </p:par>
                  <p:par>
                    <p:cTn id="292" fill="hold">
                      <p:stCondLst>
                        <p:cond delay="indefinite"/>
                      </p:stCondLst>
                      <p:childTnLst>
                        <p:par>
                          <p:cTn id="293" fill="hold">
                            <p:stCondLst>
                              <p:cond delay="0"/>
                            </p:stCondLst>
                            <p:childTnLst>
                              <p:par>
                                <p:cTn id="294" presetID="10" presetClass="entr" presetSubtype="0" fill="hold" grpId="0" nodeType="clickEffect">
                                  <p:stCondLst>
                                    <p:cond delay="0"/>
                                  </p:stCondLst>
                                  <p:childTnLst>
                                    <p:set>
                                      <p:cBhvr>
                                        <p:cTn id="295" dur="1" fill="hold">
                                          <p:stCondLst>
                                            <p:cond delay="0"/>
                                          </p:stCondLst>
                                        </p:cTn>
                                        <p:tgtEl>
                                          <p:spTgt spid="101"/>
                                        </p:tgtEl>
                                        <p:attrNameLst>
                                          <p:attrName>style.visibility</p:attrName>
                                        </p:attrNameLst>
                                      </p:cBhvr>
                                      <p:to>
                                        <p:strVal val="visible"/>
                                      </p:to>
                                    </p:set>
                                    <p:animEffect transition="in" filter="fade">
                                      <p:cBhvr>
                                        <p:cTn id="296" dur="500"/>
                                        <p:tgtEl>
                                          <p:spTgt spid="101"/>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nodeType="clickEffect">
                                  <p:stCondLst>
                                    <p:cond delay="0"/>
                                  </p:stCondLst>
                                  <p:childTnLst>
                                    <p:set>
                                      <p:cBhvr>
                                        <p:cTn id="300" dur="1" fill="hold">
                                          <p:stCondLst>
                                            <p:cond delay="0"/>
                                          </p:stCondLst>
                                        </p:cTn>
                                        <p:tgtEl>
                                          <p:spTgt spid="3">
                                            <p:txEl>
                                              <p:pRg st="3" end="3"/>
                                            </p:txEl>
                                          </p:spTgt>
                                        </p:tgtEl>
                                        <p:attrNameLst>
                                          <p:attrName>style.visibility</p:attrName>
                                        </p:attrNameLst>
                                      </p:cBhvr>
                                      <p:to>
                                        <p:strVal val="visible"/>
                                      </p:to>
                                    </p:set>
                                    <p:animEffect transition="in" filter="fade">
                                      <p:cBhvr>
                                        <p:cTn id="301" dur="500"/>
                                        <p:tgtEl>
                                          <p:spTgt spid="3">
                                            <p:txEl>
                                              <p:pRg st="3" end="3"/>
                                            </p:txEl>
                                          </p:spTgt>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4" fill="hold" nodeType="clickEffect">
                                  <p:stCondLst>
                                    <p:cond delay="0"/>
                                  </p:stCondLst>
                                  <p:childTnLst>
                                    <p:set>
                                      <p:cBhvr>
                                        <p:cTn id="305" dur="1" fill="hold">
                                          <p:stCondLst>
                                            <p:cond delay="0"/>
                                          </p:stCondLst>
                                        </p:cTn>
                                        <p:tgtEl>
                                          <p:spTgt spid="37"/>
                                        </p:tgtEl>
                                        <p:attrNameLst>
                                          <p:attrName>style.visibility</p:attrName>
                                        </p:attrNameLst>
                                      </p:cBhvr>
                                      <p:to>
                                        <p:strVal val="visible"/>
                                      </p:to>
                                    </p:set>
                                    <p:animEffect transition="in" filter="wipe(down)">
                                      <p:cBhvr>
                                        <p:cTn id="306" dur="500"/>
                                        <p:tgtEl>
                                          <p:spTgt spid="37"/>
                                        </p:tgtEl>
                                      </p:cBhvr>
                                    </p:animEffect>
                                  </p:childTnLst>
                                </p:cTn>
                              </p:par>
                            </p:childTnLst>
                          </p:cTn>
                        </p:par>
                      </p:childTnLst>
                    </p:cTn>
                  </p:par>
                  <p:par>
                    <p:cTn id="307" fill="hold">
                      <p:stCondLst>
                        <p:cond delay="indefinite"/>
                      </p:stCondLst>
                      <p:childTnLst>
                        <p:par>
                          <p:cTn id="308" fill="hold">
                            <p:stCondLst>
                              <p:cond delay="0"/>
                            </p:stCondLst>
                            <p:childTnLst>
                              <p:par>
                                <p:cTn id="309" presetID="26" presetClass="entr" presetSubtype="0" fill="hold" nodeType="clickEffect">
                                  <p:stCondLst>
                                    <p:cond delay="0"/>
                                  </p:stCondLst>
                                  <p:childTnLst>
                                    <p:set>
                                      <p:cBhvr>
                                        <p:cTn id="310" dur="1" fill="hold">
                                          <p:stCondLst>
                                            <p:cond delay="0"/>
                                          </p:stCondLst>
                                        </p:cTn>
                                        <p:tgtEl>
                                          <p:spTgt spid="96">
                                            <p:txEl>
                                              <p:pRg st="0" end="0"/>
                                            </p:txEl>
                                          </p:spTgt>
                                        </p:tgtEl>
                                        <p:attrNameLst>
                                          <p:attrName>style.visibility</p:attrName>
                                        </p:attrNameLst>
                                      </p:cBhvr>
                                      <p:to>
                                        <p:strVal val="visible"/>
                                      </p:to>
                                    </p:set>
                                    <p:animEffect transition="in" filter="wipe(down)">
                                      <p:cBhvr>
                                        <p:cTn id="311" dur="580">
                                          <p:stCondLst>
                                            <p:cond delay="0"/>
                                          </p:stCondLst>
                                        </p:cTn>
                                        <p:tgtEl>
                                          <p:spTgt spid="96">
                                            <p:txEl>
                                              <p:pRg st="0" end="0"/>
                                            </p:txEl>
                                          </p:spTgt>
                                        </p:tgtEl>
                                      </p:cBhvr>
                                    </p:animEffect>
                                    <p:anim calcmode="lin" valueType="num">
                                      <p:cBhvr>
                                        <p:cTn id="312" dur="1822" tmFilter="0,0; 0.14,0.36; 0.43,0.73; 0.71,0.91; 1.0,1.0">
                                          <p:stCondLst>
                                            <p:cond delay="0"/>
                                          </p:stCondLst>
                                        </p:cTn>
                                        <p:tgtEl>
                                          <p:spTgt spid="96">
                                            <p:txEl>
                                              <p:pRg st="0" end="0"/>
                                            </p:txEl>
                                          </p:spTgt>
                                        </p:tgtEl>
                                        <p:attrNameLst>
                                          <p:attrName>ppt_x</p:attrName>
                                        </p:attrNameLst>
                                      </p:cBhvr>
                                      <p:tavLst>
                                        <p:tav tm="0">
                                          <p:val>
                                            <p:strVal val="#ppt_x-0.25"/>
                                          </p:val>
                                        </p:tav>
                                        <p:tav tm="100000">
                                          <p:val>
                                            <p:strVal val="#ppt_x"/>
                                          </p:val>
                                        </p:tav>
                                      </p:tavLst>
                                    </p:anim>
                                    <p:anim calcmode="lin" valueType="num">
                                      <p:cBhvr>
                                        <p:cTn id="313" dur="664" tmFilter="0.0,0.0; 0.25,0.07; 0.50,0.2; 0.75,0.467; 1.0,1.0">
                                          <p:stCondLst>
                                            <p:cond delay="0"/>
                                          </p:stCondLst>
                                        </p:cTn>
                                        <p:tgtEl>
                                          <p:spTgt spid="96">
                                            <p:txEl>
                                              <p:pRg st="0" end="0"/>
                                            </p:txEl>
                                          </p:spTgt>
                                        </p:tgtEl>
                                        <p:attrNameLst>
                                          <p:attrName>ppt_y</p:attrName>
                                        </p:attrNameLst>
                                      </p:cBhvr>
                                      <p:tavLst>
                                        <p:tav tm="0" fmla="#ppt_y-sin(pi*$)/3">
                                          <p:val>
                                            <p:fltVal val="0.5"/>
                                          </p:val>
                                        </p:tav>
                                        <p:tav tm="100000">
                                          <p:val>
                                            <p:fltVal val="1"/>
                                          </p:val>
                                        </p:tav>
                                      </p:tavLst>
                                    </p:anim>
                                    <p:anim calcmode="lin" valueType="num">
                                      <p:cBhvr>
                                        <p:cTn id="314" dur="664" tmFilter="0, 0; 0.125,0.2665; 0.25,0.4; 0.375,0.465; 0.5,0.5;  0.625,0.535; 0.75,0.6; 0.875,0.7335; 1,1">
                                          <p:stCondLst>
                                            <p:cond delay="664"/>
                                          </p:stCondLst>
                                        </p:cTn>
                                        <p:tgtEl>
                                          <p:spTgt spid="96">
                                            <p:txEl>
                                              <p:pRg st="0" end="0"/>
                                            </p:txEl>
                                          </p:spTgt>
                                        </p:tgtEl>
                                        <p:attrNameLst>
                                          <p:attrName>ppt_y</p:attrName>
                                        </p:attrNameLst>
                                      </p:cBhvr>
                                      <p:tavLst>
                                        <p:tav tm="0" fmla="#ppt_y-sin(pi*$)/9">
                                          <p:val>
                                            <p:fltVal val="0"/>
                                          </p:val>
                                        </p:tav>
                                        <p:tav tm="100000">
                                          <p:val>
                                            <p:fltVal val="1"/>
                                          </p:val>
                                        </p:tav>
                                      </p:tavLst>
                                    </p:anim>
                                    <p:anim calcmode="lin" valueType="num">
                                      <p:cBhvr>
                                        <p:cTn id="315" dur="332" tmFilter="0, 0; 0.125,0.2665; 0.25,0.4; 0.375,0.465; 0.5,0.5;  0.625,0.535; 0.75,0.6; 0.875,0.7335; 1,1">
                                          <p:stCondLst>
                                            <p:cond delay="1324"/>
                                          </p:stCondLst>
                                        </p:cTn>
                                        <p:tgtEl>
                                          <p:spTgt spid="96">
                                            <p:txEl>
                                              <p:pRg st="0" end="0"/>
                                            </p:txEl>
                                          </p:spTgt>
                                        </p:tgtEl>
                                        <p:attrNameLst>
                                          <p:attrName>ppt_y</p:attrName>
                                        </p:attrNameLst>
                                      </p:cBhvr>
                                      <p:tavLst>
                                        <p:tav tm="0" fmla="#ppt_y-sin(pi*$)/27">
                                          <p:val>
                                            <p:fltVal val="0"/>
                                          </p:val>
                                        </p:tav>
                                        <p:tav tm="100000">
                                          <p:val>
                                            <p:fltVal val="1"/>
                                          </p:val>
                                        </p:tav>
                                      </p:tavLst>
                                    </p:anim>
                                    <p:anim calcmode="lin" valueType="num">
                                      <p:cBhvr>
                                        <p:cTn id="316" dur="164" tmFilter="0, 0; 0.125,0.2665; 0.25,0.4; 0.375,0.465; 0.5,0.5;  0.625,0.535; 0.75,0.6; 0.875,0.7335; 1,1">
                                          <p:stCondLst>
                                            <p:cond delay="1656"/>
                                          </p:stCondLst>
                                        </p:cTn>
                                        <p:tgtEl>
                                          <p:spTgt spid="96">
                                            <p:txEl>
                                              <p:pRg st="0" end="0"/>
                                            </p:txEl>
                                          </p:spTgt>
                                        </p:tgtEl>
                                        <p:attrNameLst>
                                          <p:attrName>ppt_y</p:attrName>
                                        </p:attrNameLst>
                                      </p:cBhvr>
                                      <p:tavLst>
                                        <p:tav tm="0" fmla="#ppt_y-sin(pi*$)/81">
                                          <p:val>
                                            <p:fltVal val="0"/>
                                          </p:val>
                                        </p:tav>
                                        <p:tav tm="100000">
                                          <p:val>
                                            <p:fltVal val="1"/>
                                          </p:val>
                                        </p:tav>
                                      </p:tavLst>
                                    </p:anim>
                                    <p:animScale>
                                      <p:cBhvr>
                                        <p:cTn id="317" dur="26">
                                          <p:stCondLst>
                                            <p:cond delay="650"/>
                                          </p:stCondLst>
                                        </p:cTn>
                                        <p:tgtEl>
                                          <p:spTgt spid="96">
                                            <p:txEl>
                                              <p:pRg st="0" end="0"/>
                                            </p:txEl>
                                          </p:spTgt>
                                        </p:tgtEl>
                                      </p:cBhvr>
                                      <p:to x="100000" y="60000"/>
                                    </p:animScale>
                                    <p:animScale>
                                      <p:cBhvr>
                                        <p:cTn id="318" dur="166" decel="50000">
                                          <p:stCondLst>
                                            <p:cond delay="676"/>
                                          </p:stCondLst>
                                        </p:cTn>
                                        <p:tgtEl>
                                          <p:spTgt spid="96">
                                            <p:txEl>
                                              <p:pRg st="0" end="0"/>
                                            </p:txEl>
                                          </p:spTgt>
                                        </p:tgtEl>
                                      </p:cBhvr>
                                      <p:to x="100000" y="100000"/>
                                    </p:animScale>
                                    <p:animScale>
                                      <p:cBhvr>
                                        <p:cTn id="319" dur="26">
                                          <p:stCondLst>
                                            <p:cond delay="1312"/>
                                          </p:stCondLst>
                                        </p:cTn>
                                        <p:tgtEl>
                                          <p:spTgt spid="96">
                                            <p:txEl>
                                              <p:pRg st="0" end="0"/>
                                            </p:txEl>
                                          </p:spTgt>
                                        </p:tgtEl>
                                      </p:cBhvr>
                                      <p:to x="100000" y="80000"/>
                                    </p:animScale>
                                    <p:animScale>
                                      <p:cBhvr>
                                        <p:cTn id="320" dur="166" decel="50000">
                                          <p:stCondLst>
                                            <p:cond delay="1338"/>
                                          </p:stCondLst>
                                        </p:cTn>
                                        <p:tgtEl>
                                          <p:spTgt spid="96">
                                            <p:txEl>
                                              <p:pRg st="0" end="0"/>
                                            </p:txEl>
                                          </p:spTgt>
                                        </p:tgtEl>
                                      </p:cBhvr>
                                      <p:to x="100000" y="100000"/>
                                    </p:animScale>
                                    <p:animScale>
                                      <p:cBhvr>
                                        <p:cTn id="321" dur="26">
                                          <p:stCondLst>
                                            <p:cond delay="1642"/>
                                          </p:stCondLst>
                                        </p:cTn>
                                        <p:tgtEl>
                                          <p:spTgt spid="96">
                                            <p:txEl>
                                              <p:pRg st="0" end="0"/>
                                            </p:txEl>
                                          </p:spTgt>
                                        </p:tgtEl>
                                      </p:cBhvr>
                                      <p:to x="100000" y="90000"/>
                                    </p:animScale>
                                    <p:animScale>
                                      <p:cBhvr>
                                        <p:cTn id="322" dur="166" decel="50000">
                                          <p:stCondLst>
                                            <p:cond delay="1668"/>
                                          </p:stCondLst>
                                        </p:cTn>
                                        <p:tgtEl>
                                          <p:spTgt spid="96">
                                            <p:txEl>
                                              <p:pRg st="0" end="0"/>
                                            </p:txEl>
                                          </p:spTgt>
                                        </p:tgtEl>
                                      </p:cBhvr>
                                      <p:to x="100000" y="100000"/>
                                    </p:animScale>
                                    <p:animScale>
                                      <p:cBhvr>
                                        <p:cTn id="323" dur="26">
                                          <p:stCondLst>
                                            <p:cond delay="1808"/>
                                          </p:stCondLst>
                                        </p:cTn>
                                        <p:tgtEl>
                                          <p:spTgt spid="96">
                                            <p:txEl>
                                              <p:pRg st="0" end="0"/>
                                            </p:txEl>
                                          </p:spTgt>
                                        </p:tgtEl>
                                      </p:cBhvr>
                                      <p:to x="100000" y="95000"/>
                                    </p:animScale>
                                    <p:animScale>
                                      <p:cBhvr>
                                        <p:cTn id="324" dur="166" decel="50000">
                                          <p:stCondLst>
                                            <p:cond delay="1834"/>
                                          </p:stCondLst>
                                        </p:cTn>
                                        <p:tgtEl>
                                          <p:spTgt spid="96">
                                            <p:txEl>
                                              <p:pRg st="0" end="0"/>
                                            </p:txEl>
                                          </p:spTgt>
                                        </p:tgtEl>
                                      </p:cBhvr>
                                      <p:to x="100000" y="100000"/>
                                    </p:animScale>
                                  </p:childTnLst>
                                </p:cTn>
                              </p:par>
                            </p:childTnLst>
                          </p:cTn>
                        </p:par>
                      </p:childTnLst>
                    </p:cTn>
                  </p:par>
                  <p:par>
                    <p:cTn id="325" fill="hold">
                      <p:stCondLst>
                        <p:cond delay="indefinite"/>
                      </p:stCondLst>
                      <p:childTnLst>
                        <p:par>
                          <p:cTn id="326" fill="hold">
                            <p:stCondLst>
                              <p:cond delay="0"/>
                            </p:stCondLst>
                            <p:childTnLst>
                              <p:par>
                                <p:cTn id="327" presetID="26" presetClass="entr" presetSubtype="0" fill="hold" nodeType="clickEffect">
                                  <p:stCondLst>
                                    <p:cond delay="0"/>
                                  </p:stCondLst>
                                  <p:childTnLst>
                                    <p:set>
                                      <p:cBhvr>
                                        <p:cTn id="328" dur="1" fill="hold">
                                          <p:stCondLst>
                                            <p:cond delay="0"/>
                                          </p:stCondLst>
                                        </p:cTn>
                                        <p:tgtEl>
                                          <p:spTgt spid="97">
                                            <p:txEl>
                                              <p:pRg st="0" end="0"/>
                                            </p:txEl>
                                          </p:spTgt>
                                        </p:tgtEl>
                                        <p:attrNameLst>
                                          <p:attrName>style.visibility</p:attrName>
                                        </p:attrNameLst>
                                      </p:cBhvr>
                                      <p:to>
                                        <p:strVal val="visible"/>
                                      </p:to>
                                    </p:set>
                                    <p:animEffect transition="in" filter="wipe(down)">
                                      <p:cBhvr>
                                        <p:cTn id="329" dur="580">
                                          <p:stCondLst>
                                            <p:cond delay="0"/>
                                          </p:stCondLst>
                                        </p:cTn>
                                        <p:tgtEl>
                                          <p:spTgt spid="97">
                                            <p:txEl>
                                              <p:pRg st="0" end="0"/>
                                            </p:txEl>
                                          </p:spTgt>
                                        </p:tgtEl>
                                      </p:cBhvr>
                                    </p:animEffect>
                                    <p:anim calcmode="lin" valueType="num">
                                      <p:cBhvr>
                                        <p:cTn id="330" dur="1822" tmFilter="0,0; 0.14,0.36; 0.43,0.73; 0.71,0.91; 1.0,1.0">
                                          <p:stCondLst>
                                            <p:cond delay="0"/>
                                          </p:stCondLst>
                                        </p:cTn>
                                        <p:tgtEl>
                                          <p:spTgt spid="97">
                                            <p:txEl>
                                              <p:pRg st="0" end="0"/>
                                            </p:txEl>
                                          </p:spTgt>
                                        </p:tgtEl>
                                        <p:attrNameLst>
                                          <p:attrName>ppt_x</p:attrName>
                                        </p:attrNameLst>
                                      </p:cBhvr>
                                      <p:tavLst>
                                        <p:tav tm="0">
                                          <p:val>
                                            <p:strVal val="#ppt_x-0.25"/>
                                          </p:val>
                                        </p:tav>
                                        <p:tav tm="100000">
                                          <p:val>
                                            <p:strVal val="#ppt_x"/>
                                          </p:val>
                                        </p:tav>
                                      </p:tavLst>
                                    </p:anim>
                                    <p:anim calcmode="lin" valueType="num">
                                      <p:cBhvr>
                                        <p:cTn id="331" dur="664" tmFilter="0.0,0.0; 0.25,0.07; 0.50,0.2; 0.75,0.467; 1.0,1.0">
                                          <p:stCondLst>
                                            <p:cond delay="0"/>
                                          </p:stCondLst>
                                        </p:cTn>
                                        <p:tgtEl>
                                          <p:spTgt spid="97">
                                            <p:txEl>
                                              <p:pRg st="0" end="0"/>
                                            </p:txEl>
                                          </p:spTgt>
                                        </p:tgtEl>
                                        <p:attrNameLst>
                                          <p:attrName>ppt_y</p:attrName>
                                        </p:attrNameLst>
                                      </p:cBhvr>
                                      <p:tavLst>
                                        <p:tav tm="0" fmla="#ppt_y-sin(pi*$)/3">
                                          <p:val>
                                            <p:fltVal val="0.5"/>
                                          </p:val>
                                        </p:tav>
                                        <p:tav tm="100000">
                                          <p:val>
                                            <p:fltVal val="1"/>
                                          </p:val>
                                        </p:tav>
                                      </p:tavLst>
                                    </p:anim>
                                    <p:anim calcmode="lin" valueType="num">
                                      <p:cBhvr>
                                        <p:cTn id="332" dur="664" tmFilter="0, 0; 0.125,0.2665; 0.25,0.4; 0.375,0.465; 0.5,0.5;  0.625,0.535; 0.75,0.6; 0.875,0.7335; 1,1">
                                          <p:stCondLst>
                                            <p:cond delay="664"/>
                                          </p:stCondLst>
                                        </p:cTn>
                                        <p:tgtEl>
                                          <p:spTgt spid="97">
                                            <p:txEl>
                                              <p:pRg st="0" end="0"/>
                                            </p:txEl>
                                          </p:spTgt>
                                        </p:tgtEl>
                                        <p:attrNameLst>
                                          <p:attrName>ppt_y</p:attrName>
                                        </p:attrNameLst>
                                      </p:cBhvr>
                                      <p:tavLst>
                                        <p:tav tm="0" fmla="#ppt_y-sin(pi*$)/9">
                                          <p:val>
                                            <p:fltVal val="0"/>
                                          </p:val>
                                        </p:tav>
                                        <p:tav tm="100000">
                                          <p:val>
                                            <p:fltVal val="1"/>
                                          </p:val>
                                        </p:tav>
                                      </p:tavLst>
                                    </p:anim>
                                    <p:anim calcmode="lin" valueType="num">
                                      <p:cBhvr>
                                        <p:cTn id="333" dur="332" tmFilter="0, 0; 0.125,0.2665; 0.25,0.4; 0.375,0.465; 0.5,0.5;  0.625,0.535; 0.75,0.6; 0.875,0.7335; 1,1">
                                          <p:stCondLst>
                                            <p:cond delay="1324"/>
                                          </p:stCondLst>
                                        </p:cTn>
                                        <p:tgtEl>
                                          <p:spTgt spid="97">
                                            <p:txEl>
                                              <p:pRg st="0" end="0"/>
                                            </p:txEl>
                                          </p:spTgt>
                                        </p:tgtEl>
                                        <p:attrNameLst>
                                          <p:attrName>ppt_y</p:attrName>
                                        </p:attrNameLst>
                                      </p:cBhvr>
                                      <p:tavLst>
                                        <p:tav tm="0" fmla="#ppt_y-sin(pi*$)/27">
                                          <p:val>
                                            <p:fltVal val="0"/>
                                          </p:val>
                                        </p:tav>
                                        <p:tav tm="100000">
                                          <p:val>
                                            <p:fltVal val="1"/>
                                          </p:val>
                                        </p:tav>
                                      </p:tavLst>
                                    </p:anim>
                                    <p:anim calcmode="lin" valueType="num">
                                      <p:cBhvr>
                                        <p:cTn id="334" dur="164" tmFilter="0, 0; 0.125,0.2665; 0.25,0.4; 0.375,0.465; 0.5,0.5;  0.625,0.535; 0.75,0.6; 0.875,0.7335; 1,1">
                                          <p:stCondLst>
                                            <p:cond delay="1656"/>
                                          </p:stCondLst>
                                        </p:cTn>
                                        <p:tgtEl>
                                          <p:spTgt spid="97">
                                            <p:txEl>
                                              <p:pRg st="0" end="0"/>
                                            </p:txEl>
                                          </p:spTgt>
                                        </p:tgtEl>
                                        <p:attrNameLst>
                                          <p:attrName>ppt_y</p:attrName>
                                        </p:attrNameLst>
                                      </p:cBhvr>
                                      <p:tavLst>
                                        <p:tav tm="0" fmla="#ppt_y-sin(pi*$)/81">
                                          <p:val>
                                            <p:fltVal val="0"/>
                                          </p:val>
                                        </p:tav>
                                        <p:tav tm="100000">
                                          <p:val>
                                            <p:fltVal val="1"/>
                                          </p:val>
                                        </p:tav>
                                      </p:tavLst>
                                    </p:anim>
                                    <p:animScale>
                                      <p:cBhvr>
                                        <p:cTn id="335" dur="26">
                                          <p:stCondLst>
                                            <p:cond delay="650"/>
                                          </p:stCondLst>
                                        </p:cTn>
                                        <p:tgtEl>
                                          <p:spTgt spid="97">
                                            <p:txEl>
                                              <p:pRg st="0" end="0"/>
                                            </p:txEl>
                                          </p:spTgt>
                                        </p:tgtEl>
                                      </p:cBhvr>
                                      <p:to x="100000" y="60000"/>
                                    </p:animScale>
                                    <p:animScale>
                                      <p:cBhvr>
                                        <p:cTn id="336" dur="166" decel="50000">
                                          <p:stCondLst>
                                            <p:cond delay="676"/>
                                          </p:stCondLst>
                                        </p:cTn>
                                        <p:tgtEl>
                                          <p:spTgt spid="97">
                                            <p:txEl>
                                              <p:pRg st="0" end="0"/>
                                            </p:txEl>
                                          </p:spTgt>
                                        </p:tgtEl>
                                      </p:cBhvr>
                                      <p:to x="100000" y="100000"/>
                                    </p:animScale>
                                    <p:animScale>
                                      <p:cBhvr>
                                        <p:cTn id="337" dur="26">
                                          <p:stCondLst>
                                            <p:cond delay="1312"/>
                                          </p:stCondLst>
                                        </p:cTn>
                                        <p:tgtEl>
                                          <p:spTgt spid="97">
                                            <p:txEl>
                                              <p:pRg st="0" end="0"/>
                                            </p:txEl>
                                          </p:spTgt>
                                        </p:tgtEl>
                                      </p:cBhvr>
                                      <p:to x="100000" y="80000"/>
                                    </p:animScale>
                                    <p:animScale>
                                      <p:cBhvr>
                                        <p:cTn id="338" dur="166" decel="50000">
                                          <p:stCondLst>
                                            <p:cond delay="1338"/>
                                          </p:stCondLst>
                                        </p:cTn>
                                        <p:tgtEl>
                                          <p:spTgt spid="97">
                                            <p:txEl>
                                              <p:pRg st="0" end="0"/>
                                            </p:txEl>
                                          </p:spTgt>
                                        </p:tgtEl>
                                      </p:cBhvr>
                                      <p:to x="100000" y="100000"/>
                                    </p:animScale>
                                    <p:animScale>
                                      <p:cBhvr>
                                        <p:cTn id="339" dur="26">
                                          <p:stCondLst>
                                            <p:cond delay="1642"/>
                                          </p:stCondLst>
                                        </p:cTn>
                                        <p:tgtEl>
                                          <p:spTgt spid="97">
                                            <p:txEl>
                                              <p:pRg st="0" end="0"/>
                                            </p:txEl>
                                          </p:spTgt>
                                        </p:tgtEl>
                                      </p:cBhvr>
                                      <p:to x="100000" y="90000"/>
                                    </p:animScale>
                                    <p:animScale>
                                      <p:cBhvr>
                                        <p:cTn id="340" dur="166" decel="50000">
                                          <p:stCondLst>
                                            <p:cond delay="1668"/>
                                          </p:stCondLst>
                                        </p:cTn>
                                        <p:tgtEl>
                                          <p:spTgt spid="97">
                                            <p:txEl>
                                              <p:pRg st="0" end="0"/>
                                            </p:txEl>
                                          </p:spTgt>
                                        </p:tgtEl>
                                      </p:cBhvr>
                                      <p:to x="100000" y="100000"/>
                                    </p:animScale>
                                    <p:animScale>
                                      <p:cBhvr>
                                        <p:cTn id="341" dur="26">
                                          <p:stCondLst>
                                            <p:cond delay="1808"/>
                                          </p:stCondLst>
                                        </p:cTn>
                                        <p:tgtEl>
                                          <p:spTgt spid="97">
                                            <p:txEl>
                                              <p:pRg st="0" end="0"/>
                                            </p:txEl>
                                          </p:spTgt>
                                        </p:tgtEl>
                                      </p:cBhvr>
                                      <p:to x="100000" y="95000"/>
                                    </p:animScale>
                                    <p:animScale>
                                      <p:cBhvr>
                                        <p:cTn id="342" dur="166" decel="50000">
                                          <p:stCondLst>
                                            <p:cond delay="1834"/>
                                          </p:stCondLst>
                                        </p:cTn>
                                        <p:tgtEl>
                                          <p:spTgt spid="97">
                                            <p:txEl>
                                              <p:pRg st="0" end="0"/>
                                            </p:txEl>
                                          </p:spTgt>
                                        </p:tgtEl>
                                      </p:cBhvr>
                                      <p:to x="100000" y="100000"/>
                                    </p:animScale>
                                  </p:childTnLst>
                                </p:cTn>
                              </p:par>
                            </p:childTnLst>
                          </p:cTn>
                        </p:par>
                      </p:childTnLst>
                    </p:cTn>
                  </p:par>
                  <p:par>
                    <p:cTn id="343" fill="hold">
                      <p:stCondLst>
                        <p:cond delay="indefinite"/>
                      </p:stCondLst>
                      <p:childTnLst>
                        <p:par>
                          <p:cTn id="344" fill="hold">
                            <p:stCondLst>
                              <p:cond delay="0"/>
                            </p:stCondLst>
                            <p:childTnLst>
                              <p:par>
                                <p:cTn id="345" presetID="10" presetClass="entr" presetSubtype="0" fill="hold" grpId="0" nodeType="clickEffect">
                                  <p:stCondLst>
                                    <p:cond delay="0"/>
                                  </p:stCondLst>
                                  <p:childTnLst>
                                    <p:set>
                                      <p:cBhvr>
                                        <p:cTn id="346" dur="1" fill="hold">
                                          <p:stCondLst>
                                            <p:cond delay="0"/>
                                          </p:stCondLst>
                                        </p:cTn>
                                        <p:tgtEl>
                                          <p:spTgt spid="98"/>
                                        </p:tgtEl>
                                        <p:attrNameLst>
                                          <p:attrName>style.visibility</p:attrName>
                                        </p:attrNameLst>
                                      </p:cBhvr>
                                      <p:to>
                                        <p:strVal val="visible"/>
                                      </p:to>
                                    </p:set>
                                    <p:animEffect transition="in" filter="fade">
                                      <p:cBhvr>
                                        <p:cTn id="347" dur="500"/>
                                        <p:tgtEl>
                                          <p:spTgt spid="98"/>
                                        </p:tgtEl>
                                      </p:cBhvr>
                                    </p:animEffect>
                                  </p:childTnLst>
                                </p:cTn>
                              </p:par>
                            </p:childTnLst>
                          </p:cTn>
                        </p:par>
                      </p:childTnLst>
                    </p:cTn>
                  </p:par>
                  <p:par>
                    <p:cTn id="348" fill="hold">
                      <p:stCondLst>
                        <p:cond delay="indefinite"/>
                      </p:stCondLst>
                      <p:childTnLst>
                        <p:par>
                          <p:cTn id="349" fill="hold">
                            <p:stCondLst>
                              <p:cond delay="0"/>
                            </p:stCondLst>
                            <p:childTnLst>
                              <p:par>
                                <p:cTn id="350" presetID="10" presetClass="entr" presetSubtype="0" fill="hold" grpId="0" nodeType="clickEffect">
                                  <p:stCondLst>
                                    <p:cond delay="0"/>
                                  </p:stCondLst>
                                  <p:childTnLst>
                                    <p:set>
                                      <p:cBhvr>
                                        <p:cTn id="351" dur="1" fill="hold">
                                          <p:stCondLst>
                                            <p:cond delay="0"/>
                                          </p:stCondLst>
                                        </p:cTn>
                                        <p:tgtEl>
                                          <p:spTgt spid="99"/>
                                        </p:tgtEl>
                                        <p:attrNameLst>
                                          <p:attrName>style.visibility</p:attrName>
                                        </p:attrNameLst>
                                      </p:cBhvr>
                                      <p:to>
                                        <p:strVal val="visible"/>
                                      </p:to>
                                    </p:set>
                                    <p:animEffect transition="in" filter="fade">
                                      <p:cBhvr>
                                        <p:cTn id="352" dur="500"/>
                                        <p:tgtEl>
                                          <p:spTgt spid="99"/>
                                        </p:tgtEl>
                                      </p:cBhvr>
                                    </p:animEffect>
                                  </p:childTnLst>
                                </p:cTn>
                              </p:par>
                            </p:childTnLst>
                          </p:cTn>
                        </p:par>
                      </p:childTnLst>
                    </p:cTn>
                  </p:par>
                  <p:par>
                    <p:cTn id="353" fill="hold">
                      <p:stCondLst>
                        <p:cond delay="indefinite"/>
                      </p:stCondLst>
                      <p:childTnLst>
                        <p:par>
                          <p:cTn id="354" fill="hold">
                            <p:stCondLst>
                              <p:cond delay="0"/>
                            </p:stCondLst>
                            <p:childTnLst>
                              <p:par>
                                <p:cTn id="355" presetID="53" presetClass="entr" presetSubtype="16" fill="hold" nodeType="clickEffect">
                                  <p:stCondLst>
                                    <p:cond delay="0"/>
                                  </p:stCondLst>
                                  <p:childTnLst>
                                    <p:set>
                                      <p:cBhvr>
                                        <p:cTn id="356" dur="1" fill="hold">
                                          <p:stCondLst>
                                            <p:cond delay="0"/>
                                          </p:stCondLst>
                                        </p:cTn>
                                        <p:tgtEl>
                                          <p:spTgt spid="89"/>
                                        </p:tgtEl>
                                        <p:attrNameLst>
                                          <p:attrName>style.visibility</p:attrName>
                                        </p:attrNameLst>
                                      </p:cBhvr>
                                      <p:to>
                                        <p:strVal val="visible"/>
                                      </p:to>
                                    </p:set>
                                    <p:anim calcmode="lin" valueType="num">
                                      <p:cBhvr>
                                        <p:cTn id="357" dur="500" fill="hold"/>
                                        <p:tgtEl>
                                          <p:spTgt spid="89"/>
                                        </p:tgtEl>
                                        <p:attrNameLst>
                                          <p:attrName>ppt_w</p:attrName>
                                        </p:attrNameLst>
                                      </p:cBhvr>
                                      <p:tavLst>
                                        <p:tav tm="0">
                                          <p:val>
                                            <p:fltVal val="0"/>
                                          </p:val>
                                        </p:tav>
                                        <p:tav tm="100000">
                                          <p:val>
                                            <p:strVal val="#ppt_w"/>
                                          </p:val>
                                        </p:tav>
                                      </p:tavLst>
                                    </p:anim>
                                    <p:anim calcmode="lin" valueType="num">
                                      <p:cBhvr>
                                        <p:cTn id="358" dur="500" fill="hold"/>
                                        <p:tgtEl>
                                          <p:spTgt spid="89"/>
                                        </p:tgtEl>
                                        <p:attrNameLst>
                                          <p:attrName>ppt_h</p:attrName>
                                        </p:attrNameLst>
                                      </p:cBhvr>
                                      <p:tavLst>
                                        <p:tav tm="0">
                                          <p:val>
                                            <p:fltVal val="0"/>
                                          </p:val>
                                        </p:tav>
                                        <p:tav tm="100000">
                                          <p:val>
                                            <p:strVal val="#ppt_h"/>
                                          </p:val>
                                        </p:tav>
                                      </p:tavLst>
                                    </p:anim>
                                    <p:animEffect transition="in" filter="fade">
                                      <p:cBhvr>
                                        <p:cTn id="359" dur="500"/>
                                        <p:tgtEl>
                                          <p:spTgt spid="89"/>
                                        </p:tgtEl>
                                      </p:cBhvr>
                                    </p:animEffect>
                                  </p:childTnLst>
                                </p:cTn>
                              </p:par>
                            </p:childTnLst>
                          </p:cTn>
                        </p:par>
                      </p:childTnLst>
                    </p:cTn>
                  </p:par>
                  <p:par>
                    <p:cTn id="360" fill="hold">
                      <p:stCondLst>
                        <p:cond delay="indefinite"/>
                      </p:stCondLst>
                      <p:childTnLst>
                        <p:par>
                          <p:cTn id="361" fill="hold">
                            <p:stCondLst>
                              <p:cond delay="0"/>
                            </p:stCondLst>
                            <p:childTnLst>
                              <p:par>
                                <p:cTn id="362" presetID="16" presetClass="entr" presetSubtype="21" fill="hold" nodeType="clickEffect">
                                  <p:stCondLst>
                                    <p:cond delay="0"/>
                                  </p:stCondLst>
                                  <p:childTnLst>
                                    <p:set>
                                      <p:cBhvr>
                                        <p:cTn id="363" dur="1" fill="hold">
                                          <p:stCondLst>
                                            <p:cond delay="0"/>
                                          </p:stCondLst>
                                        </p:cTn>
                                        <p:tgtEl>
                                          <p:spTgt spid="93"/>
                                        </p:tgtEl>
                                        <p:attrNameLst>
                                          <p:attrName>style.visibility</p:attrName>
                                        </p:attrNameLst>
                                      </p:cBhvr>
                                      <p:to>
                                        <p:strVal val="visible"/>
                                      </p:to>
                                    </p:set>
                                    <p:animEffect transition="in" filter="barn(inVertical)">
                                      <p:cBhvr>
                                        <p:cTn id="364" dur="500"/>
                                        <p:tgtEl>
                                          <p:spTgt spid="93"/>
                                        </p:tgtEl>
                                      </p:cBhvr>
                                    </p:animEffect>
                                  </p:childTnLst>
                                </p:cTn>
                              </p:par>
                            </p:childTnLst>
                          </p:cTn>
                        </p:par>
                      </p:childTnLst>
                    </p:cTn>
                  </p:par>
                  <p:par>
                    <p:cTn id="365" fill="hold">
                      <p:stCondLst>
                        <p:cond delay="indefinite"/>
                      </p:stCondLst>
                      <p:childTnLst>
                        <p:par>
                          <p:cTn id="366" fill="hold">
                            <p:stCondLst>
                              <p:cond delay="0"/>
                            </p:stCondLst>
                            <p:childTnLst>
                              <p:par>
                                <p:cTn id="367" presetID="10" presetClass="entr" presetSubtype="0" fill="hold" grpId="0" nodeType="clickEffect">
                                  <p:stCondLst>
                                    <p:cond delay="0"/>
                                  </p:stCondLst>
                                  <p:childTnLst>
                                    <p:set>
                                      <p:cBhvr>
                                        <p:cTn id="368" dur="1" fill="hold">
                                          <p:stCondLst>
                                            <p:cond delay="0"/>
                                          </p:stCondLst>
                                        </p:cTn>
                                        <p:tgtEl>
                                          <p:spTgt spid="134"/>
                                        </p:tgtEl>
                                        <p:attrNameLst>
                                          <p:attrName>style.visibility</p:attrName>
                                        </p:attrNameLst>
                                      </p:cBhvr>
                                      <p:to>
                                        <p:strVal val="visible"/>
                                      </p:to>
                                    </p:set>
                                    <p:animEffect transition="in" filter="fade">
                                      <p:cBhvr>
                                        <p:cTn id="369" dur="500"/>
                                        <p:tgtEl>
                                          <p:spTgt spid="134"/>
                                        </p:tgtEl>
                                      </p:cBhvr>
                                    </p:animEffect>
                                  </p:childTnLst>
                                </p:cTn>
                              </p:par>
                            </p:childTnLst>
                          </p:cTn>
                        </p:par>
                      </p:childTnLst>
                    </p:cTn>
                  </p:par>
                  <p:par>
                    <p:cTn id="370" fill="hold">
                      <p:stCondLst>
                        <p:cond delay="indefinite"/>
                      </p:stCondLst>
                      <p:childTnLst>
                        <p:par>
                          <p:cTn id="371" fill="hold">
                            <p:stCondLst>
                              <p:cond delay="0"/>
                            </p:stCondLst>
                            <p:childTnLst>
                              <p:par>
                                <p:cTn id="372" presetID="53" presetClass="entr" presetSubtype="16" fill="hold" nodeType="clickEffect">
                                  <p:stCondLst>
                                    <p:cond delay="0"/>
                                  </p:stCondLst>
                                  <p:childTnLst>
                                    <p:set>
                                      <p:cBhvr>
                                        <p:cTn id="373" dur="1" fill="hold">
                                          <p:stCondLst>
                                            <p:cond delay="0"/>
                                          </p:stCondLst>
                                        </p:cTn>
                                        <p:tgtEl>
                                          <p:spTgt spid="91"/>
                                        </p:tgtEl>
                                        <p:attrNameLst>
                                          <p:attrName>style.visibility</p:attrName>
                                        </p:attrNameLst>
                                      </p:cBhvr>
                                      <p:to>
                                        <p:strVal val="visible"/>
                                      </p:to>
                                    </p:set>
                                    <p:anim calcmode="lin" valueType="num">
                                      <p:cBhvr>
                                        <p:cTn id="374" dur="500" fill="hold"/>
                                        <p:tgtEl>
                                          <p:spTgt spid="91"/>
                                        </p:tgtEl>
                                        <p:attrNameLst>
                                          <p:attrName>ppt_w</p:attrName>
                                        </p:attrNameLst>
                                      </p:cBhvr>
                                      <p:tavLst>
                                        <p:tav tm="0">
                                          <p:val>
                                            <p:fltVal val="0"/>
                                          </p:val>
                                        </p:tav>
                                        <p:tav tm="100000">
                                          <p:val>
                                            <p:strVal val="#ppt_w"/>
                                          </p:val>
                                        </p:tav>
                                      </p:tavLst>
                                    </p:anim>
                                    <p:anim calcmode="lin" valueType="num">
                                      <p:cBhvr>
                                        <p:cTn id="375" dur="500" fill="hold"/>
                                        <p:tgtEl>
                                          <p:spTgt spid="91"/>
                                        </p:tgtEl>
                                        <p:attrNameLst>
                                          <p:attrName>ppt_h</p:attrName>
                                        </p:attrNameLst>
                                      </p:cBhvr>
                                      <p:tavLst>
                                        <p:tav tm="0">
                                          <p:val>
                                            <p:fltVal val="0"/>
                                          </p:val>
                                        </p:tav>
                                        <p:tav tm="100000">
                                          <p:val>
                                            <p:strVal val="#ppt_h"/>
                                          </p:val>
                                        </p:tav>
                                      </p:tavLst>
                                    </p:anim>
                                    <p:animEffect transition="in" filter="fade">
                                      <p:cBhvr>
                                        <p:cTn id="376" dur="500"/>
                                        <p:tgtEl>
                                          <p:spTgt spid="91"/>
                                        </p:tgtEl>
                                      </p:cBhvr>
                                    </p:animEffect>
                                  </p:childTnLst>
                                </p:cTn>
                              </p:par>
                            </p:childTnLst>
                          </p:cTn>
                        </p:par>
                      </p:childTnLst>
                    </p:cTn>
                  </p:par>
                  <p:par>
                    <p:cTn id="377" fill="hold">
                      <p:stCondLst>
                        <p:cond delay="indefinite"/>
                      </p:stCondLst>
                      <p:childTnLst>
                        <p:par>
                          <p:cTn id="378" fill="hold">
                            <p:stCondLst>
                              <p:cond delay="0"/>
                            </p:stCondLst>
                            <p:childTnLst>
                              <p:par>
                                <p:cTn id="379" presetID="16" presetClass="entr" presetSubtype="21" fill="hold" nodeType="clickEffect">
                                  <p:stCondLst>
                                    <p:cond delay="0"/>
                                  </p:stCondLst>
                                  <p:childTnLst>
                                    <p:set>
                                      <p:cBhvr>
                                        <p:cTn id="380" dur="1" fill="hold">
                                          <p:stCondLst>
                                            <p:cond delay="0"/>
                                          </p:stCondLst>
                                        </p:cTn>
                                        <p:tgtEl>
                                          <p:spTgt spid="131"/>
                                        </p:tgtEl>
                                        <p:attrNameLst>
                                          <p:attrName>style.visibility</p:attrName>
                                        </p:attrNameLst>
                                      </p:cBhvr>
                                      <p:to>
                                        <p:strVal val="visible"/>
                                      </p:to>
                                    </p:set>
                                    <p:animEffect transition="in" filter="barn(inVertical)">
                                      <p:cBhvr>
                                        <p:cTn id="381" dur="500"/>
                                        <p:tgtEl>
                                          <p:spTgt spid="131"/>
                                        </p:tgtEl>
                                      </p:cBhvr>
                                    </p:animEffect>
                                  </p:childTnLst>
                                </p:cTn>
                              </p:par>
                            </p:childTnLst>
                          </p:cTn>
                        </p:par>
                      </p:childTnLst>
                    </p:cTn>
                  </p:par>
                  <p:par>
                    <p:cTn id="382" fill="hold">
                      <p:stCondLst>
                        <p:cond delay="indefinite"/>
                      </p:stCondLst>
                      <p:childTnLst>
                        <p:par>
                          <p:cTn id="383" fill="hold">
                            <p:stCondLst>
                              <p:cond delay="0"/>
                            </p:stCondLst>
                            <p:childTnLst>
                              <p:par>
                                <p:cTn id="384" presetID="10" presetClass="entr" presetSubtype="0" fill="hold" grpId="0" nodeType="clickEffect">
                                  <p:stCondLst>
                                    <p:cond delay="0"/>
                                  </p:stCondLst>
                                  <p:childTnLst>
                                    <p:set>
                                      <p:cBhvr>
                                        <p:cTn id="385" dur="1" fill="hold">
                                          <p:stCondLst>
                                            <p:cond delay="0"/>
                                          </p:stCondLst>
                                        </p:cTn>
                                        <p:tgtEl>
                                          <p:spTgt spid="133"/>
                                        </p:tgtEl>
                                        <p:attrNameLst>
                                          <p:attrName>style.visibility</p:attrName>
                                        </p:attrNameLst>
                                      </p:cBhvr>
                                      <p:to>
                                        <p:strVal val="visible"/>
                                      </p:to>
                                    </p:set>
                                    <p:animEffect transition="in" filter="fade">
                                      <p:cBhvr>
                                        <p:cTn id="386" dur="500"/>
                                        <p:tgtEl>
                                          <p:spTgt spid="133"/>
                                        </p:tgtEl>
                                      </p:cBhvr>
                                    </p:animEffect>
                                  </p:childTnLst>
                                </p:cTn>
                              </p:par>
                            </p:childTnLst>
                          </p:cTn>
                        </p:par>
                      </p:childTnLst>
                    </p:cTn>
                  </p:par>
                  <p:par>
                    <p:cTn id="387" fill="hold">
                      <p:stCondLst>
                        <p:cond delay="indefinite"/>
                      </p:stCondLst>
                      <p:childTnLst>
                        <p:par>
                          <p:cTn id="388" fill="hold">
                            <p:stCondLst>
                              <p:cond delay="0"/>
                            </p:stCondLst>
                            <p:childTnLst>
                              <p:par>
                                <p:cTn id="389" presetID="45" presetClass="entr" presetSubtype="0" fill="hold" grpId="0" nodeType="clickEffect">
                                  <p:stCondLst>
                                    <p:cond delay="0"/>
                                  </p:stCondLst>
                                  <p:childTnLst>
                                    <p:set>
                                      <p:cBhvr>
                                        <p:cTn id="390" dur="1" fill="hold">
                                          <p:stCondLst>
                                            <p:cond delay="0"/>
                                          </p:stCondLst>
                                        </p:cTn>
                                        <p:tgtEl>
                                          <p:spTgt spid="135"/>
                                        </p:tgtEl>
                                        <p:attrNameLst>
                                          <p:attrName>style.visibility</p:attrName>
                                        </p:attrNameLst>
                                      </p:cBhvr>
                                      <p:to>
                                        <p:strVal val="visible"/>
                                      </p:to>
                                    </p:set>
                                    <p:animEffect transition="in" filter="fade">
                                      <p:cBhvr>
                                        <p:cTn id="391" dur="2000"/>
                                        <p:tgtEl>
                                          <p:spTgt spid="135"/>
                                        </p:tgtEl>
                                      </p:cBhvr>
                                    </p:animEffect>
                                    <p:anim calcmode="lin" valueType="num">
                                      <p:cBhvr>
                                        <p:cTn id="392" dur="2000" fill="hold"/>
                                        <p:tgtEl>
                                          <p:spTgt spid="135"/>
                                        </p:tgtEl>
                                        <p:attrNameLst>
                                          <p:attrName>ppt_w</p:attrName>
                                        </p:attrNameLst>
                                      </p:cBhvr>
                                      <p:tavLst>
                                        <p:tav tm="0" fmla="#ppt_w*sin(2.5*pi*$)">
                                          <p:val>
                                            <p:fltVal val="0"/>
                                          </p:val>
                                        </p:tav>
                                        <p:tav tm="100000">
                                          <p:val>
                                            <p:fltVal val="1"/>
                                          </p:val>
                                        </p:tav>
                                      </p:tavLst>
                                    </p:anim>
                                    <p:anim calcmode="lin" valueType="num">
                                      <p:cBhvr>
                                        <p:cTn id="393" dur="2000" fill="hold"/>
                                        <p:tgtEl>
                                          <p:spTgt spid="1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p:bldP spid="28" grpId="0"/>
      <p:bldP spid="29" grpId="0"/>
      <p:bldP spid="30" grpId="0"/>
      <p:bldP spid="31" grpId="0"/>
      <p:bldP spid="64" grpId="0"/>
      <p:bldP spid="65" grpId="0"/>
      <p:bldP spid="66" grpId="0"/>
      <p:bldP spid="67" grpId="0"/>
      <p:bldP spid="68" grpId="0"/>
      <p:bldP spid="85" grpId="0"/>
      <p:bldP spid="86" grpId="0"/>
      <p:bldP spid="98" grpId="0"/>
      <p:bldP spid="99" grpId="0"/>
      <p:bldP spid="100" grpId="0"/>
      <p:bldP spid="101" grpId="0"/>
      <p:bldP spid="133" grpId="0"/>
      <p:bldP spid="134" grpId="0"/>
      <p:bldP spid="1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E42120-A5F3-45E2-A9B0-80ED0B063164}"/>
              </a:ext>
            </a:extLst>
          </p:cNvPr>
          <p:cNvSpPr/>
          <p:nvPr/>
        </p:nvSpPr>
        <p:spPr>
          <a:xfrm>
            <a:off x="3771398" y="70995"/>
            <a:ext cx="404553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Straight Lines</a:t>
            </a:r>
          </a:p>
        </p:txBody>
      </p:sp>
      <p:sp>
        <p:nvSpPr>
          <p:cNvPr id="4" name="TextBox 3">
            <a:extLst>
              <a:ext uri="{FF2B5EF4-FFF2-40B4-BE49-F238E27FC236}">
                <a16:creationId xmlns:a16="http://schemas.microsoft.com/office/drawing/2014/main" id="{9F30F5B3-44F4-49B0-9726-64BEBF100998}"/>
              </a:ext>
            </a:extLst>
          </p:cNvPr>
          <p:cNvSpPr txBox="1"/>
          <p:nvPr/>
        </p:nvSpPr>
        <p:spPr>
          <a:xfrm>
            <a:off x="520548" y="1674271"/>
            <a:ext cx="7643674"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Lines ||  to both HP and VP.</a:t>
            </a:r>
          </a:p>
          <a:p>
            <a:r>
              <a:rPr lang="en-US" dirty="0"/>
              <a:t>           </a:t>
            </a:r>
          </a:p>
          <a:p>
            <a:pPr marL="285750" indent="-285750">
              <a:buFont typeface="Wingdings" panose="05000000000000000000" pitchFamily="2" charset="2"/>
              <a:buChar char="q"/>
            </a:pPr>
            <a:r>
              <a:rPr lang="en-US" dirty="0"/>
              <a:t>Lines      to one plane &amp; ||  to another plane.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Lines  inclined to one plane and ||  to another plane.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Lines inclined to both the plane.</a:t>
            </a:r>
            <a:endParaRPr lang="en-IN" dirty="0"/>
          </a:p>
        </p:txBody>
      </p:sp>
      <p:cxnSp>
        <p:nvCxnSpPr>
          <p:cNvPr id="13" name="Straight Connector 12">
            <a:extLst>
              <a:ext uri="{FF2B5EF4-FFF2-40B4-BE49-F238E27FC236}">
                <a16:creationId xmlns:a16="http://schemas.microsoft.com/office/drawing/2014/main" id="{CDA7D2C4-7C92-439F-8A44-F226BABE9D39}"/>
              </a:ext>
            </a:extLst>
          </p:cNvPr>
          <p:cNvCxnSpPr>
            <a:cxnSpLocks/>
          </p:cNvCxnSpPr>
          <p:nvPr/>
        </p:nvCxnSpPr>
        <p:spPr>
          <a:xfrm flipH="1">
            <a:off x="1417377" y="2489009"/>
            <a:ext cx="187540" cy="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AFB9B67-91BE-43A0-AA23-6BE6949CB109}"/>
              </a:ext>
            </a:extLst>
          </p:cNvPr>
          <p:cNvCxnSpPr>
            <a:cxnSpLocks/>
          </p:cNvCxnSpPr>
          <p:nvPr/>
        </p:nvCxnSpPr>
        <p:spPr>
          <a:xfrm>
            <a:off x="1511147" y="2311456"/>
            <a:ext cx="0" cy="177553"/>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E1017DB-1942-4E68-9D30-BCEC3F75C3F0}"/>
              </a:ext>
            </a:extLst>
          </p:cNvPr>
          <p:cNvSpPr txBox="1"/>
          <p:nvPr/>
        </p:nvSpPr>
        <p:spPr>
          <a:xfrm>
            <a:off x="1458713" y="2099019"/>
            <a:ext cx="292407" cy="369332"/>
          </a:xfrm>
          <a:prstGeom prst="rect">
            <a:avLst/>
          </a:prstGeom>
          <a:noFill/>
        </p:spPr>
        <p:txBody>
          <a:bodyPr wrap="square" rtlCol="0">
            <a:spAutoFit/>
          </a:bodyPr>
          <a:lstStyle/>
          <a:p>
            <a:r>
              <a:rPr lang="en-US" dirty="0"/>
              <a:t>r</a:t>
            </a:r>
            <a:endParaRPr lang="en-IN" dirty="0"/>
          </a:p>
        </p:txBody>
      </p:sp>
      <p:sp>
        <p:nvSpPr>
          <p:cNvPr id="25" name="TextBox 24">
            <a:extLst>
              <a:ext uri="{FF2B5EF4-FFF2-40B4-BE49-F238E27FC236}">
                <a16:creationId xmlns:a16="http://schemas.microsoft.com/office/drawing/2014/main" id="{0BDA65C7-E350-45BB-B2BA-FC6E113BBF92}"/>
              </a:ext>
            </a:extLst>
          </p:cNvPr>
          <p:cNvSpPr txBox="1"/>
          <p:nvPr/>
        </p:nvSpPr>
        <p:spPr>
          <a:xfrm>
            <a:off x="1511147" y="1555396"/>
            <a:ext cx="428903" cy="307777"/>
          </a:xfrm>
          <a:prstGeom prst="rect">
            <a:avLst/>
          </a:prstGeom>
          <a:noFill/>
        </p:spPr>
        <p:txBody>
          <a:bodyPr wrap="square" rtlCol="0">
            <a:spAutoFit/>
          </a:bodyPr>
          <a:lstStyle/>
          <a:p>
            <a:r>
              <a:rPr lang="en-US" sz="1400" dirty="0" err="1"/>
              <a:t>el</a:t>
            </a:r>
            <a:endParaRPr lang="en-IN" sz="1400" dirty="0"/>
          </a:p>
        </p:txBody>
      </p:sp>
      <p:sp>
        <p:nvSpPr>
          <p:cNvPr id="27" name="TextBox 26">
            <a:extLst>
              <a:ext uri="{FF2B5EF4-FFF2-40B4-BE49-F238E27FC236}">
                <a16:creationId xmlns:a16="http://schemas.microsoft.com/office/drawing/2014/main" id="{E053E380-4012-4BC1-B387-49BE7CD7E5F1}"/>
              </a:ext>
            </a:extLst>
          </p:cNvPr>
          <p:cNvSpPr txBox="1"/>
          <p:nvPr/>
        </p:nvSpPr>
        <p:spPr>
          <a:xfrm>
            <a:off x="3212107" y="2070274"/>
            <a:ext cx="559291" cy="523220"/>
          </a:xfrm>
          <a:prstGeom prst="rect">
            <a:avLst/>
          </a:prstGeom>
          <a:noFill/>
        </p:spPr>
        <p:txBody>
          <a:bodyPr wrap="square" rtlCol="0">
            <a:spAutoFit/>
          </a:bodyPr>
          <a:lstStyle/>
          <a:p>
            <a:r>
              <a:rPr lang="en-US" sz="1400" dirty="0" err="1"/>
              <a:t>el</a:t>
            </a:r>
            <a:endParaRPr lang="en-IN" sz="1400" dirty="0"/>
          </a:p>
          <a:p>
            <a:r>
              <a:rPr lang="en-IN" sz="1400" dirty="0"/>
              <a:t> </a:t>
            </a:r>
          </a:p>
        </p:txBody>
      </p:sp>
      <p:sp>
        <p:nvSpPr>
          <p:cNvPr id="31" name="TextBox 30">
            <a:extLst>
              <a:ext uri="{FF2B5EF4-FFF2-40B4-BE49-F238E27FC236}">
                <a16:creationId xmlns:a16="http://schemas.microsoft.com/office/drawing/2014/main" id="{6C4A9B4D-5019-4937-AE10-43F2148A2320}"/>
              </a:ext>
            </a:extLst>
          </p:cNvPr>
          <p:cNvSpPr txBox="1"/>
          <p:nvPr/>
        </p:nvSpPr>
        <p:spPr>
          <a:xfrm>
            <a:off x="3968319" y="2593494"/>
            <a:ext cx="609600" cy="307777"/>
          </a:xfrm>
          <a:prstGeom prst="rect">
            <a:avLst/>
          </a:prstGeom>
          <a:noFill/>
        </p:spPr>
        <p:txBody>
          <a:bodyPr wrap="square" rtlCol="0">
            <a:spAutoFit/>
          </a:bodyPr>
          <a:lstStyle/>
          <a:p>
            <a:r>
              <a:rPr lang="en-US" sz="1400" dirty="0" err="1"/>
              <a:t>el</a:t>
            </a:r>
            <a:endParaRPr lang="en-IN" sz="1400" dirty="0"/>
          </a:p>
        </p:txBody>
      </p:sp>
      <p:cxnSp>
        <p:nvCxnSpPr>
          <p:cNvPr id="33" name="Straight Connector 32">
            <a:extLst>
              <a:ext uri="{FF2B5EF4-FFF2-40B4-BE49-F238E27FC236}">
                <a16:creationId xmlns:a16="http://schemas.microsoft.com/office/drawing/2014/main" id="{75876F7F-7758-4F8C-918C-64FB4ED509D0}"/>
              </a:ext>
            </a:extLst>
          </p:cNvPr>
          <p:cNvCxnSpPr>
            <a:cxnSpLocks/>
          </p:cNvCxnSpPr>
          <p:nvPr/>
        </p:nvCxnSpPr>
        <p:spPr>
          <a:xfrm>
            <a:off x="6880194" y="4820575"/>
            <a:ext cx="3986074" cy="0"/>
          </a:xfrm>
          <a:prstGeom prst="line">
            <a:avLst/>
          </a:prstGeom>
          <a:scene3d>
            <a:camera prst="orthographicFront"/>
            <a:lightRig rig="threePt" dir="t"/>
          </a:scene3d>
          <a:sp3d>
            <a:bevelT prst="relaxedInset"/>
          </a:sp3d>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337E05BE-948A-4C75-BF74-06CCFE481DEB}"/>
              </a:ext>
            </a:extLst>
          </p:cNvPr>
          <p:cNvSpPr/>
          <p:nvPr/>
        </p:nvSpPr>
        <p:spPr>
          <a:xfrm>
            <a:off x="11172310" y="5106784"/>
            <a:ext cx="482824" cy="400110"/>
          </a:xfrm>
          <a:prstGeom prst="rect">
            <a:avLst/>
          </a:prstGeom>
          <a:solidFill>
            <a:schemeClr val="bg2">
              <a:lumMod val="90000"/>
            </a:schemeClr>
          </a:solidFill>
          <a:ln>
            <a:solidFill>
              <a:schemeClr val="tx1">
                <a:lumMod val="95000"/>
                <a:lumOff val="5000"/>
              </a:schemeClr>
            </a:solidFill>
          </a:ln>
          <a:scene3d>
            <a:camera prst="orthographicFront"/>
            <a:lightRig rig="harsh" dir="t"/>
          </a:scene3d>
          <a:sp3d>
            <a:bevelT prst="slope"/>
          </a:sp3d>
        </p:spPr>
        <p:txBody>
          <a:bodyPr wrap="none" lIns="91440" tIns="45720" rIns="91440" bIns="45720">
            <a:spAutoFit/>
            <a:sp3d extrusionH="57150" prstMaterial="matte">
              <a:bevelT w="63500" h="12700" prst="angle"/>
              <a:contourClr>
                <a:schemeClr val="bg1">
                  <a:lumMod val="65000"/>
                </a:schemeClr>
              </a:contourClr>
            </a:sp3d>
          </a:bodyPr>
          <a:lstStyle/>
          <a:p>
            <a:pPr algn="ctr"/>
            <a:r>
              <a:rPr lang="en-US" sz="2000" b="1" cap="none" spc="0" dirty="0">
                <a:ln/>
                <a:solidFill>
                  <a:srgbClr val="FF0000"/>
                </a:solidFill>
                <a:effectLst/>
              </a:rPr>
              <a:t>HP</a:t>
            </a:r>
          </a:p>
        </p:txBody>
      </p:sp>
      <p:sp>
        <p:nvSpPr>
          <p:cNvPr id="39" name="Rectangle 38">
            <a:extLst>
              <a:ext uri="{FF2B5EF4-FFF2-40B4-BE49-F238E27FC236}">
                <a16:creationId xmlns:a16="http://schemas.microsoft.com/office/drawing/2014/main" id="{926FD144-7B59-4CE8-8B48-C10EC2830C99}"/>
              </a:ext>
            </a:extLst>
          </p:cNvPr>
          <p:cNvSpPr/>
          <p:nvPr/>
        </p:nvSpPr>
        <p:spPr>
          <a:xfrm>
            <a:off x="11172311" y="4198038"/>
            <a:ext cx="482823" cy="400109"/>
          </a:xfrm>
          <a:prstGeom prst="rect">
            <a:avLst/>
          </a:prstGeom>
          <a:solidFill>
            <a:schemeClr val="bg2">
              <a:lumMod val="90000"/>
            </a:schemeClr>
          </a:solidFill>
          <a:scene3d>
            <a:camera prst="orthographicFront"/>
            <a:lightRig rig="harsh" dir="t"/>
          </a:scene3d>
          <a:sp3d>
            <a:bevelT prst="slope"/>
          </a:sp3d>
        </p:spPr>
        <p:txBody>
          <a:bodyPr wrap="square" lIns="91440" tIns="45720" rIns="91440" bIns="45720">
            <a:spAutoFit/>
            <a:sp3d extrusionH="57150" prstMaterial="matte">
              <a:bevelT w="63500" h="12700" prst="slope"/>
              <a:contourClr>
                <a:schemeClr val="bg1">
                  <a:lumMod val="65000"/>
                </a:schemeClr>
              </a:contourClr>
            </a:sp3d>
          </a:bodyPr>
          <a:lstStyle/>
          <a:p>
            <a:pPr algn="ctr"/>
            <a:r>
              <a:rPr lang="en-US" sz="2000" b="1" cap="none" spc="0" dirty="0">
                <a:ln/>
                <a:solidFill>
                  <a:srgbClr val="FF0000"/>
                </a:solidFill>
                <a:effectLst/>
              </a:rPr>
              <a:t>VP</a:t>
            </a:r>
          </a:p>
        </p:txBody>
      </p:sp>
      <p:sp>
        <p:nvSpPr>
          <p:cNvPr id="40" name="TextBox 39">
            <a:extLst>
              <a:ext uri="{FF2B5EF4-FFF2-40B4-BE49-F238E27FC236}">
                <a16:creationId xmlns:a16="http://schemas.microsoft.com/office/drawing/2014/main" id="{4E8C60C6-2DDC-44C5-949B-201E4CA4E58B}"/>
              </a:ext>
            </a:extLst>
          </p:cNvPr>
          <p:cNvSpPr txBox="1"/>
          <p:nvPr/>
        </p:nvSpPr>
        <p:spPr>
          <a:xfrm>
            <a:off x="6542843" y="4635909"/>
            <a:ext cx="337351" cy="369332"/>
          </a:xfrm>
          <a:prstGeom prst="rect">
            <a:avLst/>
          </a:prstGeom>
          <a:noFill/>
        </p:spPr>
        <p:txBody>
          <a:bodyPr wrap="square" rtlCol="0">
            <a:spAutoFit/>
          </a:bodyPr>
          <a:lstStyle/>
          <a:p>
            <a:r>
              <a:rPr lang="en-US" dirty="0"/>
              <a:t>X</a:t>
            </a:r>
            <a:endParaRPr lang="en-IN" dirty="0"/>
          </a:p>
        </p:txBody>
      </p:sp>
      <p:sp>
        <p:nvSpPr>
          <p:cNvPr id="41" name="TextBox 40">
            <a:extLst>
              <a:ext uri="{FF2B5EF4-FFF2-40B4-BE49-F238E27FC236}">
                <a16:creationId xmlns:a16="http://schemas.microsoft.com/office/drawing/2014/main" id="{4C419F25-A3DC-42E5-A7A0-049E0ABD192D}"/>
              </a:ext>
            </a:extLst>
          </p:cNvPr>
          <p:cNvSpPr txBox="1"/>
          <p:nvPr/>
        </p:nvSpPr>
        <p:spPr>
          <a:xfrm>
            <a:off x="10946167" y="4651901"/>
            <a:ext cx="133165" cy="369332"/>
          </a:xfrm>
          <a:prstGeom prst="rect">
            <a:avLst/>
          </a:prstGeom>
          <a:noFill/>
        </p:spPr>
        <p:txBody>
          <a:bodyPr wrap="square" rtlCol="0">
            <a:spAutoFit/>
          </a:bodyPr>
          <a:lstStyle/>
          <a:p>
            <a:r>
              <a:rPr lang="en-US" dirty="0"/>
              <a:t>Y</a:t>
            </a:r>
            <a:endParaRPr lang="en-IN" dirty="0"/>
          </a:p>
        </p:txBody>
      </p:sp>
      <p:sp>
        <p:nvSpPr>
          <p:cNvPr id="43" name="Rectangle 42">
            <a:extLst>
              <a:ext uri="{FF2B5EF4-FFF2-40B4-BE49-F238E27FC236}">
                <a16:creationId xmlns:a16="http://schemas.microsoft.com/office/drawing/2014/main" id="{64FB068C-1CAC-4A96-B3CB-264CBF206518}"/>
              </a:ext>
            </a:extLst>
          </p:cNvPr>
          <p:cNvSpPr/>
          <p:nvPr/>
        </p:nvSpPr>
        <p:spPr>
          <a:xfrm>
            <a:off x="6880194" y="3890261"/>
            <a:ext cx="3537369" cy="707886"/>
          </a:xfrm>
          <a:prstGeom prst="rect">
            <a:avLst/>
          </a:prstGeom>
          <a:noFill/>
          <a:effectLst>
            <a:outerShdw blurRad="50800" dist="38100" dir="16200000" rotWithShape="0">
              <a:prstClr val="black">
                <a:alpha val="40000"/>
              </a:prstClr>
            </a:outerShdw>
          </a:effectLst>
        </p:spPr>
        <p:txBody>
          <a:bodyPr wrap="square" lIns="91440" tIns="45720" rIns="91440" bIns="45720">
            <a:spAutoFit/>
          </a:bodyPr>
          <a:lstStyle/>
          <a:p>
            <a:pPr algn="ctr"/>
            <a:r>
              <a:rPr lang="en-US" sz="4000" b="0" cap="none" spc="0" dirty="0">
                <a:ln w="0"/>
                <a:solidFill>
                  <a:srgbClr val="7030A0"/>
                </a:solidFill>
                <a:effectLst>
                  <a:reflection blurRad="6350" stA="53000" endA="300" endPos="35500" dir="5400000" sy="-90000" algn="bl" rotWithShape="0"/>
                </a:effectLst>
                <a:latin typeface="FZShuTi" panose="02010601030101010101" pitchFamily="2" charset="-122"/>
                <a:ea typeface="FZShuTi" panose="02010601030101010101" pitchFamily="2" charset="-122"/>
              </a:rPr>
              <a:t>Front view</a:t>
            </a:r>
          </a:p>
        </p:txBody>
      </p:sp>
      <p:sp>
        <p:nvSpPr>
          <p:cNvPr id="46" name="TextBox 45">
            <a:extLst>
              <a:ext uri="{FF2B5EF4-FFF2-40B4-BE49-F238E27FC236}">
                <a16:creationId xmlns:a16="http://schemas.microsoft.com/office/drawing/2014/main" id="{26DA039C-9A21-451A-90CB-97CA8D3F0E6C}"/>
              </a:ext>
            </a:extLst>
          </p:cNvPr>
          <p:cNvSpPr txBox="1"/>
          <p:nvPr/>
        </p:nvSpPr>
        <p:spPr>
          <a:xfrm>
            <a:off x="7241551" y="4860563"/>
            <a:ext cx="2633902" cy="646331"/>
          </a:xfrm>
          <a:prstGeom prst="rect">
            <a:avLst/>
          </a:prstGeom>
          <a:noFill/>
          <a:effectLst>
            <a:outerShdw blurRad="50800" dist="38100" dir="16200000" rotWithShape="0">
              <a:prstClr val="black">
                <a:alpha val="40000"/>
              </a:prstClr>
            </a:outerShdw>
          </a:effectLst>
        </p:spPr>
        <p:txBody>
          <a:bodyPr wrap="square">
            <a:spAutoFit/>
          </a:bodyPr>
          <a:lstStyle/>
          <a:p>
            <a:pPr algn="ctr"/>
            <a:r>
              <a:rPr lang="en-US" sz="3600" b="0" cap="none" spc="0" dirty="0">
                <a:ln w="0"/>
                <a:solidFill>
                  <a:srgbClr val="7030A0"/>
                </a:solidFill>
                <a:effectLst>
                  <a:reflection blurRad="6350" stA="53000" endA="300" endPos="35500" dir="5400000" sy="-90000" algn="bl" rotWithShape="0"/>
                </a:effectLst>
                <a:latin typeface="FZShuTi" panose="02010601030101010101" pitchFamily="2" charset="-122"/>
                <a:ea typeface="FZShuTi" panose="02010601030101010101" pitchFamily="2" charset="-122"/>
              </a:rPr>
              <a:t>Top view</a:t>
            </a:r>
          </a:p>
        </p:txBody>
      </p:sp>
      <p:sp>
        <p:nvSpPr>
          <p:cNvPr id="47" name="TextBox 46">
            <a:extLst>
              <a:ext uri="{FF2B5EF4-FFF2-40B4-BE49-F238E27FC236}">
                <a16:creationId xmlns:a16="http://schemas.microsoft.com/office/drawing/2014/main" id="{E3418F1C-8FB8-4346-A239-54C79EDEF3B6}"/>
              </a:ext>
            </a:extLst>
          </p:cNvPr>
          <p:cNvSpPr txBox="1"/>
          <p:nvPr/>
        </p:nvSpPr>
        <p:spPr>
          <a:xfrm>
            <a:off x="7167833" y="3225049"/>
            <a:ext cx="2781338" cy="369332"/>
          </a:xfrm>
          <a:prstGeom prst="rect">
            <a:avLst/>
          </a:prstGeom>
          <a:noFill/>
        </p:spPr>
        <p:txBody>
          <a:bodyPr wrap="square" rtlCol="0">
            <a:spAutoFit/>
          </a:bodyPr>
          <a:lstStyle/>
          <a:p>
            <a:r>
              <a:rPr lang="en-US" dirty="0"/>
              <a:t>HP points               a’</a:t>
            </a:r>
            <a:endParaRPr lang="en-IN" dirty="0"/>
          </a:p>
        </p:txBody>
      </p:sp>
      <p:sp>
        <p:nvSpPr>
          <p:cNvPr id="48" name="TextBox 47">
            <a:extLst>
              <a:ext uri="{FF2B5EF4-FFF2-40B4-BE49-F238E27FC236}">
                <a16:creationId xmlns:a16="http://schemas.microsoft.com/office/drawing/2014/main" id="{1838E30A-C089-46D0-BA4E-F72914E3445F}"/>
              </a:ext>
            </a:extLst>
          </p:cNvPr>
          <p:cNvSpPr txBox="1"/>
          <p:nvPr/>
        </p:nvSpPr>
        <p:spPr>
          <a:xfrm>
            <a:off x="7262074" y="5921406"/>
            <a:ext cx="3506539" cy="369332"/>
          </a:xfrm>
          <a:prstGeom prst="rect">
            <a:avLst/>
          </a:prstGeom>
          <a:noFill/>
        </p:spPr>
        <p:txBody>
          <a:bodyPr wrap="square" rtlCol="0">
            <a:spAutoFit/>
          </a:bodyPr>
          <a:lstStyle/>
          <a:p>
            <a:r>
              <a:rPr lang="en-US" dirty="0"/>
              <a:t>VP points              a     </a:t>
            </a:r>
            <a:endParaRPr lang="en-IN" dirty="0"/>
          </a:p>
        </p:txBody>
      </p:sp>
      <p:sp>
        <p:nvSpPr>
          <p:cNvPr id="53" name="Flowchart: Process 52">
            <a:extLst>
              <a:ext uri="{FF2B5EF4-FFF2-40B4-BE49-F238E27FC236}">
                <a16:creationId xmlns:a16="http://schemas.microsoft.com/office/drawing/2014/main" id="{C2839319-D799-4CE9-BB4C-E8F6C08C1B66}"/>
              </a:ext>
            </a:extLst>
          </p:cNvPr>
          <p:cNvSpPr/>
          <p:nvPr/>
        </p:nvSpPr>
        <p:spPr>
          <a:xfrm>
            <a:off x="6427433" y="2769833"/>
            <a:ext cx="5584054" cy="3817397"/>
          </a:xfrm>
          <a:prstGeom prst="flowChart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 name="Flowchart: Process 54">
            <a:extLst>
              <a:ext uri="{FF2B5EF4-FFF2-40B4-BE49-F238E27FC236}">
                <a16:creationId xmlns:a16="http://schemas.microsoft.com/office/drawing/2014/main" id="{5E4ED8F9-D068-46F1-82DA-38FD077DF6C5}"/>
              </a:ext>
            </a:extLst>
          </p:cNvPr>
          <p:cNvSpPr/>
          <p:nvPr/>
        </p:nvSpPr>
        <p:spPr>
          <a:xfrm>
            <a:off x="6329779" y="2663301"/>
            <a:ext cx="5770485" cy="4041949"/>
          </a:xfrm>
          <a:prstGeom prst="flowChart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6700222"/>
      </p:ext>
    </p:extLst>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1)">
                                      <p:cBhvr>
                                        <p:cTn id="12" dur="2000"/>
                                        <p:tgtEl>
                                          <p:spTgt spid="13"/>
                                        </p:tgtEl>
                                      </p:cBhvr>
                                    </p:animEffect>
                                  </p:childTnLst>
                                </p:cTn>
                              </p:par>
                              <p:par>
                                <p:cTn id="13" presetID="21" presetClass="entr" presetSubtype="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heel(1)">
                                      <p:cBhvr>
                                        <p:cTn id="15" dur="2000"/>
                                        <p:tgtEl>
                                          <p:spTgt spid="1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heel(1)">
                                      <p:cBhvr>
                                        <p:cTn id="18" dur="2000"/>
                                        <p:tgtEl>
                                          <p:spTgt spid="24"/>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heel(1)">
                                      <p:cBhvr>
                                        <p:cTn id="21" dur="2000"/>
                                        <p:tgtEl>
                                          <p:spTgt spid="25"/>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heel(1)">
                                      <p:cBhvr>
                                        <p:cTn id="24" dur="2000"/>
                                        <p:tgtEl>
                                          <p:spTgt spid="27"/>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heel(1)">
                                      <p:cBhvr>
                                        <p:cTn id="27" dur="2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circle(in)">
                                      <p:cBhvr>
                                        <p:cTn id="36" dur="2000"/>
                                        <p:tgtEl>
                                          <p:spTgt spid="33"/>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circle(in)">
                                      <p:cBhvr>
                                        <p:cTn id="39" dur="2000"/>
                                        <p:tgtEl>
                                          <p:spTgt spid="37"/>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circle(in)">
                                      <p:cBhvr>
                                        <p:cTn id="42" dur="2000"/>
                                        <p:tgtEl>
                                          <p:spTgt spid="39"/>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circle(in)">
                                      <p:cBhvr>
                                        <p:cTn id="45" dur="2000"/>
                                        <p:tgtEl>
                                          <p:spTgt spid="40"/>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circle(in)">
                                      <p:cBhvr>
                                        <p:cTn id="48" dur="2000"/>
                                        <p:tgtEl>
                                          <p:spTgt spid="41"/>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circle(in)">
                                      <p:cBhvr>
                                        <p:cTn id="51" dur="2000"/>
                                        <p:tgtEl>
                                          <p:spTgt spid="43"/>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circle(in)">
                                      <p:cBhvr>
                                        <p:cTn id="54" dur="2000"/>
                                        <p:tgtEl>
                                          <p:spTgt spid="46"/>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circle(in)">
                                      <p:cBhvr>
                                        <p:cTn id="57" dur="2000"/>
                                        <p:tgtEl>
                                          <p:spTgt spid="47"/>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circle(in)">
                                      <p:cBhvr>
                                        <p:cTn id="60" dur="2000"/>
                                        <p:tgtEl>
                                          <p:spTgt spid="48"/>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circle(in)">
                                      <p:cBhvr>
                                        <p:cTn id="63" dur="20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grpId="0" nodeType="click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circle(in)">
                                      <p:cBhvr>
                                        <p:cTn id="68"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4" grpId="0"/>
      <p:bldP spid="25" grpId="0"/>
      <p:bldP spid="27" grpId="0"/>
      <p:bldP spid="31" grpId="0"/>
      <p:bldP spid="37" grpId="0" animBg="1"/>
      <p:bldP spid="39" grpId="0" animBg="1"/>
      <p:bldP spid="40" grpId="0"/>
      <p:bldP spid="41" grpId="0"/>
      <p:bldP spid="43" grpId="0"/>
      <p:bldP spid="46" grpId="0"/>
      <p:bldP spid="47" grpId="0"/>
      <p:bldP spid="48" grpId="0"/>
      <p:bldP spid="53" grpId="0" animBg="1"/>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DC7A9D7-3935-43F1-B6FD-98D56FD67BCB}"/>
              </a:ext>
            </a:extLst>
          </p:cNvPr>
          <p:cNvCxnSpPr>
            <a:cxnSpLocks/>
          </p:cNvCxnSpPr>
          <p:nvPr/>
        </p:nvCxnSpPr>
        <p:spPr>
          <a:xfrm>
            <a:off x="479394" y="1162975"/>
            <a:ext cx="2911876" cy="0"/>
          </a:xfrm>
          <a:prstGeom prst="line">
            <a:avLst/>
          </a:prstGeom>
          <a:scene3d>
            <a:camera prst="orthographicFront"/>
            <a:lightRig rig="threePt" dir="t"/>
          </a:scene3d>
          <a:sp3d>
            <a:bevelT prst="relaxedInset"/>
          </a:sp3d>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D0234CD-BE1C-4018-9FFC-AC6DEEFEFAAD}"/>
              </a:ext>
            </a:extLst>
          </p:cNvPr>
          <p:cNvCxnSpPr/>
          <p:nvPr/>
        </p:nvCxnSpPr>
        <p:spPr>
          <a:xfrm>
            <a:off x="479394" y="656947"/>
            <a:ext cx="291187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5B68D86-F4C9-4890-B275-8C6A10C5A80A}"/>
              </a:ext>
            </a:extLst>
          </p:cNvPr>
          <p:cNvCxnSpPr>
            <a:cxnSpLocks/>
          </p:cNvCxnSpPr>
          <p:nvPr/>
        </p:nvCxnSpPr>
        <p:spPr>
          <a:xfrm>
            <a:off x="479394" y="1669002"/>
            <a:ext cx="2974020"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1AD41A3-D96B-42A7-B521-E9D808334DC5}"/>
              </a:ext>
            </a:extLst>
          </p:cNvPr>
          <p:cNvSpPr txBox="1"/>
          <p:nvPr/>
        </p:nvSpPr>
        <p:spPr>
          <a:xfrm>
            <a:off x="137604" y="978308"/>
            <a:ext cx="372862" cy="369332"/>
          </a:xfrm>
          <a:prstGeom prst="rect">
            <a:avLst/>
          </a:prstGeom>
          <a:noFill/>
        </p:spPr>
        <p:txBody>
          <a:bodyPr wrap="square" rtlCol="0">
            <a:spAutoFit/>
          </a:bodyPr>
          <a:lstStyle/>
          <a:p>
            <a:r>
              <a:rPr lang="en-US" dirty="0"/>
              <a:t>X</a:t>
            </a:r>
            <a:endParaRPr lang="en-IN" dirty="0"/>
          </a:p>
        </p:txBody>
      </p:sp>
      <p:sp>
        <p:nvSpPr>
          <p:cNvPr id="11" name="TextBox 10">
            <a:extLst>
              <a:ext uri="{FF2B5EF4-FFF2-40B4-BE49-F238E27FC236}">
                <a16:creationId xmlns:a16="http://schemas.microsoft.com/office/drawing/2014/main" id="{52684C52-CC75-4F5B-BB97-800C00E45DAE}"/>
              </a:ext>
            </a:extLst>
          </p:cNvPr>
          <p:cNvSpPr txBox="1"/>
          <p:nvPr/>
        </p:nvSpPr>
        <p:spPr>
          <a:xfrm>
            <a:off x="3453414" y="978308"/>
            <a:ext cx="372862" cy="369332"/>
          </a:xfrm>
          <a:prstGeom prst="rect">
            <a:avLst/>
          </a:prstGeom>
          <a:noFill/>
        </p:spPr>
        <p:txBody>
          <a:bodyPr wrap="square" rtlCol="0">
            <a:spAutoFit/>
          </a:bodyPr>
          <a:lstStyle/>
          <a:p>
            <a:r>
              <a:rPr lang="en-US" dirty="0"/>
              <a:t>Y</a:t>
            </a:r>
            <a:endParaRPr lang="en-IN" dirty="0"/>
          </a:p>
        </p:txBody>
      </p:sp>
      <p:sp>
        <p:nvSpPr>
          <p:cNvPr id="12" name="TextBox 11">
            <a:extLst>
              <a:ext uri="{FF2B5EF4-FFF2-40B4-BE49-F238E27FC236}">
                <a16:creationId xmlns:a16="http://schemas.microsoft.com/office/drawing/2014/main" id="{29F220F0-AB66-4848-A9BB-B3AD40526EBF}"/>
              </a:ext>
            </a:extLst>
          </p:cNvPr>
          <p:cNvSpPr txBox="1"/>
          <p:nvPr/>
        </p:nvSpPr>
        <p:spPr>
          <a:xfrm>
            <a:off x="4192479" y="978308"/>
            <a:ext cx="2747640" cy="369332"/>
          </a:xfrm>
          <a:prstGeom prst="rect">
            <a:avLst/>
          </a:prstGeom>
          <a:noFill/>
        </p:spPr>
        <p:txBody>
          <a:bodyPr wrap="square" rtlCol="0">
            <a:spAutoFit/>
          </a:bodyPr>
          <a:lstStyle/>
          <a:p>
            <a:r>
              <a:rPr lang="en-US" b="1" dirty="0">
                <a:solidFill>
                  <a:schemeClr val="accent5">
                    <a:lumMod val="50000"/>
                  </a:schemeClr>
                </a:solidFill>
              </a:rPr>
              <a:t>             Parallel to HP &amp; VP</a:t>
            </a:r>
            <a:endParaRPr lang="en-IN" b="1" dirty="0">
              <a:solidFill>
                <a:schemeClr val="accent5">
                  <a:lumMod val="50000"/>
                </a:schemeClr>
              </a:solidFill>
            </a:endParaRPr>
          </a:p>
        </p:txBody>
      </p:sp>
      <p:cxnSp>
        <p:nvCxnSpPr>
          <p:cNvPr id="16" name="Straight Connector 15">
            <a:extLst>
              <a:ext uri="{FF2B5EF4-FFF2-40B4-BE49-F238E27FC236}">
                <a16:creationId xmlns:a16="http://schemas.microsoft.com/office/drawing/2014/main" id="{B97EA0C6-F924-41BB-BF87-D8E0167209D6}"/>
              </a:ext>
            </a:extLst>
          </p:cNvPr>
          <p:cNvCxnSpPr/>
          <p:nvPr/>
        </p:nvCxnSpPr>
        <p:spPr>
          <a:xfrm>
            <a:off x="7918882" y="3151573"/>
            <a:ext cx="2867487" cy="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CEDCB879-07E8-4185-97A7-270ECFD13F0C}"/>
              </a:ext>
            </a:extLst>
          </p:cNvPr>
          <p:cNvSpPr/>
          <p:nvPr/>
        </p:nvSpPr>
        <p:spPr>
          <a:xfrm>
            <a:off x="10322781" y="3246240"/>
            <a:ext cx="478015"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HP</a:t>
            </a:r>
          </a:p>
        </p:txBody>
      </p:sp>
      <p:sp>
        <p:nvSpPr>
          <p:cNvPr id="20" name="Rectangle 19">
            <a:extLst>
              <a:ext uri="{FF2B5EF4-FFF2-40B4-BE49-F238E27FC236}">
                <a16:creationId xmlns:a16="http://schemas.microsoft.com/office/drawing/2014/main" id="{D589B674-23FA-48B5-8F3E-B0FC2C15225E}"/>
              </a:ext>
            </a:extLst>
          </p:cNvPr>
          <p:cNvSpPr/>
          <p:nvPr/>
        </p:nvSpPr>
        <p:spPr>
          <a:xfrm>
            <a:off x="10322781" y="2651436"/>
            <a:ext cx="46358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VP</a:t>
            </a:r>
          </a:p>
        </p:txBody>
      </p:sp>
      <p:cxnSp>
        <p:nvCxnSpPr>
          <p:cNvPr id="22" name="Straight Connector 21">
            <a:extLst>
              <a:ext uri="{FF2B5EF4-FFF2-40B4-BE49-F238E27FC236}">
                <a16:creationId xmlns:a16="http://schemas.microsoft.com/office/drawing/2014/main" id="{7D0D8383-5805-416C-9797-2868C01013FE}"/>
              </a:ext>
            </a:extLst>
          </p:cNvPr>
          <p:cNvCxnSpPr>
            <a:cxnSpLocks/>
          </p:cNvCxnSpPr>
          <p:nvPr/>
        </p:nvCxnSpPr>
        <p:spPr>
          <a:xfrm>
            <a:off x="9428086" y="2157274"/>
            <a:ext cx="0" cy="994299"/>
          </a:xfrm>
          <a:prstGeom prst="line">
            <a:avLst/>
          </a:prstGeom>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ABA823E0-469E-4967-BBFC-3267FB93C409}"/>
              </a:ext>
            </a:extLst>
          </p:cNvPr>
          <p:cNvSpPr txBox="1"/>
          <p:nvPr/>
        </p:nvSpPr>
        <p:spPr>
          <a:xfrm>
            <a:off x="4021583" y="2428298"/>
            <a:ext cx="4201409" cy="923330"/>
          </a:xfrm>
          <a:prstGeom prst="rect">
            <a:avLst/>
          </a:prstGeom>
          <a:noFill/>
        </p:spPr>
        <p:txBody>
          <a:bodyPr wrap="square" rtlCol="0">
            <a:spAutoFit/>
          </a:bodyPr>
          <a:lstStyle/>
          <a:p>
            <a:r>
              <a:rPr lang="en-US" b="1" dirty="0">
                <a:solidFill>
                  <a:schemeClr val="accent5">
                    <a:lumMod val="50000"/>
                  </a:schemeClr>
                </a:solidFill>
              </a:rPr>
              <a:t>            Perpendicular to HP </a:t>
            </a:r>
          </a:p>
          <a:p>
            <a:r>
              <a:rPr lang="en-US" b="1" dirty="0">
                <a:solidFill>
                  <a:schemeClr val="accent5">
                    <a:lumMod val="50000"/>
                  </a:schemeClr>
                </a:solidFill>
              </a:rPr>
              <a:t>                             &amp;</a:t>
            </a:r>
          </a:p>
          <a:p>
            <a:r>
              <a:rPr lang="en-US" b="1" dirty="0">
                <a:solidFill>
                  <a:schemeClr val="accent5">
                    <a:lumMod val="50000"/>
                  </a:schemeClr>
                </a:solidFill>
              </a:rPr>
              <a:t>                   Parallel to VP </a:t>
            </a:r>
            <a:endParaRPr lang="en-IN" b="1" dirty="0">
              <a:solidFill>
                <a:schemeClr val="accent5">
                  <a:lumMod val="50000"/>
                </a:schemeClr>
              </a:solidFill>
            </a:endParaRPr>
          </a:p>
        </p:txBody>
      </p:sp>
      <p:cxnSp>
        <p:nvCxnSpPr>
          <p:cNvPr id="28" name="Straight Connector 27">
            <a:extLst>
              <a:ext uri="{FF2B5EF4-FFF2-40B4-BE49-F238E27FC236}">
                <a16:creationId xmlns:a16="http://schemas.microsoft.com/office/drawing/2014/main" id="{372CD621-CDDB-46E2-A040-EB57FAE40610}"/>
              </a:ext>
            </a:extLst>
          </p:cNvPr>
          <p:cNvCxnSpPr/>
          <p:nvPr/>
        </p:nvCxnSpPr>
        <p:spPr>
          <a:xfrm>
            <a:off x="324035" y="5051419"/>
            <a:ext cx="2863048" cy="0"/>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F9F0FCF9-E413-4516-80A5-361D8DBB39B0}"/>
              </a:ext>
            </a:extLst>
          </p:cNvPr>
          <p:cNvSpPr txBox="1"/>
          <p:nvPr/>
        </p:nvSpPr>
        <p:spPr>
          <a:xfrm>
            <a:off x="2594498" y="4442823"/>
            <a:ext cx="652509" cy="646331"/>
          </a:xfrm>
          <a:prstGeom prst="rect">
            <a:avLst/>
          </a:prstGeom>
          <a:noFill/>
        </p:spPr>
        <p:txBody>
          <a:bodyPr wrap="square" rtlCol="0">
            <a:spAutoFit/>
          </a:bodyPr>
          <a:lstStyle/>
          <a:p>
            <a:r>
              <a:rPr lang="en-US" sz="1800" b="0" cap="none" spc="0" dirty="0">
                <a:ln w="0"/>
                <a:solidFill>
                  <a:schemeClr val="tx1"/>
                </a:solidFill>
                <a:effectLst>
                  <a:outerShdw blurRad="38100" dist="19050" dir="2700000" algn="tl" rotWithShape="0">
                    <a:schemeClr val="dk1">
                      <a:alpha val="40000"/>
                    </a:schemeClr>
                  </a:outerShdw>
                </a:effectLst>
              </a:rPr>
              <a:t>VP</a:t>
            </a:r>
          </a:p>
          <a:p>
            <a:endParaRPr lang="en-IN" dirty="0"/>
          </a:p>
        </p:txBody>
      </p:sp>
      <p:sp>
        <p:nvSpPr>
          <p:cNvPr id="30" name="TextBox 29">
            <a:extLst>
              <a:ext uri="{FF2B5EF4-FFF2-40B4-BE49-F238E27FC236}">
                <a16:creationId xmlns:a16="http://schemas.microsoft.com/office/drawing/2014/main" id="{8A27F2FB-F261-4F83-8209-8CEFD739CB52}"/>
              </a:ext>
            </a:extLst>
          </p:cNvPr>
          <p:cNvSpPr txBox="1"/>
          <p:nvPr/>
        </p:nvSpPr>
        <p:spPr>
          <a:xfrm>
            <a:off x="2590060" y="5188998"/>
            <a:ext cx="745723" cy="646331"/>
          </a:xfrm>
          <a:prstGeom prst="rect">
            <a:avLst/>
          </a:prstGeom>
          <a:noFill/>
        </p:spPr>
        <p:txBody>
          <a:bodyPr wrap="square" rtlCol="0">
            <a:spAutoFit/>
          </a:bodyPr>
          <a:lstStyle/>
          <a:p>
            <a:r>
              <a:rPr lang="en-US" sz="1800" dirty="0">
                <a:ln w="0"/>
                <a:effectLst>
                  <a:outerShdw blurRad="38100" dist="19050" dir="2700000" algn="tl" rotWithShape="0">
                    <a:schemeClr val="dk1">
                      <a:alpha val="40000"/>
                    </a:schemeClr>
                  </a:outerShdw>
                </a:effectLst>
              </a:rPr>
              <a:t>HP</a:t>
            </a:r>
          </a:p>
          <a:p>
            <a:endParaRPr lang="en-IN" dirty="0"/>
          </a:p>
        </p:txBody>
      </p:sp>
      <p:cxnSp>
        <p:nvCxnSpPr>
          <p:cNvPr id="32" name="Straight Connector 31">
            <a:extLst>
              <a:ext uri="{FF2B5EF4-FFF2-40B4-BE49-F238E27FC236}">
                <a16:creationId xmlns:a16="http://schemas.microsoft.com/office/drawing/2014/main" id="{9835B375-42B5-4CBA-912B-FD2E6DE15102}"/>
              </a:ext>
            </a:extLst>
          </p:cNvPr>
          <p:cNvCxnSpPr>
            <a:cxnSpLocks/>
          </p:cNvCxnSpPr>
          <p:nvPr/>
        </p:nvCxnSpPr>
        <p:spPr>
          <a:xfrm flipV="1">
            <a:off x="1742241" y="5051419"/>
            <a:ext cx="0" cy="1056442"/>
          </a:xfrm>
          <a:prstGeom prst="line">
            <a:avLst/>
          </a:prstGeom>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8499037E-A757-422A-A785-1BA0CD8654BB}"/>
              </a:ext>
            </a:extLst>
          </p:cNvPr>
          <p:cNvSpPr txBox="1"/>
          <p:nvPr/>
        </p:nvSpPr>
        <p:spPr>
          <a:xfrm>
            <a:off x="4651899" y="4589755"/>
            <a:ext cx="3409023" cy="923330"/>
          </a:xfrm>
          <a:prstGeom prst="rect">
            <a:avLst/>
          </a:prstGeom>
          <a:noFill/>
        </p:spPr>
        <p:txBody>
          <a:bodyPr wrap="square" rtlCol="0">
            <a:spAutoFit/>
          </a:bodyPr>
          <a:lstStyle/>
          <a:p>
            <a:r>
              <a:rPr lang="en-US" b="1" dirty="0">
                <a:solidFill>
                  <a:schemeClr val="accent5">
                    <a:lumMod val="50000"/>
                  </a:schemeClr>
                </a:solidFill>
              </a:rPr>
              <a:t>      Parallel to HP </a:t>
            </a:r>
          </a:p>
          <a:p>
            <a:r>
              <a:rPr lang="en-US" b="1" dirty="0">
                <a:solidFill>
                  <a:schemeClr val="accent5">
                    <a:lumMod val="50000"/>
                  </a:schemeClr>
                </a:solidFill>
              </a:rPr>
              <a:t>                 &amp;  </a:t>
            </a:r>
          </a:p>
          <a:p>
            <a:r>
              <a:rPr lang="en-US" b="1" dirty="0">
                <a:solidFill>
                  <a:schemeClr val="accent5">
                    <a:lumMod val="50000"/>
                  </a:schemeClr>
                </a:solidFill>
              </a:rPr>
              <a:t>Perpendicular to VP</a:t>
            </a:r>
            <a:endParaRPr lang="en-IN" dirty="0"/>
          </a:p>
        </p:txBody>
      </p:sp>
      <p:sp>
        <p:nvSpPr>
          <p:cNvPr id="34" name="Action Button: Blank 33">
            <a:hlinkClick r:id="" action="ppaction://noaction" highlightClick="1"/>
            <a:extLst>
              <a:ext uri="{FF2B5EF4-FFF2-40B4-BE49-F238E27FC236}">
                <a16:creationId xmlns:a16="http://schemas.microsoft.com/office/drawing/2014/main" id="{C2A6A177-CC38-4DD4-AFBC-DBC3ED7A497D}"/>
              </a:ext>
            </a:extLst>
          </p:cNvPr>
          <p:cNvSpPr/>
          <p:nvPr/>
        </p:nvSpPr>
        <p:spPr>
          <a:xfrm>
            <a:off x="137604" y="346229"/>
            <a:ext cx="3808520" cy="1722262"/>
          </a:xfrm>
          <a:prstGeom prst="actionButtonBlank">
            <a:avLst/>
          </a:prstGeom>
          <a:solidFill>
            <a:schemeClr val="accent4">
              <a:lumMod val="60000"/>
              <a:lumOff val="4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 name="Action Button: Blank 34">
            <a:hlinkClick r:id="" action="ppaction://noaction" highlightClick="1"/>
            <a:extLst>
              <a:ext uri="{FF2B5EF4-FFF2-40B4-BE49-F238E27FC236}">
                <a16:creationId xmlns:a16="http://schemas.microsoft.com/office/drawing/2014/main" id="{D2D98C0D-21A7-4F84-BECF-C92F7514A58E}"/>
              </a:ext>
            </a:extLst>
          </p:cNvPr>
          <p:cNvSpPr/>
          <p:nvPr/>
        </p:nvSpPr>
        <p:spPr>
          <a:xfrm>
            <a:off x="137604" y="3788938"/>
            <a:ext cx="3701988" cy="2722833"/>
          </a:xfrm>
          <a:prstGeom prst="actionButtonBlank">
            <a:avLst/>
          </a:prstGeom>
          <a:solidFill>
            <a:schemeClr val="accent4">
              <a:lumMod val="60000"/>
              <a:lumOff val="4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36" name="Action Button: Blank 35">
            <a:hlinkClick r:id="" action="ppaction://noaction" highlightClick="1"/>
            <a:extLst>
              <a:ext uri="{FF2B5EF4-FFF2-40B4-BE49-F238E27FC236}">
                <a16:creationId xmlns:a16="http://schemas.microsoft.com/office/drawing/2014/main" id="{E744432F-7502-42B5-920E-1887643B75F5}"/>
              </a:ext>
            </a:extLst>
          </p:cNvPr>
          <p:cNvSpPr/>
          <p:nvPr/>
        </p:nvSpPr>
        <p:spPr>
          <a:xfrm>
            <a:off x="7449500" y="1669002"/>
            <a:ext cx="4110361" cy="2873753"/>
          </a:xfrm>
          <a:prstGeom prst="actionButtonBlank">
            <a:avLst/>
          </a:prstGeom>
          <a:solidFill>
            <a:schemeClr val="accent4">
              <a:lumMod val="60000"/>
              <a:lumOff val="4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8" name="Straight Arrow Connector 37">
            <a:extLst>
              <a:ext uri="{FF2B5EF4-FFF2-40B4-BE49-F238E27FC236}">
                <a16:creationId xmlns:a16="http://schemas.microsoft.com/office/drawing/2014/main" id="{A12B8A16-4732-4A6C-AF8C-3F5D72D49426}"/>
              </a:ext>
            </a:extLst>
          </p:cNvPr>
          <p:cNvCxnSpPr/>
          <p:nvPr/>
        </p:nvCxnSpPr>
        <p:spPr>
          <a:xfrm>
            <a:off x="4145872" y="1162975"/>
            <a:ext cx="5060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BF75293A-93A6-4DDE-A0F7-BFC266A11FD4}"/>
              </a:ext>
            </a:extLst>
          </p:cNvPr>
          <p:cNvCxnSpPr>
            <a:cxnSpLocks/>
          </p:cNvCxnSpPr>
          <p:nvPr/>
        </p:nvCxnSpPr>
        <p:spPr>
          <a:xfrm flipH="1">
            <a:off x="6844683" y="2946772"/>
            <a:ext cx="5326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ECE8E87-C5A4-40F1-9790-E30F3E8EA784}"/>
              </a:ext>
            </a:extLst>
          </p:cNvPr>
          <p:cNvCxnSpPr/>
          <p:nvPr/>
        </p:nvCxnSpPr>
        <p:spPr>
          <a:xfrm>
            <a:off x="3946124" y="5095783"/>
            <a:ext cx="4927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60361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53" presetClass="entr" presetSubtype="16"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Effect transition="in" filter="fade">
                                      <p:cBhvr>
                                        <p:cTn id="54" dur="500"/>
                                        <p:tgtEl>
                                          <p:spTgt spid="1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par>
                                <p:cTn id="60" presetID="53" presetClass="entr" presetSubtype="16"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500" fill="hold"/>
                                        <p:tgtEl>
                                          <p:spTgt spid="36"/>
                                        </p:tgtEl>
                                        <p:attrNameLst>
                                          <p:attrName>ppt_w</p:attrName>
                                        </p:attrNameLst>
                                      </p:cBhvr>
                                      <p:tavLst>
                                        <p:tav tm="0">
                                          <p:val>
                                            <p:fltVal val="0"/>
                                          </p:val>
                                        </p:tav>
                                        <p:tav tm="100000">
                                          <p:val>
                                            <p:strVal val="#ppt_w"/>
                                          </p:val>
                                        </p:tav>
                                      </p:tavLst>
                                    </p:anim>
                                    <p:anim calcmode="lin" valueType="num">
                                      <p:cBhvr>
                                        <p:cTn id="68" dur="500" fill="hold"/>
                                        <p:tgtEl>
                                          <p:spTgt spid="36"/>
                                        </p:tgtEl>
                                        <p:attrNameLst>
                                          <p:attrName>ppt_h</p:attrName>
                                        </p:attrNameLst>
                                      </p:cBhvr>
                                      <p:tavLst>
                                        <p:tav tm="0">
                                          <p:val>
                                            <p:fltVal val="0"/>
                                          </p:val>
                                        </p:tav>
                                        <p:tav tm="100000">
                                          <p:val>
                                            <p:strVal val="#ppt_h"/>
                                          </p:val>
                                        </p:tav>
                                      </p:tavLst>
                                    </p:anim>
                                    <p:animEffect transition="in" filter="fade">
                                      <p:cBhvr>
                                        <p:cTn id="69" dur="500"/>
                                        <p:tgtEl>
                                          <p:spTgt spid="3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down)">
                                      <p:cBhvr>
                                        <p:cTn id="74" dur="5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4">
                                            <p:txEl>
                                              <p:pRg st="0" end="0"/>
                                            </p:txEl>
                                          </p:spTgt>
                                        </p:tgtEl>
                                        <p:attrNameLst>
                                          <p:attrName>style.visibility</p:attrName>
                                        </p:attrNameLst>
                                      </p:cBhvr>
                                      <p:to>
                                        <p:strVal val="visible"/>
                                      </p:to>
                                    </p:set>
                                    <p:animEffect transition="in" filter="wipe(down)">
                                      <p:cBhvr>
                                        <p:cTn id="79" dur="500"/>
                                        <p:tgtEl>
                                          <p:spTgt spid="24">
                                            <p:txEl>
                                              <p:pRg st="0" end="0"/>
                                            </p:txEl>
                                          </p:spTgt>
                                        </p:tgtEl>
                                      </p:cBhvr>
                                    </p:animEffect>
                                  </p:childTnLst>
                                </p:cTn>
                              </p:par>
                              <p:par>
                                <p:cTn id="80" presetID="22" presetClass="entr" presetSubtype="4" fill="hold" nodeType="withEffect">
                                  <p:stCondLst>
                                    <p:cond delay="0"/>
                                  </p:stCondLst>
                                  <p:childTnLst>
                                    <p:set>
                                      <p:cBhvr>
                                        <p:cTn id="81" dur="1" fill="hold">
                                          <p:stCondLst>
                                            <p:cond delay="0"/>
                                          </p:stCondLst>
                                        </p:cTn>
                                        <p:tgtEl>
                                          <p:spTgt spid="24">
                                            <p:txEl>
                                              <p:pRg st="1" end="1"/>
                                            </p:txEl>
                                          </p:spTgt>
                                        </p:tgtEl>
                                        <p:attrNameLst>
                                          <p:attrName>style.visibility</p:attrName>
                                        </p:attrNameLst>
                                      </p:cBhvr>
                                      <p:to>
                                        <p:strVal val="visible"/>
                                      </p:to>
                                    </p:set>
                                    <p:animEffect transition="in" filter="wipe(down)">
                                      <p:cBhvr>
                                        <p:cTn id="82" dur="500"/>
                                        <p:tgtEl>
                                          <p:spTgt spid="24">
                                            <p:txEl>
                                              <p:pRg st="1" end="1"/>
                                            </p:txEl>
                                          </p:spTgt>
                                        </p:tgtEl>
                                      </p:cBhvr>
                                    </p:animEffect>
                                  </p:childTnLst>
                                </p:cTn>
                              </p:par>
                              <p:par>
                                <p:cTn id="83" presetID="22" presetClass="entr" presetSubtype="4" fill="hold" nodeType="withEffect">
                                  <p:stCondLst>
                                    <p:cond delay="0"/>
                                  </p:stCondLst>
                                  <p:childTnLst>
                                    <p:set>
                                      <p:cBhvr>
                                        <p:cTn id="84" dur="1" fill="hold">
                                          <p:stCondLst>
                                            <p:cond delay="0"/>
                                          </p:stCondLst>
                                        </p:cTn>
                                        <p:tgtEl>
                                          <p:spTgt spid="24">
                                            <p:txEl>
                                              <p:pRg st="2" end="2"/>
                                            </p:txEl>
                                          </p:spTgt>
                                        </p:tgtEl>
                                        <p:attrNameLst>
                                          <p:attrName>style.visibility</p:attrName>
                                        </p:attrNameLst>
                                      </p:cBhvr>
                                      <p:to>
                                        <p:strVal val="visible"/>
                                      </p:to>
                                    </p:set>
                                    <p:animEffect transition="in" filter="wipe(down)">
                                      <p:cBhvr>
                                        <p:cTn id="85" dur="500"/>
                                        <p:tgtEl>
                                          <p:spTgt spid="24">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wipe(down)">
                                      <p:cBhvr>
                                        <p:cTn id="90" dur="500"/>
                                        <p:tgtEl>
                                          <p:spTgt spid="28"/>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wipe(down)">
                                      <p:cBhvr>
                                        <p:cTn id="93" dur="500"/>
                                        <p:tgtEl>
                                          <p:spTgt spid="29"/>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down)">
                                      <p:cBhvr>
                                        <p:cTn id="96" dur="500"/>
                                        <p:tgtEl>
                                          <p:spTgt spid="30"/>
                                        </p:tgtEl>
                                      </p:cBhvr>
                                    </p:animEffect>
                                  </p:childTnLst>
                                </p:cTn>
                              </p:par>
                              <p:par>
                                <p:cTn id="97" presetID="22" presetClass="entr" presetSubtype="4"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down)">
                                      <p:cBhvr>
                                        <p:cTn id="99" dur="500"/>
                                        <p:tgtEl>
                                          <p:spTgt spid="32"/>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down)">
                                      <p:cBhvr>
                                        <p:cTn id="102" dur="500"/>
                                        <p:tgtEl>
                                          <p:spTgt spid="3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fade">
                                      <p:cBhvr>
                                        <p:cTn id="107" dur="500"/>
                                        <p:tgtEl>
                                          <p:spTgt spid="4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33">
                                            <p:txEl>
                                              <p:pRg st="0" end="0"/>
                                            </p:txEl>
                                          </p:spTgt>
                                        </p:tgtEl>
                                        <p:attrNameLst>
                                          <p:attrName>style.visibility</p:attrName>
                                        </p:attrNameLst>
                                      </p:cBhvr>
                                      <p:to>
                                        <p:strVal val="visible"/>
                                      </p:to>
                                    </p:set>
                                    <p:animEffect transition="in" filter="wipe(down)">
                                      <p:cBhvr>
                                        <p:cTn id="112" dur="500"/>
                                        <p:tgtEl>
                                          <p:spTgt spid="33">
                                            <p:txEl>
                                              <p:pRg st="0" end="0"/>
                                            </p:txEl>
                                          </p:spTgt>
                                        </p:tgtEl>
                                      </p:cBhvr>
                                    </p:animEffect>
                                  </p:childTnLst>
                                </p:cTn>
                              </p:par>
                              <p:par>
                                <p:cTn id="113" presetID="22" presetClass="entr" presetSubtype="4" fill="hold" nodeType="withEffect">
                                  <p:stCondLst>
                                    <p:cond delay="0"/>
                                  </p:stCondLst>
                                  <p:childTnLst>
                                    <p:set>
                                      <p:cBhvr>
                                        <p:cTn id="114" dur="1" fill="hold">
                                          <p:stCondLst>
                                            <p:cond delay="0"/>
                                          </p:stCondLst>
                                        </p:cTn>
                                        <p:tgtEl>
                                          <p:spTgt spid="33">
                                            <p:txEl>
                                              <p:pRg st="1" end="1"/>
                                            </p:txEl>
                                          </p:spTgt>
                                        </p:tgtEl>
                                        <p:attrNameLst>
                                          <p:attrName>style.visibility</p:attrName>
                                        </p:attrNameLst>
                                      </p:cBhvr>
                                      <p:to>
                                        <p:strVal val="visible"/>
                                      </p:to>
                                    </p:set>
                                    <p:animEffect transition="in" filter="wipe(down)">
                                      <p:cBhvr>
                                        <p:cTn id="115" dur="500"/>
                                        <p:tgtEl>
                                          <p:spTgt spid="33">
                                            <p:txEl>
                                              <p:pRg st="1" end="1"/>
                                            </p:txEl>
                                          </p:spTgt>
                                        </p:tgtEl>
                                      </p:cBhvr>
                                    </p:animEffect>
                                  </p:childTnLst>
                                </p:cTn>
                              </p:par>
                              <p:par>
                                <p:cTn id="116" presetID="22" presetClass="entr" presetSubtype="4" fill="hold" nodeType="withEffect">
                                  <p:stCondLst>
                                    <p:cond delay="0"/>
                                  </p:stCondLst>
                                  <p:childTnLst>
                                    <p:set>
                                      <p:cBhvr>
                                        <p:cTn id="117" dur="1" fill="hold">
                                          <p:stCondLst>
                                            <p:cond delay="0"/>
                                          </p:stCondLst>
                                        </p:cTn>
                                        <p:tgtEl>
                                          <p:spTgt spid="33">
                                            <p:txEl>
                                              <p:pRg st="2" end="2"/>
                                            </p:txEl>
                                          </p:spTgt>
                                        </p:tgtEl>
                                        <p:attrNameLst>
                                          <p:attrName>style.visibility</p:attrName>
                                        </p:attrNameLst>
                                      </p:cBhvr>
                                      <p:to>
                                        <p:strVal val="visible"/>
                                      </p:to>
                                    </p:set>
                                    <p:animEffect transition="in" filter="wipe(down)">
                                      <p:cBhvr>
                                        <p:cTn id="118"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9" grpId="0"/>
      <p:bldP spid="20" grpId="0"/>
      <p:bldP spid="29" grpId="0"/>
      <p:bldP spid="30" grpId="0"/>
      <p:bldP spid="34"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1684A6-5E33-44A2-B175-E84EDF7A2E31}"/>
              </a:ext>
            </a:extLst>
          </p:cNvPr>
          <p:cNvSpPr/>
          <p:nvPr/>
        </p:nvSpPr>
        <p:spPr>
          <a:xfrm>
            <a:off x="-48090" y="321790"/>
            <a:ext cx="6365846" cy="523220"/>
          </a:xfrm>
          <a:prstGeom prst="rect">
            <a:avLst/>
          </a:prstGeom>
          <a:noFill/>
        </p:spPr>
        <p:txBody>
          <a:bodyPr wrap="none" lIns="91440" tIns="45720" rIns="91440" bIns="45720">
            <a:spAutoFit/>
          </a:bodyPr>
          <a:lstStyle/>
          <a:p>
            <a:pPr algn="ctr"/>
            <a:r>
              <a:rPr lang="en-US" sz="2800" b="1" dirty="0">
                <a:ln w="12700" cmpd="sng">
                  <a:solidFill>
                    <a:schemeClr val="accent5">
                      <a:lumMod val="60000"/>
                      <a:lumOff val="40000"/>
                    </a:schemeClr>
                  </a:solidFill>
                  <a:prstDash val="solid"/>
                </a:ln>
                <a:solidFill>
                  <a:srgbClr val="BD03A7"/>
                </a:solidFill>
                <a:latin typeface="Algerian" panose="04020705040A02060702" pitchFamily="82" charset="0"/>
              </a:rPr>
              <a:t>1.Lines parallel to both HP &amp; VP:</a:t>
            </a:r>
            <a:endParaRPr lang="en-US" sz="2800" b="1" cap="none" spc="0" dirty="0">
              <a:ln w="12700" cmpd="sng">
                <a:solidFill>
                  <a:schemeClr val="accent5">
                    <a:lumMod val="60000"/>
                    <a:lumOff val="40000"/>
                  </a:schemeClr>
                </a:solidFill>
                <a:prstDash val="solid"/>
              </a:ln>
              <a:solidFill>
                <a:srgbClr val="BD03A7"/>
              </a:solidFill>
              <a:effectLst/>
              <a:latin typeface="Algerian" panose="04020705040A02060702" pitchFamily="82" charset="0"/>
            </a:endParaRPr>
          </a:p>
        </p:txBody>
      </p:sp>
      <p:sp>
        <p:nvSpPr>
          <p:cNvPr id="6" name="Flowchart: Alternate Process 5">
            <a:extLst>
              <a:ext uri="{FF2B5EF4-FFF2-40B4-BE49-F238E27FC236}">
                <a16:creationId xmlns:a16="http://schemas.microsoft.com/office/drawing/2014/main" id="{A950585C-89AC-446E-B933-05D6E8408DD6}"/>
              </a:ext>
            </a:extLst>
          </p:cNvPr>
          <p:cNvSpPr/>
          <p:nvPr/>
        </p:nvSpPr>
        <p:spPr>
          <a:xfrm>
            <a:off x="177553" y="1020932"/>
            <a:ext cx="11656381" cy="914400"/>
          </a:xfrm>
          <a:prstGeom prst="flowChartAlternateProcess">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4EF5D35-485D-4F92-A3BC-92F602D3AA23}"/>
              </a:ext>
            </a:extLst>
          </p:cNvPr>
          <p:cNvSpPr txBox="1"/>
          <p:nvPr/>
        </p:nvSpPr>
        <p:spPr>
          <a:xfrm>
            <a:off x="358066" y="1108146"/>
            <a:ext cx="10892901" cy="830997"/>
          </a:xfrm>
          <a:prstGeom prst="rect">
            <a:avLst/>
          </a:prstGeom>
          <a:noFill/>
        </p:spPr>
        <p:txBody>
          <a:bodyPr wrap="square" rtlCol="0">
            <a:spAutoFit/>
          </a:bodyPr>
          <a:lstStyle/>
          <a:p>
            <a:r>
              <a:rPr lang="en-US" sz="2400" dirty="0"/>
              <a:t>A Line CD 30mm long is parallel to both planes. The line </a:t>
            </a:r>
            <a:r>
              <a:rPr lang="en-IN" sz="2400" dirty="0"/>
              <a:t>C </a:t>
            </a:r>
            <a:r>
              <a:rPr lang="en-US" sz="2400" dirty="0"/>
              <a:t>is 40mm above the HP and 25mm in front of the VP. Draw its projections</a:t>
            </a:r>
            <a:endParaRPr lang="en-IN" sz="2400" dirty="0"/>
          </a:p>
        </p:txBody>
      </p:sp>
      <p:cxnSp>
        <p:nvCxnSpPr>
          <p:cNvPr id="9" name="Straight Connector 8">
            <a:extLst>
              <a:ext uri="{FF2B5EF4-FFF2-40B4-BE49-F238E27FC236}">
                <a16:creationId xmlns:a16="http://schemas.microsoft.com/office/drawing/2014/main" id="{FC8785F8-4AE4-4A3B-BBE4-DFDC116D8D97}"/>
              </a:ext>
            </a:extLst>
          </p:cNvPr>
          <p:cNvCxnSpPr>
            <a:cxnSpLocks/>
          </p:cNvCxnSpPr>
          <p:nvPr/>
        </p:nvCxnSpPr>
        <p:spPr>
          <a:xfrm>
            <a:off x="2737282" y="4154750"/>
            <a:ext cx="5314765" cy="0"/>
          </a:xfrm>
          <a:prstGeom prst="line">
            <a:avLst/>
          </a:prstGeom>
          <a:scene3d>
            <a:camera prst="orthographicFront"/>
            <a:lightRig rig="threePt" dir="t"/>
          </a:scene3d>
          <a:sp3d>
            <a:bevelT prst="slope"/>
          </a:sp3d>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129E54C-7A8E-4702-A64E-29C43AEC88FC}"/>
              </a:ext>
            </a:extLst>
          </p:cNvPr>
          <p:cNvSpPr txBox="1"/>
          <p:nvPr/>
        </p:nvSpPr>
        <p:spPr>
          <a:xfrm>
            <a:off x="2080335" y="3970084"/>
            <a:ext cx="479394" cy="369332"/>
          </a:xfrm>
          <a:prstGeom prst="rect">
            <a:avLst/>
          </a:prstGeom>
          <a:noFill/>
        </p:spPr>
        <p:txBody>
          <a:bodyPr wrap="square" rtlCol="0">
            <a:spAutoFit/>
          </a:bodyPr>
          <a:lstStyle/>
          <a:p>
            <a:r>
              <a:rPr lang="en-US" dirty="0"/>
              <a:t>X</a:t>
            </a:r>
            <a:endParaRPr lang="en-IN" dirty="0"/>
          </a:p>
        </p:txBody>
      </p:sp>
      <p:sp>
        <p:nvSpPr>
          <p:cNvPr id="13" name="TextBox 12">
            <a:extLst>
              <a:ext uri="{FF2B5EF4-FFF2-40B4-BE49-F238E27FC236}">
                <a16:creationId xmlns:a16="http://schemas.microsoft.com/office/drawing/2014/main" id="{6BA5003D-6FBC-4921-92F9-B514265F701F}"/>
              </a:ext>
            </a:extLst>
          </p:cNvPr>
          <p:cNvSpPr txBox="1"/>
          <p:nvPr/>
        </p:nvSpPr>
        <p:spPr>
          <a:xfrm>
            <a:off x="8531441" y="3948798"/>
            <a:ext cx="612559" cy="369332"/>
          </a:xfrm>
          <a:prstGeom prst="rect">
            <a:avLst/>
          </a:prstGeom>
          <a:noFill/>
        </p:spPr>
        <p:txBody>
          <a:bodyPr wrap="square" rtlCol="0">
            <a:spAutoFit/>
          </a:bodyPr>
          <a:lstStyle/>
          <a:p>
            <a:r>
              <a:rPr lang="en-US" dirty="0"/>
              <a:t>Y</a:t>
            </a:r>
            <a:endParaRPr lang="en-IN" dirty="0"/>
          </a:p>
        </p:txBody>
      </p:sp>
      <p:sp>
        <p:nvSpPr>
          <p:cNvPr id="14" name="TextBox 13">
            <a:extLst>
              <a:ext uri="{FF2B5EF4-FFF2-40B4-BE49-F238E27FC236}">
                <a16:creationId xmlns:a16="http://schemas.microsoft.com/office/drawing/2014/main" id="{68C626F5-E6C3-475E-AB3E-CF5657247F7F}"/>
              </a:ext>
            </a:extLst>
          </p:cNvPr>
          <p:cNvSpPr txBox="1"/>
          <p:nvPr/>
        </p:nvSpPr>
        <p:spPr>
          <a:xfrm>
            <a:off x="7519387" y="3693085"/>
            <a:ext cx="594804" cy="923330"/>
          </a:xfrm>
          <a:prstGeom prst="rect">
            <a:avLst/>
          </a:prstGeom>
          <a:noFill/>
        </p:spPr>
        <p:txBody>
          <a:bodyPr wrap="square" rtlCol="0">
            <a:spAutoFit/>
          </a:bodyPr>
          <a:lstStyle/>
          <a:p>
            <a:r>
              <a:rPr lang="en-US" dirty="0"/>
              <a:t>VP</a:t>
            </a:r>
          </a:p>
          <a:p>
            <a:endParaRPr lang="en-US" dirty="0"/>
          </a:p>
          <a:p>
            <a:r>
              <a:rPr lang="en-US" dirty="0"/>
              <a:t>HP</a:t>
            </a:r>
            <a:endParaRPr lang="en-IN" dirty="0"/>
          </a:p>
        </p:txBody>
      </p:sp>
      <p:cxnSp>
        <p:nvCxnSpPr>
          <p:cNvPr id="16" name="Straight Connector 15">
            <a:extLst>
              <a:ext uri="{FF2B5EF4-FFF2-40B4-BE49-F238E27FC236}">
                <a16:creationId xmlns:a16="http://schemas.microsoft.com/office/drawing/2014/main" id="{0C12D4A6-7000-471E-97A3-645E2D2BDB7A}"/>
              </a:ext>
            </a:extLst>
          </p:cNvPr>
          <p:cNvCxnSpPr>
            <a:cxnSpLocks/>
          </p:cNvCxnSpPr>
          <p:nvPr/>
        </p:nvCxnSpPr>
        <p:spPr>
          <a:xfrm>
            <a:off x="3506679" y="2849732"/>
            <a:ext cx="0" cy="2112885"/>
          </a:xfrm>
          <a:prstGeom prst="line">
            <a:avLst/>
          </a:prstGeom>
          <a:ln>
            <a:solidFill>
              <a:schemeClr val="tx1"/>
            </a:solidFill>
          </a:ln>
          <a:scene3d>
            <a:camera prst="orthographicFront"/>
            <a:lightRig rig="threePt" dir="t"/>
          </a:scene3d>
          <a:sp3d>
            <a:bevelT w="165100" prst="coolSlant"/>
          </a:sp3d>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6663B3B-55C5-4CF9-A660-2F7E293C035B}"/>
              </a:ext>
            </a:extLst>
          </p:cNvPr>
          <p:cNvSpPr txBox="1"/>
          <p:nvPr/>
        </p:nvSpPr>
        <p:spPr>
          <a:xfrm>
            <a:off x="3387846" y="2686787"/>
            <a:ext cx="417251" cy="646331"/>
          </a:xfrm>
          <a:prstGeom prst="rect">
            <a:avLst/>
          </a:prstGeom>
          <a:noFill/>
        </p:spPr>
        <p:txBody>
          <a:bodyPr wrap="square" rtlCol="0">
            <a:spAutoFit/>
          </a:bodyPr>
          <a:lstStyle/>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endParaRPr lang="en-IN" dirty="0"/>
          </a:p>
        </p:txBody>
      </p:sp>
      <p:sp>
        <p:nvSpPr>
          <p:cNvPr id="20" name="TextBox 19">
            <a:extLst>
              <a:ext uri="{FF2B5EF4-FFF2-40B4-BE49-F238E27FC236}">
                <a16:creationId xmlns:a16="http://schemas.microsoft.com/office/drawing/2014/main" id="{EC4869AA-DDF2-4A60-B909-ABB2D156AEC1}"/>
              </a:ext>
            </a:extLst>
          </p:cNvPr>
          <p:cNvSpPr txBox="1"/>
          <p:nvPr/>
        </p:nvSpPr>
        <p:spPr>
          <a:xfrm>
            <a:off x="2598665" y="3333118"/>
            <a:ext cx="618475" cy="261610"/>
          </a:xfrm>
          <a:prstGeom prst="rect">
            <a:avLst/>
          </a:prstGeom>
          <a:noFill/>
        </p:spPr>
        <p:txBody>
          <a:bodyPr wrap="square" rtlCol="0">
            <a:spAutoFit/>
          </a:bodyPr>
          <a:lstStyle/>
          <a:p>
            <a:r>
              <a:rPr lang="en-US" sz="1100" b="1" dirty="0"/>
              <a:t>40</a:t>
            </a:r>
            <a:endParaRPr lang="en-IN" sz="1100" b="1" dirty="0"/>
          </a:p>
        </p:txBody>
      </p:sp>
      <p:cxnSp>
        <p:nvCxnSpPr>
          <p:cNvPr id="22" name="Straight Connector 21">
            <a:extLst>
              <a:ext uri="{FF2B5EF4-FFF2-40B4-BE49-F238E27FC236}">
                <a16:creationId xmlns:a16="http://schemas.microsoft.com/office/drawing/2014/main" id="{3D193622-5821-411F-BDDA-0FE74DAC61D0}"/>
              </a:ext>
            </a:extLst>
          </p:cNvPr>
          <p:cNvCxnSpPr/>
          <p:nvPr/>
        </p:nvCxnSpPr>
        <p:spPr>
          <a:xfrm flipH="1">
            <a:off x="3134833" y="2849732"/>
            <a:ext cx="371846"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B3D0ACC-BA7A-427E-A8A9-A7118BF22EBD}"/>
              </a:ext>
            </a:extLst>
          </p:cNvPr>
          <p:cNvCxnSpPr>
            <a:cxnSpLocks/>
          </p:cNvCxnSpPr>
          <p:nvPr/>
        </p:nvCxnSpPr>
        <p:spPr>
          <a:xfrm>
            <a:off x="3134833" y="2839566"/>
            <a:ext cx="0" cy="131518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DF62A651-63E5-454D-A049-6565C8F4324F}"/>
              </a:ext>
            </a:extLst>
          </p:cNvPr>
          <p:cNvSpPr txBox="1"/>
          <p:nvPr/>
        </p:nvSpPr>
        <p:spPr>
          <a:xfrm>
            <a:off x="2598665" y="4486805"/>
            <a:ext cx="536168" cy="276999"/>
          </a:xfrm>
          <a:prstGeom prst="rect">
            <a:avLst/>
          </a:prstGeom>
          <a:noFill/>
        </p:spPr>
        <p:txBody>
          <a:bodyPr wrap="square" rtlCol="0">
            <a:spAutoFit/>
          </a:bodyPr>
          <a:lstStyle/>
          <a:p>
            <a:r>
              <a:rPr lang="en-US" sz="1200" b="1" dirty="0"/>
              <a:t>25</a:t>
            </a:r>
            <a:endParaRPr lang="en-IN" sz="1200" b="1" dirty="0"/>
          </a:p>
        </p:txBody>
      </p:sp>
      <p:sp>
        <p:nvSpPr>
          <p:cNvPr id="28" name="TextBox 27">
            <a:extLst>
              <a:ext uri="{FF2B5EF4-FFF2-40B4-BE49-F238E27FC236}">
                <a16:creationId xmlns:a16="http://schemas.microsoft.com/office/drawing/2014/main" id="{8638F849-ED9D-4283-A7E0-C636EC536AA0}"/>
              </a:ext>
            </a:extLst>
          </p:cNvPr>
          <p:cNvSpPr txBox="1"/>
          <p:nvPr/>
        </p:nvSpPr>
        <p:spPr>
          <a:xfrm>
            <a:off x="3378968" y="4777951"/>
            <a:ext cx="340776" cy="646331"/>
          </a:xfrm>
          <a:prstGeom prst="rect">
            <a:avLst/>
          </a:prstGeom>
          <a:noFill/>
        </p:spPr>
        <p:txBody>
          <a:bodyPr wrap="square" rtlCol="0">
            <a:spAutoFit/>
          </a:bodyPr>
          <a:lstStyle/>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endParaRPr lang="en-IN" dirty="0"/>
          </a:p>
        </p:txBody>
      </p:sp>
      <p:cxnSp>
        <p:nvCxnSpPr>
          <p:cNvPr id="30" name="Straight Connector 29">
            <a:extLst>
              <a:ext uri="{FF2B5EF4-FFF2-40B4-BE49-F238E27FC236}">
                <a16:creationId xmlns:a16="http://schemas.microsoft.com/office/drawing/2014/main" id="{E380225E-279E-49C5-83BD-EBA6399F163C}"/>
              </a:ext>
            </a:extLst>
          </p:cNvPr>
          <p:cNvCxnSpPr/>
          <p:nvPr/>
        </p:nvCxnSpPr>
        <p:spPr>
          <a:xfrm flipH="1">
            <a:off x="3134833" y="4973286"/>
            <a:ext cx="371846"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E933AFD-CCE9-4F73-801D-95C1E8D9E8B2}"/>
              </a:ext>
            </a:extLst>
          </p:cNvPr>
          <p:cNvCxnSpPr/>
          <p:nvPr/>
        </p:nvCxnSpPr>
        <p:spPr>
          <a:xfrm>
            <a:off x="3134833" y="4154750"/>
            <a:ext cx="0" cy="8185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8C8F7718-DB71-4C40-94B7-E8B513C0000B}"/>
              </a:ext>
            </a:extLst>
          </p:cNvPr>
          <p:cNvSpPr txBox="1"/>
          <p:nvPr/>
        </p:nvSpPr>
        <p:spPr>
          <a:xfrm>
            <a:off x="3340729" y="2453014"/>
            <a:ext cx="417251" cy="369332"/>
          </a:xfrm>
          <a:prstGeom prst="rect">
            <a:avLst/>
          </a:prstGeom>
          <a:noFill/>
        </p:spPr>
        <p:txBody>
          <a:bodyPr wrap="square" rtlCol="0">
            <a:spAutoFit/>
          </a:bodyPr>
          <a:lstStyle/>
          <a:p>
            <a:r>
              <a:rPr lang="en-US" sz="1600" dirty="0"/>
              <a:t> c</a:t>
            </a:r>
            <a:r>
              <a:rPr lang="en-US" dirty="0"/>
              <a:t>’</a:t>
            </a:r>
            <a:endParaRPr lang="en-IN" dirty="0"/>
          </a:p>
        </p:txBody>
      </p:sp>
      <p:sp>
        <p:nvSpPr>
          <p:cNvPr id="34" name="TextBox 33">
            <a:extLst>
              <a:ext uri="{FF2B5EF4-FFF2-40B4-BE49-F238E27FC236}">
                <a16:creationId xmlns:a16="http://schemas.microsoft.com/office/drawing/2014/main" id="{8568386F-3E7C-4B54-BB82-A278C4BAC4E0}"/>
              </a:ext>
            </a:extLst>
          </p:cNvPr>
          <p:cNvSpPr txBox="1"/>
          <p:nvPr/>
        </p:nvSpPr>
        <p:spPr>
          <a:xfrm>
            <a:off x="3293614" y="5001242"/>
            <a:ext cx="371843" cy="369332"/>
          </a:xfrm>
          <a:prstGeom prst="rect">
            <a:avLst/>
          </a:prstGeom>
          <a:noFill/>
        </p:spPr>
        <p:txBody>
          <a:bodyPr wrap="square" rtlCol="0">
            <a:spAutoFit/>
          </a:bodyPr>
          <a:lstStyle/>
          <a:p>
            <a:r>
              <a:rPr lang="en-US" dirty="0"/>
              <a:t> c</a:t>
            </a:r>
            <a:endParaRPr lang="en-IN" dirty="0"/>
          </a:p>
        </p:txBody>
      </p:sp>
      <p:cxnSp>
        <p:nvCxnSpPr>
          <p:cNvPr id="36" name="Straight Connector 35">
            <a:extLst>
              <a:ext uri="{FF2B5EF4-FFF2-40B4-BE49-F238E27FC236}">
                <a16:creationId xmlns:a16="http://schemas.microsoft.com/office/drawing/2014/main" id="{7C3D6984-22E1-4106-A9BA-A5E9D4DFC9BC}"/>
              </a:ext>
            </a:extLst>
          </p:cNvPr>
          <p:cNvCxnSpPr>
            <a:cxnSpLocks/>
          </p:cNvCxnSpPr>
          <p:nvPr/>
        </p:nvCxnSpPr>
        <p:spPr>
          <a:xfrm flipV="1">
            <a:off x="3539552" y="2842616"/>
            <a:ext cx="4545368" cy="16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819FF68-D496-4EC4-8D8A-D7B44F7A33E9}"/>
              </a:ext>
            </a:extLst>
          </p:cNvPr>
          <p:cNvCxnSpPr>
            <a:cxnSpLocks/>
          </p:cNvCxnSpPr>
          <p:nvPr/>
        </p:nvCxnSpPr>
        <p:spPr>
          <a:xfrm>
            <a:off x="3506679" y="4973286"/>
            <a:ext cx="4607512"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890774C-55FA-404F-91E7-0A568A3BC5D5}"/>
              </a:ext>
            </a:extLst>
          </p:cNvPr>
          <p:cNvSpPr txBox="1"/>
          <p:nvPr/>
        </p:nvSpPr>
        <p:spPr>
          <a:xfrm>
            <a:off x="8837720" y="2720661"/>
            <a:ext cx="1562470" cy="307777"/>
          </a:xfrm>
          <a:prstGeom prst="rect">
            <a:avLst/>
          </a:prstGeom>
          <a:noFill/>
        </p:spPr>
        <p:txBody>
          <a:bodyPr wrap="square" rtlCol="0">
            <a:spAutoFit/>
          </a:bodyPr>
          <a:lstStyle/>
          <a:p>
            <a:r>
              <a:rPr lang="en-US" sz="1400" b="1" dirty="0"/>
              <a:t>Locus of c’</a:t>
            </a:r>
            <a:endParaRPr lang="en-IN" sz="1400" b="1" dirty="0"/>
          </a:p>
        </p:txBody>
      </p:sp>
      <p:sp>
        <p:nvSpPr>
          <p:cNvPr id="48" name="TextBox 47">
            <a:extLst>
              <a:ext uri="{FF2B5EF4-FFF2-40B4-BE49-F238E27FC236}">
                <a16:creationId xmlns:a16="http://schemas.microsoft.com/office/drawing/2014/main" id="{8DF078EA-6836-4609-A492-475116374551}"/>
              </a:ext>
            </a:extLst>
          </p:cNvPr>
          <p:cNvSpPr txBox="1"/>
          <p:nvPr/>
        </p:nvSpPr>
        <p:spPr>
          <a:xfrm>
            <a:off x="8837720" y="4813437"/>
            <a:ext cx="1402671" cy="307777"/>
          </a:xfrm>
          <a:prstGeom prst="rect">
            <a:avLst/>
          </a:prstGeom>
          <a:noFill/>
        </p:spPr>
        <p:txBody>
          <a:bodyPr wrap="square" rtlCol="0">
            <a:spAutoFit/>
          </a:bodyPr>
          <a:lstStyle/>
          <a:p>
            <a:r>
              <a:rPr lang="en-US" sz="1400" b="1" dirty="0"/>
              <a:t>Locus of c</a:t>
            </a:r>
            <a:endParaRPr lang="en-IN" sz="1400" b="1" dirty="0"/>
          </a:p>
        </p:txBody>
      </p:sp>
      <p:cxnSp>
        <p:nvCxnSpPr>
          <p:cNvPr id="50" name="Straight Connector 49">
            <a:extLst>
              <a:ext uri="{FF2B5EF4-FFF2-40B4-BE49-F238E27FC236}">
                <a16:creationId xmlns:a16="http://schemas.microsoft.com/office/drawing/2014/main" id="{19E03399-64BF-4322-A33A-A100A620A52B}"/>
              </a:ext>
            </a:extLst>
          </p:cNvPr>
          <p:cNvCxnSpPr/>
          <p:nvPr/>
        </p:nvCxnSpPr>
        <p:spPr>
          <a:xfrm>
            <a:off x="5628443" y="2862141"/>
            <a:ext cx="0" cy="2100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D7116B-B055-41B7-ABF0-C094DE3B2ACF}"/>
              </a:ext>
            </a:extLst>
          </p:cNvPr>
          <p:cNvCxnSpPr>
            <a:cxnSpLocks/>
          </p:cNvCxnSpPr>
          <p:nvPr/>
        </p:nvCxnSpPr>
        <p:spPr>
          <a:xfrm>
            <a:off x="3586229" y="3040015"/>
            <a:ext cx="193431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CE535D7-C947-4255-8EAB-6FC62BA81AE0}"/>
              </a:ext>
            </a:extLst>
          </p:cNvPr>
          <p:cNvCxnSpPr>
            <a:stCxn id="28" idx="0"/>
          </p:cNvCxnSpPr>
          <p:nvPr/>
        </p:nvCxnSpPr>
        <p:spPr>
          <a:xfrm>
            <a:off x="3549356" y="4777951"/>
            <a:ext cx="20080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C738E84-DAA8-4D7D-B8E9-A6CC55BBA9E0}"/>
              </a:ext>
            </a:extLst>
          </p:cNvPr>
          <p:cNvSpPr txBox="1"/>
          <p:nvPr/>
        </p:nvSpPr>
        <p:spPr>
          <a:xfrm>
            <a:off x="4311427" y="3028167"/>
            <a:ext cx="483919" cy="276999"/>
          </a:xfrm>
          <a:prstGeom prst="rect">
            <a:avLst/>
          </a:prstGeom>
          <a:noFill/>
        </p:spPr>
        <p:txBody>
          <a:bodyPr wrap="square" rtlCol="0">
            <a:spAutoFit/>
          </a:bodyPr>
          <a:lstStyle/>
          <a:p>
            <a:r>
              <a:rPr lang="en-US" sz="1200" b="1" dirty="0"/>
              <a:t>30</a:t>
            </a:r>
            <a:endParaRPr lang="en-IN" sz="1200" b="1" dirty="0"/>
          </a:p>
        </p:txBody>
      </p:sp>
      <p:sp>
        <p:nvSpPr>
          <p:cNvPr id="56" name="TextBox 55">
            <a:extLst>
              <a:ext uri="{FF2B5EF4-FFF2-40B4-BE49-F238E27FC236}">
                <a16:creationId xmlns:a16="http://schemas.microsoft.com/office/drawing/2014/main" id="{D456F388-4772-461F-93C2-CBBBA182465C}"/>
              </a:ext>
            </a:extLst>
          </p:cNvPr>
          <p:cNvSpPr txBox="1"/>
          <p:nvPr/>
        </p:nvSpPr>
        <p:spPr>
          <a:xfrm>
            <a:off x="4325528" y="4536438"/>
            <a:ext cx="521606" cy="276999"/>
          </a:xfrm>
          <a:prstGeom prst="rect">
            <a:avLst/>
          </a:prstGeom>
          <a:noFill/>
        </p:spPr>
        <p:txBody>
          <a:bodyPr wrap="square" rtlCol="0">
            <a:spAutoFit/>
          </a:bodyPr>
          <a:lstStyle/>
          <a:p>
            <a:r>
              <a:rPr lang="en-US" sz="1200" b="1" dirty="0"/>
              <a:t>30</a:t>
            </a:r>
            <a:endParaRPr lang="en-IN" sz="1200" b="1" dirty="0"/>
          </a:p>
        </p:txBody>
      </p:sp>
      <p:sp>
        <p:nvSpPr>
          <p:cNvPr id="57" name="TextBox 56">
            <a:extLst>
              <a:ext uri="{FF2B5EF4-FFF2-40B4-BE49-F238E27FC236}">
                <a16:creationId xmlns:a16="http://schemas.microsoft.com/office/drawing/2014/main" id="{5CEB656B-ABD0-4B34-9270-D3E79818974C}"/>
              </a:ext>
            </a:extLst>
          </p:cNvPr>
          <p:cNvSpPr txBox="1"/>
          <p:nvPr/>
        </p:nvSpPr>
        <p:spPr>
          <a:xfrm>
            <a:off x="8284622" y="6430861"/>
            <a:ext cx="3790765" cy="369332"/>
          </a:xfrm>
          <a:prstGeom prst="rect">
            <a:avLst/>
          </a:prstGeom>
          <a:noFill/>
        </p:spPr>
        <p:txBody>
          <a:bodyPr wrap="square" rtlCol="0">
            <a:spAutoFit/>
          </a:bodyPr>
          <a:lstStyle/>
          <a:p>
            <a:r>
              <a:rPr lang="en-US" dirty="0"/>
              <a:t>ALL DIMENSIONS ARE IN mm</a:t>
            </a:r>
            <a:endParaRPr lang="en-IN" dirty="0"/>
          </a:p>
        </p:txBody>
      </p:sp>
      <p:sp>
        <p:nvSpPr>
          <p:cNvPr id="58" name="TextBox 57">
            <a:extLst>
              <a:ext uri="{FF2B5EF4-FFF2-40B4-BE49-F238E27FC236}">
                <a16:creationId xmlns:a16="http://schemas.microsoft.com/office/drawing/2014/main" id="{F2F7B8E0-3842-4FFD-8BDB-B1DDECEE0580}"/>
              </a:ext>
            </a:extLst>
          </p:cNvPr>
          <p:cNvSpPr txBox="1"/>
          <p:nvPr/>
        </p:nvSpPr>
        <p:spPr>
          <a:xfrm>
            <a:off x="5502443" y="2671591"/>
            <a:ext cx="230820" cy="369332"/>
          </a:xfrm>
          <a:prstGeom prst="rect">
            <a:avLst/>
          </a:prstGeom>
          <a:noFill/>
        </p:spPr>
        <p:txBody>
          <a:bodyPr wrap="square" rtlCol="0">
            <a:spAutoFit/>
          </a:bodyPr>
          <a:lstStyle/>
          <a:p>
            <a:pPr marL="285750" indent="-285750">
              <a:buFont typeface="Arial" panose="020B0604020202020204" pitchFamily="34" charset="0"/>
              <a:buChar char="•"/>
            </a:pPr>
            <a:r>
              <a:rPr lang="en-US" dirty="0"/>
              <a:t> </a:t>
            </a:r>
            <a:endParaRPr lang="en-IN" dirty="0"/>
          </a:p>
        </p:txBody>
      </p:sp>
      <p:sp>
        <p:nvSpPr>
          <p:cNvPr id="59" name="TextBox 58">
            <a:extLst>
              <a:ext uri="{FF2B5EF4-FFF2-40B4-BE49-F238E27FC236}">
                <a16:creationId xmlns:a16="http://schemas.microsoft.com/office/drawing/2014/main" id="{F4027050-BF0B-4D6C-A818-C93694EB843C}"/>
              </a:ext>
            </a:extLst>
          </p:cNvPr>
          <p:cNvSpPr txBox="1"/>
          <p:nvPr/>
        </p:nvSpPr>
        <p:spPr>
          <a:xfrm>
            <a:off x="5502443" y="4788620"/>
            <a:ext cx="340775" cy="369332"/>
          </a:xfrm>
          <a:prstGeom prst="rect">
            <a:avLst/>
          </a:prstGeom>
          <a:noFill/>
        </p:spPr>
        <p:txBody>
          <a:bodyPr wrap="square" rtlCol="0">
            <a:spAutoFit/>
          </a:bodyPr>
          <a:lstStyle/>
          <a:p>
            <a:pPr marL="285750" indent="-285750">
              <a:buFont typeface="Arial" panose="020B0604020202020204" pitchFamily="34" charset="0"/>
              <a:buChar char="•"/>
            </a:pPr>
            <a:r>
              <a:rPr lang="en-US" dirty="0"/>
              <a:t> </a:t>
            </a:r>
            <a:endParaRPr lang="en-IN" dirty="0"/>
          </a:p>
        </p:txBody>
      </p:sp>
      <p:sp>
        <p:nvSpPr>
          <p:cNvPr id="60" name="TextBox 59">
            <a:extLst>
              <a:ext uri="{FF2B5EF4-FFF2-40B4-BE49-F238E27FC236}">
                <a16:creationId xmlns:a16="http://schemas.microsoft.com/office/drawing/2014/main" id="{047D965C-5DEC-4673-976E-604DD7B9CD73}"/>
              </a:ext>
            </a:extLst>
          </p:cNvPr>
          <p:cNvSpPr txBox="1"/>
          <p:nvPr/>
        </p:nvSpPr>
        <p:spPr>
          <a:xfrm>
            <a:off x="5441779" y="2451464"/>
            <a:ext cx="582967" cy="369332"/>
          </a:xfrm>
          <a:prstGeom prst="rect">
            <a:avLst/>
          </a:prstGeom>
          <a:noFill/>
        </p:spPr>
        <p:txBody>
          <a:bodyPr wrap="square" rtlCol="0">
            <a:spAutoFit/>
          </a:bodyPr>
          <a:lstStyle/>
          <a:p>
            <a:r>
              <a:rPr lang="en-US" dirty="0"/>
              <a:t> d’</a:t>
            </a:r>
            <a:endParaRPr lang="en-IN" dirty="0"/>
          </a:p>
        </p:txBody>
      </p:sp>
      <p:sp>
        <p:nvSpPr>
          <p:cNvPr id="61" name="TextBox 60">
            <a:extLst>
              <a:ext uri="{FF2B5EF4-FFF2-40B4-BE49-F238E27FC236}">
                <a16:creationId xmlns:a16="http://schemas.microsoft.com/office/drawing/2014/main" id="{1997B0F7-0CC8-4B47-ABAA-16E9AE161675}"/>
              </a:ext>
            </a:extLst>
          </p:cNvPr>
          <p:cNvSpPr txBox="1"/>
          <p:nvPr/>
        </p:nvSpPr>
        <p:spPr>
          <a:xfrm>
            <a:off x="5435192" y="5008748"/>
            <a:ext cx="427493" cy="369329"/>
          </a:xfrm>
          <a:prstGeom prst="rect">
            <a:avLst/>
          </a:prstGeom>
          <a:noFill/>
        </p:spPr>
        <p:txBody>
          <a:bodyPr wrap="square" rtlCol="0">
            <a:spAutoFit/>
          </a:bodyPr>
          <a:lstStyle/>
          <a:p>
            <a:r>
              <a:rPr lang="en-US" dirty="0"/>
              <a:t> d</a:t>
            </a:r>
            <a:endParaRPr lang="en-IN" dirty="0"/>
          </a:p>
        </p:txBody>
      </p:sp>
      <p:cxnSp>
        <p:nvCxnSpPr>
          <p:cNvPr id="63" name="Straight Connector 62">
            <a:extLst>
              <a:ext uri="{FF2B5EF4-FFF2-40B4-BE49-F238E27FC236}">
                <a16:creationId xmlns:a16="http://schemas.microsoft.com/office/drawing/2014/main" id="{0216C135-8478-4CB6-B1CB-3475E2D4F88D}"/>
              </a:ext>
            </a:extLst>
          </p:cNvPr>
          <p:cNvCxnSpPr>
            <a:cxnSpLocks/>
          </p:cNvCxnSpPr>
          <p:nvPr/>
        </p:nvCxnSpPr>
        <p:spPr>
          <a:xfrm flipV="1">
            <a:off x="3532385" y="2850606"/>
            <a:ext cx="2078726" cy="16153"/>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950A09F8-E2F0-44C8-9432-2A9FF076B45E}"/>
              </a:ext>
            </a:extLst>
          </p:cNvPr>
          <p:cNvCxnSpPr>
            <a:cxnSpLocks/>
          </p:cNvCxnSpPr>
          <p:nvPr/>
        </p:nvCxnSpPr>
        <p:spPr>
          <a:xfrm>
            <a:off x="3506679" y="4973286"/>
            <a:ext cx="2142259"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75" name="Speech Bubble: Oval 74">
            <a:extLst>
              <a:ext uri="{FF2B5EF4-FFF2-40B4-BE49-F238E27FC236}">
                <a16:creationId xmlns:a16="http://schemas.microsoft.com/office/drawing/2014/main" id="{344014DD-6ED3-4316-B75A-D39E94907883}"/>
              </a:ext>
            </a:extLst>
          </p:cNvPr>
          <p:cNvSpPr/>
          <p:nvPr/>
        </p:nvSpPr>
        <p:spPr>
          <a:xfrm>
            <a:off x="116613" y="5231493"/>
            <a:ext cx="3054933" cy="1351197"/>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6" name="TextBox 75">
            <a:extLst>
              <a:ext uri="{FF2B5EF4-FFF2-40B4-BE49-F238E27FC236}">
                <a16:creationId xmlns:a16="http://schemas.microsoft.com/office/drawing/2014/main" id="{FD1C06FF-D778-4643-AED6-C4FAB835528F}"/>
              </a:ext>
            </a:extLst>
          </p:cNvPr>
          <p:cNvSpPr txBox="1"/>
          <p:nvPr/>
        </p:nvSpPr>
        <p:spPr>
          <a:xfrm>
            <a:off x="394043" y="5424282"/>
            <a:ext cx="2204622" cy="923330"/>
          </a:xfrm>
          <a:prstGeom prst="rect">
            <a:avLst/>
          </a:prstGeom>
          <a:noFill/>
        </p:spPr>
        <p:txBody>
          <a:bodyPr wrap="square" rtlCol="0">
            <a:spAutoFit/>
          </a:bodyPr>
          <a:lstStyle/>
          <a:p>
            <a:r>
              <a:rPr lang="en-US" dirty="0"/>
              <a:t>True Length = 30mm</a:t>
            </a:r>
          </a:p>
          <a:p>
            <a:r>
              <a:rPr lang="en-US" dirty="0"/>
              <a:t>                HP = 40mm</a:t>
            </a:r>
          </a:p>
          <a:p>
            <a:r>
              <a:rPr lang="en-US" dirty="0"/>
              <a:t>                VP = 25mm</a:t>
            </a:r>
            <a:endParaRPr lang="en-IN" dirty="0"/>
          </a:p>
        </p:txBody>
      </p:sp>
    </p:spTree>
    <p:extLst>
      <p:ext uri="{BB962C8B-B14F-4D97-AF65-F5344CB8AC3E}">
        <p14:creationId xmlns:p14="http://schemas.microsoft.com/office/powerpoint/2010/main" val="2718804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circle(in)">
                                      <p:cBhvr>
                                        <p:cTn id="22" dur="20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randombar(horizontal)">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ircle(in)">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circle(in)">
                                      <p:cBhvr>
                                        <p:cTn id="52" dur="20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17">
                                            <p:txEl>
                                              <p:pRg st="0" end="0"/>
                                            </p:txEl>
                                          </p:spTgt>
                                        </p:tgtEl>
                                        <p:attrNameLst>
                                          <p:attrName>style.visibility</p:attrName>
                                        </p:attrNameLst>
                                      </p:cBhvr>
                                      <p:to>
                                        <p:strVal val="visible"/>
                                      </p:to>
                                    </p:set>
                                    <p:animEffect transition="in" filter="wipe(down)">
                                      <p:cBhvr>
                                        <p:cTn id="57" dur="580">
                                          <p:stCondLst>
                                            <p:cond delay="0"/>
                                          </p:stCondLst>
                                        </p:cTn>
                                        <p:tgtEl>
                                          <p:spTgt spid="17">
                                            <p:txEl>
                                              <p:pRg st="0" end="0"/>
                                            </p:txEl>
                                          </p:spTgt>
                                        </p:tgtEl>
                                      </p:cBhvr>
                                    </p:animEffect>
                                    <p:anim calcmode="lin" valueType="num">
                                      <p:cBhvr>
                                        <p:cTn id="58" dur="1822" tmFilter="0,0; 0.14,0.36; 0.43,0.73; 0.71,0.91; 1.0,1.0">
                                          <p:stCondLst>
                                            <p:cond delay="0"/>
                                          </p:stCondLst>
                                        </p:cTn>
                                        <p:tgtEl>
                                          <p:spTgt spid="17">
                                            <p:txEl>
                                              <p:pRg st="0" end="0"/>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7">
                                            <p:txEl>
                                              <p:pRg st="0" end="0"/>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7">
                                            <p:txEl>
                                              <p:pRg st="0" end="0"/>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7">
                                            <p:txEl>
                                              <p:pRg st="0" end="0"/>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7">
                                            <p:txEl>
                                              <p:pRg st="0" end="0"/>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17">
                                            <p:txEl>
                                              <p:pRg st="0" end="0"/>
                                            </p:txEl>
                                          </p:spTgt>
                                        </p:tgtEl>
                                      </p:cBhvr>
                                      <p:to x="100000" y="60000"/>
                                    </p:animScale>
                                    <p:animScale>
                                      <p:cBhvr>
                                        <p:cTn id="64" dur="166" decel="50000">
                                          <p:stCondLst>
                                            <p:cond delay="676"/>
                                          </p:stCondLst>
                                        </p:cTn>
                                        <p:tgtEl>
                                          <p:spTgt spid="17">
                                            <p:txEl>
                                              <p:pRg st="0" end="0"/>
                                            </p:txEl>
                                          </p:spTgt>
                                        </p:tgtEl>
                                      </p:cBhvr>
                                      <p:to x="100000" y="100000"/>
                                    </p:animScale>
                                    <p:animScale>
                                      <p:cBhvr>
                                        <p:cTn id="65" dur="26">
                                          <p:stCondLst>
                                            <p:cond delay="1312"/>
                                          </p:stCondLst>
                                        </p:cTn>
                                        <p:tgtEl>
                                          <p:spTgt spid="17">
                                            <p:txEl>
                                              <p:pRg st="0" end="0"/>
                                            </p:txEl>
                                          </p:spTgt>
                                        </p:tgtEl>
                                      </p:cBhvr>
                                      <p:to x="100000" y="80000"/>
                                    </p:animScale>
                                    <p:animScale>
                                      <p:cBhvr>
                                        <p:cTn id="66" dur="166" decel="50000">
                                          <p:stCondLst>
                                            <p:cond delay="1338"/>
                                          </p:stCondLst>
                                        </p:cTn>
                                        <p:tgtEl>
                                          <p:spTgt spid="17">
                                            <p:txEl>
                                              <p:pRg st="0" end="0"/>
                                            </p:txEl>
                                          </p:spTgt>
                                        </p:tgtEl>
                                      </p:cBhvr>
                                      <p:to x="100000" y="100000"/>
                                    </p:animScale>
                                    <p:animScale>
                                      <p:cBhvr>
                                        <p:cTn id="67" dur="26">
                                          <p:stCondLst>
                                            <p:cond delay="1642"/>
                                          </p:stCondLst>
                                        </p:cTn>
                                        <p:tgtEl>
                                          <p:spTgt spid="17">
                                            <p:txEl>
                                              <p:pRg st="0" end="0"/>
                                            </p:txEl>
                                          </p:spTgt>
                                        </p:tgtEl>
                                      </p:cBhvr>
                                      <p:to x="100000" y="90000"/>
                                    </p:animScale>
                                    <p:animScale>
                                      <p:cBhvr>
                                        <p:cTn id="68" dur="166" decel="50000">
                                          <p:stCondLst>
                                            <p:cond delay="1668"/>
                                          </p:stCondLst>
                                        </p:cTn>
                                        <p:tgtEl>
                                          <p:spTgt spid="17">
                                            <p:txEl>
                                              <p:pRg st="0" end="0"/>
                                            </p:txEl>
                                          </p:spTgt>
                                        </p:tgtEl>
                                      </p:cBhvr>
                                      <p:to x="100000" y="100000"/>
                                    </p:animScale>
                                    <p:animScale>
                                      <p:cBhvr>
                                        <p:cTn id="69" dur="26">
                                          <p:stCondLst>
                                            <p:cond delay="1808"/>
                                          </p:stCondLst>
                                        </p:cTn>
                                        <p:tgtEl>
                                          <p:spTgt spid="17">
                                            <p:txEl>
                                              <p:pRg st="0" end="0"/>
                                            </p:txEl>
                                          </p:spTgt>
                                        </p:tgtEl>
                                      </p:cBhvr>
                                      <p:to x="100000" y="95000"/>
                                    </p:animScale>
                                    <p:animScale>
                                      <p:cBhvr>
                                        <p:cTn id="70" dur="166" decel="50000">
                                          <p:stCondLst>
                                            <p:cond delay="1834"/>
                                          </p:stCondLst>
                                        </p:cTn>
                                        <p:tgtEl>
                                          <p:spTgt spid="17">
                                            <p:txEl>
                                              <p:pRg st="0" end="0"/>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28">
                                            <p:txEl>
                                              <p:pRg st="0" end="0"/>
                                            </p:txEl>
                                          </p:spTgt>
                                        </p:tgtEl>
                                        <p:attrNameLst>
                                          <p:attrName>style.visibility</p:attrName>
                                        </p:attrNameLst>
                                      </p:cBhvr>
                                      <p:to>
                                        <p:strVal val="visible"/>
                                      </p:to>
                                    </p:set>
                                    <p:animEffect transition="in" filter="wipe(down)">
                                      <p:cBhvr>
                                        <p:cTn id="75" dur="580">
                                          <p:stCondLst>
                                            <p:cond delay="0"/>
                                          </p:stCondLst>
                                        </p:cTn>
                                        <p:tgtEl>
                                          <p:spTgt spid="28">
                                            <p:txEl>
                                              <p:pRg st="0" end="0"/>
                                            </p:txEl>
                                          </p:spTgt>
                                        </p:tgtEl>
                                      </p:cBhvr>
                                    </p:animEffect>
                                    <p:anim calcmode="lin" valueType="num">
                                      <p:cBhvr>
                                        <p:cTn id="76" dur="1822" tmFilter="0,0; 0.14,0.36; 0.43,0.73; 0.71,0.91; 1.0,1.0">
                                          <p:stCondLst>
                                            <p:cond delay="0"/>
                                          </p:stCondLst>
                                        </p:cTn>
                                        <p:tgtEl>
                                          <p:spTgt spid="28">
                                            <p:txEl>
                                              <p:pRg st="0" end="0"/>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28">
                                            <p:txEl>
                                              <p:pRg st="0" end="0"/>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28">
                                            <p:txEl>
                                              <p:pRg st="0" end="0"/>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28">
                                            <p:txEl>
                                              <p:pRg st="0" end="0"/>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28">
                                            <p:txEl>
                                              <p:pRg st="0" end="0"/>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28">
                                            <p:txEl>
                                              <p:pRg st="0" end="0"/>
                                            </p:txEl>
                                          </p:spTgt>
                                        </p:tgtEl>
                                      </p:cBhvr>
                                      <p:to x="100000" y="60000"/>
                                    </p:animScale>
                                    <p:animScale>
                                      <p:cBhvr>
                                        <p:cTn id="82" dur="166" decel="50000">
                                          <p:stCondLst>
                                            <p:cond delay="676"/>
                                          </p:stCondLst>
                                        </p:cTn>
                                        <p:tgtEl>
                                          <p:spTgt spid="28">
                                            <p:txEl>
                                              <p:pRg st="0" end="0"/>
                                            </p:txEl>
                                          </p:spTgt>
                                        </p:tgtEl>
                                      </p:cBhvr>
                                      <p:to x="100000" y="100000"/>
                                    </p:animScale>
                                    <p:animScale>
                                      <p:cBhvr>
                                        <p:cTn id="83" dur="26">
                                          <p:stCondLst>
                                            <p:cond delay="1312"/>
                                          </p:stCondLst>
                                        </p:cTn>
                                        <p:tgtEl>
                                          <p:spTgt spid="28">
                                            <p:txEl>
                                              <p:pRg st="0" end="0"/>
                                            </p:txEl>
                                          </p:spTgt>
                                        </p:tgtEl>
                                      </p:cBhvr>
                                      <p:to x="100000" y="80000"/>
                                    </p:animScale>
                                    <p:animScale>
                                      <p:cBhvr>
                                        <p:cTn id="84" dur="166" decel="50000">
                                          <p:stCondLst>
                                            <p:cond delay="1338"/>
                                          </p:stCondLst>
                                        </p:cTn>
                                        <p:tgtEl>
                                          <p:spTgt spid="28">
                                            <p:txEl>
                                              <p:pRg st="0" end="0"/>
                                            </p:txEl>
                                          </p:spTgt>
                                        </p:tgtEl>
                                      </p:cBhvr>
                                      <p:to x="100000" y="100000"/>
                                    </p:animScale>
                                    <p:animScale>
                                      <p:cBhvr>
                                        <p:cTn id="85" dur="26">
                                          <p:stCondLst>
                                            <p:cond delay="1642"/>
                                          </p:stCondLst>
                                        </p:cTn>
                                        <p:tgtEl>
                                          <p:spTgt spid="28">
                                            <p:txEl>
                                              <p:pRg st="0" end="0"/>
                                            </p:txEl>
                                          </p:spTgt>
                                        </p:tgtEl>
                                      </p:cBhvr>
                                      <p:to x="100000" y="90000"/>
                                    </p:animScale>
                                    <p:animScale>
                                      <p:cBhvr>
                                        <p:cTn id="86" dur="166" decel="50000">
                                          <p:stCondLst>
                                            <p:cond delay="1668"/>
                                          </p:stCondLst>
                                        </p:cTn>
                                        <p:tgtEl>
                                          <p:spTgt spid="28">
                                            <p:txEl>
                                              <p:pRg st="0" end="0"/>
                                            </p:txEl>
                                          </p:spTgt>
                                        </p:tgtEl>
                                      </p:cBhvr>
                                      <p:to x="100000" y="100000"/>
                                    </p:animScale>
                                    <p:animScale>
                                      <p:cBhvr>
                                        <p:cTn id="87" dur="26">
                                          <p:stCondLst>
                                            <p:cond delay="1808"/>
                                          </p:stCondLst>
                                        </p:cTn>
                                        <p:tgtEl>
                                          <p:spTgt spid="28">
                                            <p:txEl>
                                              <p:pRg st="0" end="0"/>
                                            </p:txEl>
                                          </p:spTgt>
                                        </p:tgtEl>
                                      </p:cBhvr>
                                      <p:to x="100000" y="95000"/>
                                    </p:animScale>
                                    <p:animScale>
                                      <p:cBhvr>
                                        <p:cTn id="88" dur="166" decel="50000">
                                          <p:stCondLst>
                                            <p:cond delay="1834"/>
                                          </p:stCondLst>
                                        </p:cTn>
                                        <p:tgtEl>
                                          <p:spTgt spid="28">
                                            <p:txEl>
                                              <p:pRg st="0" end="0"/>
                                            </p:txEl>
                                          </p:spTgt>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nodeType="clickEffect">
                                  <p:stCondLst>
                                    <p:cond delay="0"/>
                                  </p:stCondLst>
                                  <p:childTnLst>
                                    <p:set>
                                      <p:cBhvr>
                                        <p:cTn id="99" dur="1" fill="hold">
                                          <p:stCondLst>
                                            <p:cond delay="0"/>
                                          </p:stCondLst>
                                        </p:cTn>
                                        <p:tgtEl>
                                          <p:spTgt spid="30"/>
                                        </p:tgtEl>
                                        <p:attrNameLst>
                                          <p:attrName>style.visibility</p:attrName>
                                        </p:attrNameLst>
                                      </p:cBhvr>
                                      <p:to>
                                        <p:strVal val="visible"/>
                                      </p:to>
                                    </p:set>
                                    <p:anim calcmode="lin" valueType="num">
                                      <p:cBhvr>
                                        <p:cTn id="100" dur="500" fill="hold"/>
                                        <p:tgtEl>
                                          <p:spTgt spid="30"/>
                                        </p:tgtEl>
                                        <p:attrNameLst>
                                          <p:attrName>ppt_w</p:attrName>
                                        </p:attrNameLst>
                                      </p:cBhvr>
                                      <p:tavLst>
                                        <p:tav tm="0">
                                          <p:val>
                                            <p:fltVal val="0"/>
                                          </p:val>
                                        </p:tav>
                                        <p:tav tm="100000">
                                          <p:val>
                                            <p:strVal val="#ppt_w"/>
                                          </p:val>
                                        </p:tav>
                                      </p:tavLst>
                                    </p:anim>
                                    <p:anim calcmode="lin" valueType="num">
                                      <p:cBhvr>
                                        <p:cTn id="101" dur="500" fill="hold"/>
                                        <p:tgtEl>
                                          <p:spTgt spid="30"/>
                                        </p:tgtEl>
                                        <p:attrNameLst>
                                          <p:attrName>ppt_h</p:attrName>
                                        </p:attrNameLst>
                                      </p:cBhvr>
                                      <p:tavLst>
                                        <p:tav tm="0">
                                          <p:val>
                                            <p:fltVal val="0"/>
                                          </p:val>
                                        </p:tav>
                                        <p:tav tm="100000">
                                          <p:val>
                                            <p:strVal val="#ppt_h"/>
                                          </p:val>
                                        </p:tav>
                                      </p:tavLst>
                                    </p:anim>
                                    <p:animEffect transition="in" filter="fade">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barn(inVertical)">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barn(inVertical)">
                                      <p:cBhvr>
                                        <p:cTn id="112" dur="500"/>
                                        <p:tgtEl>
                                          <p:spTgt spid="32"/>
                                        </p:tgtEl>
                                      </p:cBhvr>
                                    </p:animEffect>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20"/>
                                        </p:tgtEl>
                                        <p:attrNameLst>
                                          <p:attrName>style.visibility</p:attrName>
                                        </p:attrNameLst>
                                      </p:cBhvr>
                                      <p:to>
                                        <p:strVal val="visible"/>
                                      </p:to>
                                    </p:set>
                                    <p:animEffect transition="in" filter="fade">
                                      <p:cBhvr>
                                        <p:cTn id="117" dur="1000"/>
                                        <p:tgtEl>
                                          <p:spTgt spid="20"/>
                                        </p:tgtEl>
                                      </p:cBhvr>
                                    </p:animEffect>
                                    <p:anim calcmode="lin" valueType="num">
                                      <p:cBhvr>
                                        <p:cTn id="118" dur="1000" fill="hold"/>
                                        <p:tgtEl>
                                          <p:spTgt spid="20"/>
                                        </p:tgtEl>
                                        <p:attrNameLst>
                                          <p:attrName>ppt_x</p:attrName>
                                        </p:attrNameLst>
                                      </p:cBhvr>
                                      <p:tavLst>
                                        <p:tav tm="0">
                                          <p:val>
                                            <p:strVal val="#ppt_x"/>
                                          </p:val>
                                        </p:tav>
                                        <p:tav tm="100000">
                                          <p:val>
                                            <p:strVal val="#ppt_x"/>
                                          </p:val>
                                        </p:tav>
                                      </p:tavLst>
                                    </p:anim>
                                    <p:anim calcmode="lin" valueType="num">
                                      <p:cBhvr>
                                        <p:cTn id="1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fade">
                                      <p:cBhvr>
                                        <p:cTn id="124" dur="1000"/>
                                        <p:tgtEl>
                                          <p:spTgt spid="26"/>
                                        </p:tgtEl>
                                      </p:cBhvr>
                                    </p:animEffect>
                                    <p:anim calcmode="lin" valueType="num">
                                      <p:cBhvr>
                                        <p:cTn id="125" dur="1000" fill="hold"/>
                                        <p:tgtEl>
                                          <p:spTgt spid="26"/>
                                        </p:tgtEl>
                                        <p:attrNameLst>
                                          <p:attrName>ppt_x</p:attrName>
                                        </p:attrNameLst>
                                      </p:cBhvr>
                                      <p:tavLst>
                                        <p:tav tm="0">
                                          <p:val>
                                            <p:strVal val="#ppt_x"/>
                                          </p:val>
                                        </p:tav>
                                        <p:tav tm="100000">
                                          <p:val>
                                            <p:strVal val="#ppt_x"/>
                                          </p:val>
                                        </p:tav>
                                      </p:tavLst>
                                    </p:anim>
                                    <p:anim calcmode="lin" valueType="num">
                                      <p:cBhvr>
                                        <p:cTn id="12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wipe(down)">
                                      <p:cBhvr>
                                        <p:cTn id="131" dur="500"/>
                                        <p:tgtEl>
                                          <p:spTgt spid="3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wipe(down)">
                                      <p:cBhvr>
                                        <p:cTn id="136" dur="500"/>
                                        <p:tgtEl>
                                          <p:spTgt spid="34"/>
                                        </p:tgtEl>
                                      </p:cBhvr>
                                    </p:animEffect>
                                  </p:childTnLst>
                                </p:cTn>
                              </p:par>
                            </p:childTnLst>
                          </p:cTn>
                        </p:par>
                      </p:childTnLst>
                    </p:cTn>
                  </p:par>
                  <p:par>
                    <p:cTn id="137" fill="hold">
                      <p:stCondLst>
                        <p:cond delay="indefinite"/>
                      </p:stCondLst>
                      <p:childTnLst>
                        <p:par>
                          <p:cTn id="138" fill="hold">
                            <p:stCondLst>
                              <p:cond delay="0"/>
                            </p:stCondLst>
                            <p:childTnLst>
                              <p:par>
                                <p:cTn id="139" presetID="6" presetClass="entr" presetSubtype="16" fill="hold" nodeType="click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circle(in)">
                                      <p:cBhvr>
                                        <p:cTn id="141" dur="20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14" presetClass="entr" presetSubtype="10" fill="hold" grpId="0" nodeType="click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randombar(horizontal)">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6" presetClass="entr" presetSubtype="16" fill="hold" nodeType="click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circle(in)">
                                      <p:cBhvr>
                                        <p:cTn id="151" dur="2000"/>
                                        <p:tgtEl>
                                          <p:spTgt spid="40"/>
                                        </p:tgtEl>
                                      </p:cBhvr>
                                    </p:animEffect>
                                  </p:childTnLst>
                                </p:cTn>
                              </p:par>
                            </p:childTnLst>
                          </p:cTn>
                        </p:par>
                      </p:childTnLst>
                    </p:cTn>
                  </p:par>
                  <p:par>
                    <p:cTn id="152" fill="hold">
                      <p:stCondLst>
                        <p:cond delay="indefinite"/>
                      </p:stCondLst>
                      <p:childTnLst>
                        <p:par>
                          <p:cTn id="153" fill="hold">
                            <p:stCondLst>
                              <p:cond delay="0"/>
                            </p:stCondLst>
                            <p:childTnLst>
                              <p:par>
                                <p:cTn id="154" presetID="14" presetClass="entr" presetSubtype="10" fill="hold" grpId="0" nodeType="clickEffect">
                                  <p:stCondLst>
                                    <p:cond delay="0"/>
                                  </p:stCondLst>
                                  <p:childTnLst>
                                    <p:set>
                                      <p:cBhvr>
                                        <p:cTn id="155" dur="1" fill="hold">
                                          <p:stCondLst>
                                            <p:cond delay="0"/>
                                          </p:stCondLst>
                                        </p:cTn>
                                        <p:tgtEl>
                                          <p:spTgt spid="48"/>
                                        </p:tgtEl>
                                        <p:attrNameLst>
                                          <p:attrName>style.visibility</p:attrName>
                                        </p:attrNameLst>
                                      </p:cBhvr>
                                      <p:to>
                                        <p:strVal val="visible"/>
                                      </p:to>
                                    </p:set>
                                    <p:animEffect transition="in" filter="randombar(horizontal)">
                                      <p:cBhvr>
                                        <p:cTn id="156" dur="500"/>
                                        <p:tgtEl>
                                          <p:spTgt spid="48"/>
                                        </p:tgtEl>
                                      </p:cBhvr>
                                    </p:animEffect>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nodeType="clickEffect">
                                  <p:stCondLst>
                                    <p:cond delay="0"/>
                                  </p:stCondLst>
                                  <p:childTnLst>
                                    <p:set>
                                      <p:cBhvr>
                                        <p:cTn id="160" dur="1" fill="hold">
                                          <p:stCondLst>
                                            <p:cond delay="0"/>
                                          </p:stCondLst>
                                        </p:cTn>
                                        <p:tgtEl>
                                          <p:spTgt spid="63"/>
                                        </p:tgtEl>
                                        <p:attrNameLst>
                                          <p:attrName>style.visibility</p:attrName>
                                        </p:attrNameLst>
                                      </p:cBhvr>
                                      <p:to>
                                        <p:strVal val="visible"/>
                                      </p:to>
                                    </p:set>
                                    <p:animEffect transition="in" filter="fade">
                                      <p:cBhvr>
                                        <p:cTn id="161" dur="1000"/>
                                        <p:tgtEl>
                                          <p:spTgt spid="63"/>
                                        </p:tgtEl>
                                      </p:cBhvr>
                                    </p:animEffect>
                                    <p:anim calcmode="lin" valueType="num">
                                      <p:cBhvr>
                                        <p:cTn id="162" dur="1000" fill="hold"/>
                                        <p:tgtEl>
                                          <p:spTgt spid="63"/>
                                        </p:tgtEl>
                                        <p:attrNameLst>
                                          <p:attrName>ppt_x</p:attrName>
                                        </p:attrNameLst>
                                      </p:cBhvr>
                                      <p:tavLst>
                                        <p:tav tm="0">
                                          <p:val>
                                            <p:strVal val="#ppt_x"/>
                                          </p:val>
                                        </p:tav>
                                        <p:tav tm="100000">
                                          <p:val>
                                            <p:strVal val="#ppt_x"/>
                                          </p:val>
                                        </p:tav>
                                      </p:tavLst>
                                    </p:anim>
                                    <p:anim calcmode="lin" valueType="num">
                                      <p:cBhvr>
                                        <p:cTn id="163"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nodeType="clickEffect">
                                  <p:stCondLst>
                                    <p:cond delay="0"/>
                                  </p:stCondLst>
                                  <p:childTnLst>
                                    <p:set>
                                      <p:cBhvr>
                                        <p:cTn id="167" dur="1" fill="hold">
                                          <p:stCondLst>
                                            <p:cond delay="0"/>
                                          </p:stCondLst>
                                        </p:cTn>
                                        <p:tgtEl>
                                          <p:spTgt spid="67"/>
                                        </p:tgtEl>
                                        <p:attrNameLst>
                                          <p:attrName>style.visibility</p:attrName>
                                        </p:attrNameLst>
                                      </p:cBhvr>
                                      <p:to>
                                        <p:strVal val="visible"/>
                                      </p:to>
                                    </p:set>
                                    <p:animEffect transition="in" filter="fade">
                                      <p:cBhvr>
                                        <p:cTn id="168" dur="1000"/>
                                        <p:tgtEl>
                                          <p:spTgt spid="67"/>
                                        </p:tgtEl>
                                      </p:cBhvr>
                                    </p:animEffect>
                                    <p:anim calcmode="lin" valueType="num">
                                      <p:cBhvr>
                                        <p:cTn id="169" dur="1000" fill="hold"/>
                                        <p:tgtEl>
                                          <p:spTgt spid="67"/>
                                        </p:tgtEl>
                                        <p:attrNameLst>
                                          <p:attrName>ppt_x</p:attrName>
                                        </p:attrNameLst>
                                      </p:cBhvr>
                                      <p:tavLst>
                                        <p:tav tm="0">
                                          <p:val>
                                            <p:strVal val="#ppt_x"/>
                                          </p:val>
                                        </p:tav>
                                        <p:tav tm="100000">
                                          <p:val>
                                            <p:strVal val="#ppt_x"/>
                                          </p:val>
                                        </p:tav>
                                      </p:tavLst>
                                    </p:anim>
                                    <p:anim calcmode="lin" valueType="num">
                                      <p:cBhvr>
                                        <p:cTn id="17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6" presetClass="entr" presetSubtype="0" fill="hold" nodeType="clickEffect">
                                  <p:stCondLst>
                                    <p:cond delay="0"/>
                                  </p:stCondLst>
                                  <p:childTnLst>
                                    <p:set>
                                      <p:cBhvr>
                                        <p:cTn id="174" dur="1" fill="hold">
                                          <p:stCondLst>
                                            <p:cond delay="0"/>
                                          </p:stCondLst>
                                        </p:cTn>
                                        <p:tgtEl>
                                          <p:spTgt spid="58">
                                            <p:txEl>
                                              <p:pRg st="0" end="0"/>
                                            </p:txEl>
                                          </p:spTgt>
                                        </p:tgtEl>
                                        <p:attrNameLst>
                                          <p:attrName>style.visibility</p:attrName>
                                        </p:attrNameLst>
                                      </p:cBhvr>
                                      <p:to>
                                        <p:strVal val="visible"/>
                                      </p:to>
                                    </p:set>
                                    <p:animEffect transition="in" filter="wipe(down)">
                                      <p:cBhvr>
                                        <p:cTn id="175" dur="580">
                                          <p:stCondLst>
                                            <p:cond delay="0"/>
                                          </p:stCondLst>
                                        </p:cTn>
                                        <p:tgtEl>
                                          <p:spTgt spid="58">
                                            <p:txEl>
                                              <p:pRg st="0" end="0"/>
                                            </p:txEl>
                                          </p:spTgt>
                                        </p:tgtEl>
                                      </p:cBhvr>
                                    </p:animEffect>
                                    <p:anim calcmode="lin" valueType="num">
                                      <p:cBhvr>
                                        <p:cTn id="176" dur="1822" tmFilter="0,0; 0.14,0.36; 0.43,0.73; 0.71,0.91; 1.0,1.0">
                                          <p:stCondLst>
                                            <p:cond delay="0"/>
                                          </p:stCondLst>
                                        </p:cTn>
                                        <p:tgtEl>
                                          <p:spTgt spid="58">
                                            <p:txEl>
                                              <p:pRg st="0" end="0"/>
                                            </p:txEl>
                                          </p:spTgt>
                                        </p:tgtEl>
                                        <p:attrNameLst>
                                          <p:attrName>ppt_x</p:attrName>
                                        </p:attrNameLst>
                                      </p:cBhvr>
                                      <p:tavLst>
                                        <p:tav tm="0">
                                          <p:val>
                                            <p:strVal val="#ppt_x-0.25"/>
                                          </p:val>
                                        </p:tav>
                                        <p:tav tm="100000">
                                          <p:val>
                                            <p:strVal val="#ppt_x"/>
                                          </p:val>
                                        </p:tav>
                                      </p:tavLst>
                                    </p:anim>
                                    <p:anim calcmode="lin" valueType="num">
                                      <p:cBhvr>
                                        <p:cTn id="177" dur="664" tmFilter="0.0,0.0; 0.25,0.07; 0.50,0.2; 0.75,0.467; 1.0,1.0">
                                          <p:stCondLst>
                                            <p:cond delay="0"/>
                                          </p:stCondLst>
                                        </p:cTn>
                                        <p:tgtEl>
                                          <p:spTgt spid="58">
                                            <p:txEl>
                                              <p:pRg st="0" end="0"/>
                                            </p:txEl>
                                          </p:spTgt>
                                        </p:tgtEl>
                                        <p:attrNameLst>
                                          <p:attrName>ppt_y</p:attrName>
                                        </p:attrNameLst>
                                      </p:cBhvr>
                                      <p:tavLst>
                                        <p:tav tm="0" fmla="#ppt_y-sin(pi*$)/3">
                                          <p:val>
                                            <p:fltVal val="0.5"/>
                                          </p:val>
                                        </p:tav>
                                        <p:tav tm="100000">
                                          <p:val>
                                            <p:fltVal val="1"/>
                                          </p:val>
                                        </p:tav>
                                      </p:tavLst>
                                    </p:anim>
                                    <p:anim calcmode="lin" valueType="num">
                                      <p:cBhvr>
                                        <p:cTn id="178" dur="664" tmFilter="0, 0; 0.125,0.2665; 0.25,0.4; 0.375,0.465; 0.5,0.5;  0.625,0.535; 0.75,0.6; 0.875,0.7335; 1,1">
                                          <p:stCondLst>
                                            <p:cond delay="664"/>
                                          </p:stCondLst>
                                        </p:cTn>
                                        <p:tgtEl>
                                          <p:spTgt spid="58">
                                            <p:txEl>
                                              <p:pRg st="0" end="0"/>
                                            </p:txEl>
                                          </p:spTgt>
                                        </p:tgtEl>
                                        <p:attrNameLst>
                                          <p:attrName>ppt_y</p:attrName>
                                        </p:attrNameLst>
                                      </p:cBhvr>
                                      <p:tavLst>
                                        <p:tav tm="0" fmla="#ppt_y-sin(pi*$)/9">
                                          <p:val>
                                            <p:fltVal val="0"/>
                                          </p:val>
                                        </p:tav>
                                        <p:tav tm="100000">
                                          <p:val>
                                            <p:fltVal val="1"/>
                                          </p:val>
                                        </p:tav>
                                      </p:tavLst>
                                    </p:anim>
                                    <p:anim calcmode="lin" valueType="num">
                                      <p:cBhvr>
                                        <p:cTn id="179" dur="332" tmFilter="0, 0; 0.125,0.2665; 0.25,0.4; 0.375,0.465; 0.5,0.5;  0.625,0.535; 0.75,0.6; 0.875,0.7335; 1,1">
                                          <p:stCondLst>
                                            <p:cond delay="1324"/>
                                          </p:stCondLst>
                                        </p:cTn>
                                        <p:tgtEl>
                                          <p:spTgt spid="58">
                                            <p:txEl>
                                              <p:pRg st="0" end="0"/>
                                            </p:txEl>
                                          </p:spTgt>
                                        </p:tgtEl>
                                        <p:attrNameLst>
                                          <p:attrName>ppt_y</p:attrName>
                                        </p:attrNameLst>
                                      </p:cBhvr>
                                      <p:tavLst>
                                        <p:tav tm="0" fmla="#ppt_y-sin(pi*$)/27">
                                          <p:val>
                                            <p:fltVal val="0"/>
                                          </p:val>
                                        </p:tav>
                                        <p:tav tm="100000">
                                          <p:val>
                                            <p:fltVal val="1"/>
                                          </p:val>
                                        </p:tav>
                                      </p:tavLst>
                                    </p:anim>
                                    <p:anim calcmode="lin" valueType="num">
                                      <p:cBhvr>
                                        <p:cTn id="180" dur="164" tmFilter="0, 0; 0.125,0.2665; 0.25,0.4; 0.375,0.465; 0.5,0.5;  0.625,0.535; 0.75,0.6; 0.875,0.7335; 1,1">
                                          <p:stCondLst>
                                            <p:cond delay="1656"/>
                                          </p:stCondLst>
                                        </p:cTn>
                                        <p:tgtEl>
                                          <p:spTgt spid="58">
                                            <p:txEl>
                                              <p:pRg st="0" end="0"/>
                                            </p:txEl>
                                          </p:spTgt>
                                        </p:tgtEl>
                                        <p:attrNameLst>
                                          <p:attrName>ppt_y</p:attrName>
                                        </p:attrNameLst>
                                      </p:cBhvr>
                                      <p:tavLst>
                                        <p:tav tm="0" fmla="#ppt_y-sin(pi*$)/81">
                                          <p:val>
                                            <p:fltVal val="0"/>
                                          </p:val>
                                        </p:tav>
                                        <p:tav tm="100000">
                                          <p:val>
                                            <p:fltVal val="1"/>
                                          </p:val>
                                        </p:tav>
                                      </p:tavLst>
                                    </p:anim>
                                    <p:animScale>
                                      <p:cBhvr>
                                        <p:cTn id="181" dur="26">
                                          <p:stCondLst>
                                            <p:cond delay="650"/>
                                          </p:stCondLst>
                                        </p:cTn>
                                        <p:tgtEl>
                                          <p:spTgt spid="58">
                                            <p:txEl>
                                              <p:pRg st="0" end="0"/>
                                            </p:txEl>
                                          </p:spTgt>
                                        </p:tgtEl>
                                      </p:cBhvr>
                                      <p:to x="100000" y="60000"/>
                                    </p:animScale>
                                    <p:animScale>
                                      <p:cBhvr>
                                        <p:cTn id="182" dur="166" decel="50000">
                                          <p:stCondLst>
                                            <p:cond delay="676"/>
                                          </p:stCondLst>
                                        </p:cTn>
                                        <p:tgtEl>
                                          <p:spTgt spid="58">
                                            <p:txEl>
                                              <p:pRg st="0" end="0"/>
                                            </p:txEl>
                                          </p:spTgt>
                                        </p:tgtEl>
                                      </p:cBhvr>
                                      <p:to x="100000" y="100000"/>
                                    </p:animScale>
                                    <p:animScale>
                                      <p:cBhvr>
                                        <p:cTn id="183" dur="26">
                                          <p:stCondLst>
                                            <p:cond delay="1312"/>
                                          </p:stCondLst>
                                        </p:cTn>
                                        <p:tgtEl>
                                          <p:spTgt spid="58">
                                            <p:txEl>
                                              <p:pRg st="0" end="0"/>
                                            </p:txEl>
                                          </p:spTgt>
                                        </p:tgtEl>
                                      </p:cBhvr>
                                      <p:to x="100000" y="80000"/>
                                    </p:animScale>
                                    <p:animScale>
                                      <p:cBhvr>
                                        <p:cTn id="184" dur="166" decel="50000">
                                          <p:stCondLst>
                                            <p:cond delay="1338"/>
                                          </p:stCondLst>
                                        </p:cTn>
                                        <p:tgtEl>
                                          <p:spTgt spid="58">
                                            <p:txEl>
                                              <p:pRg st="0" end="0"/>
                                            </p:txEl>
                                          </p:spTgt>
                                        </p:tgtEl>
                                      </p:cBhvr>
                                      <p:to x="100000" y="100000"/>
                                    </p:animScale>
                                    <p:animScale>
                                      <p:cBhvr>
                                        <p:cTn id="185" dur="26">
                                          <p:stCondLst>
                                            <p:cond delay="1642"/>
                                          </p:stCondLst>
                                        </p:cTn>
                                        <p:tgtEl>
                                          <p:spTgt spid="58">
                                            <p:txEl>
                                              <p:pRg st="0" end="0"/>
                                            </p:txEl>
                                          </p:spTgt>
                                        </p:tgtEl>
                                      </p:cBhvr>
                                      <p:to x="100000" y="90000"/>
                                    </p:animScale>
                                    <p:animScale>
                                      <p:cBhvr>
                                        <p:cTn id="186" dur="166" decel="50000">
                                          <p:stCondLst>
                                            <p:cond delay="1668"/>
                                          </p:stCondLst>
                                        </p:cTn>
                                        <p:tgtEl>
                                          <p:spTgt spid="58">
                                            <p:txEl>
                                              <p:pRg st="0" end="0"/>
                                            </p:txEl>
                                          </p:spTgt>
                                        </p:tgtEl>
                                      </p:cBhvr>
                                      <p:to x="100000" y="100000"/>
                                    </p:animScale>
                                    <p:animScale>
                                      <p:cBhvr>
                                        <p:cTn id="187" dur="26">
                                          <p:stCondLst>
                                            <p:cond delay="1808"/>
                                          </p:stCondLst>
                                        </p:cTn>
                                        <p:tgtEl>
                                          <p:spTgt spid="58">
                                            <p:txEl>
                                              <p:pRg st="0" end="0"/>
                                            </p:txEl>
                                          </p:spTgt>
                                        </p:tgtEl>
                                      </p:cBhvr>
                                      <p:to x="100000" y="95000"/>
                                    </p:animScale>
                                    <p:animScale>
                                      <p:cBhvr>
                                        <p:cTn id="188" dur="166" decel="50000">
                                          <p:stCondLst>
                                            <p:cond delay="1834"/>
                                          </p:stCondLst>
                                        </p:cTn>
                                        <p:tgtEl>
                                          <p:spTgt spid="58">
                                            <p:txEl>
                                              <p:pRg st="0" end="0"/>
                                            </p:txEl>
                                          </p:spTgt>
                                        </p:tgtEl>
                                      </p:cBhvr>
                                      <p:to x="100000" y="100000"/>
                                    </p:animScale>
                                  </p:childTnLst>
                                </p:cTn>
                              </p:par>
                            </p:childTnLst>
                          </p:cTn>
                        </p:par>
                      </p:childTnLst>
                    </p:cTn>
                  </p:par>
                  <p:par>
                    <p:cTn id="189" fill="hold">
                      <p:stCondLst>
                        <p:cond delay="indefinite"/>
                      </p:stCondLst>
                      <p:childTnLst>
                        <p:par>
                          <p:cTn id="190" fill="hold">
                            <p:stCondLst>
                              <p:cond delay="0"/>
                            </p:stCondLst>
                            <p:childTnLst>
                              <p:par>
                                <p:cTn id="191" presetID="26" presetClass="entr" presetSubtype="0" fill="hold" grpId="0" nodeType="clickEffect">
                                  <p:stCondLst>
                                    <p:cond delay="0"/>
                                  </p:stCondLst>
                                  <p:childTnLst>
                                    <p:set>
                                      <p:cBhvr>
                                        <p:cTn id="192" dur="1" fill="hold">
                                          <p:stCondLst>
                                            <p:cond delay="0"/>
                                          </p:stCondLst>
                                        </p:cTn>
                                        <p:tgtEl>
                                          <p:spTgt spid="59"/>
                                        </p:tgtEl>
                                        <p:attrNameLst>
                                          <p:attrName>style.visibility</p:attrName>
                                        </p:attrNameLst>
                                      </p:cBhvr>
                                      <p:to>
                                        <p:strVal val="visible"/>
                                      </p:to>
                                    </p:set>
                                    <p:animEffect transition="in" filter="wipe(down)">
                                      <p:cBhvr>
                                        <p:cTn id="193" dur="580">
                                          <p:stCondLst>
                                            <p:cond delay="0"/>
                                          </p:stCondLst>
                                        </p:cTn>
                                        <p:tgtEl>
                                          <p:spTgt spid="59"/>
                                        </p:tgtEl>
                                      </p:cBhvr>
                                    </p:animEffect>
                                    <p:anim calcmode="lin" valueType="num">
                                      <p:cBhvr>
                                        <p:cTn id="194" dur="1822" tmFilter="0,0; 0.14,0.36; 0.43,0.73; 0.71,0.91; 1.0,1.0">
                                          <p:stCondLst>
                                            <p:cond delay="0"/>
                                          </p:stCondLst>
                                        </p:cTn>
                                        <p:tgtEl>
                                          <p:spTgt spid="59"/>
                                        </p:tgtEl>
                                        <p:attrNameLst>
                                          <p:attrName>ppt_x</p:attrName>
                                        </p:attrNameLst>
                                      </p:cBhvr>
                                      <p:tavLst>
                                        <p:tav tm="0">
                                          <p:val>
                                            <p:strVal val="#ppt_x-0.25"/>
                                          </p:val>
                                        </p:tav>
                                        <p:tav tm="100000">
                                          <p:val>
                                            <p:strVal val="#ppt_x"/>
                                          </p:val>
                                        </p:tav>
                                      </p:tavLst>
                                    </p:anim>
                                    <p:anim calcmode="lin" valueType="num">
                                      <p:cBhvr>
                                        <p:cTn id="195" dur="664" tmFilter="0.0,0.0; 0.25,0.07; 0.50,0.2; 0.75,0.467; 1.0,1.0">
                                          <p:stCondLst>
                                            <p:cond delay="0"/>
                                          </p:stCondLst>
                                        </p:cTn>
                                        <p:tgtEl>
                                          <p:spTgt spid="59"/>
                                        </p:tgtEl>
                                        <p:attrNameLst>
                                          <p:attrName>ppt_y</p:attrName>
                                        </p:attrNameLst>
                                      </p:cBhvr>
                                      <p:tavLst>
                                        <p:tav tm="0" fmla="#ppt_y-sin(pi*$)/3">
                                          <p:val>
                                            <p:fltVal val="0.5"/>
                                          </p:val>
                                        </p:tav>
                                        <p:tav tm="100000">
                                          <p:val>
                                            <p:fltVal val="1"/>
                                          </p:val>
                                        </p:tav>
                                      </p:tavLst>
                                    </p:anim>
                                    <p:anim calcmode="lin" valueType="num">
                                      <p:cBhvr>
                                        <p:cTn id="196" dur="664" tmFilter="0, 0; 0.125,0.2665; 0.25,0.4; 0.375,0.465; 0.5,0.5;  0.625,0.535; 0.75,0.6; 0.875,0.7335; 1,1">
                                          <p:stCondLst>
                                            <p:cond delay="664"/>
                                          </p:stCondLst>
                                        </p:cTn>
                                        <p:tgtEl>
                                          <p:spTgt spid="59"/>
                                        </p:tgtEl>
                                        <p:attrNameLst>
                                          <p:attrName>ppt_y</p:attrName>
                                        </p:attrNameLst>
                                      </p:cBhvr>
                                      <p:tavLst>
                                        <p:tav tm="0" fmla="#ppt_y-sin(pi*$)/9">
                                          <p:val>
                                            <p:fltVal val="0"/>
                                          </p:val>
                                        </p:tav>
                                        <p:tav tm="100000">
                                          <p:val>
                                            <p:fltVal val="1"/>
                                          </p:val>
                                        </p:tav>
                                      </p:tavLst>
                                    </p:anim>
                                    <p:anim calcmode="lin" valueType="num">
                                      <p:cBhvr>
                                        <p:cTn id="197" dur="332" tmFilter="0, 0; 0.125,0.2665; 0.25,0.4; 0.375,0.465; 0.5,0.5;  0.625,0.535; 0.75,0.6; 0.875,0.7335; 1,1">
                                          <p:stCondLst>
                                            <p:cond delay="1324"/>
                                          </p:stCondLst>
                                        </p:cTn>
                                        <p:tgtEl>
                                          <p:spTgt spid="59"/>
                                        </p:tgtEl>
                                        <p:attrNameLst>
                                          <p:attrName>ppt_y</p:attrName>
                                        </p:attrNameLst>
                                      </p:cBhvr>
                                      <p:tavLst>
                                        <p:tav tm="0" fmla="#ppt_y-sin(pi*$)/27">
                                          <p:val>
                                            <p:fltVal val="0"/>
                                          </p:val>
                                        </p:tav>
                                        <p:tav tm="100000">
                                          <p:val>
                                            <p:fltVal val="1"/>
                                          </p:val>
                                        </p:tav>
                                      </p:tavLst>
                                    </p:anim>
                                    <p:anim calcmode="lin" valueType="num">
                                      <p:cBhvr>
                                        <p:cTn id="198" dur="164" tmFilter="0, 0; 0.125,0.2665; 0.25,0.4; 0.375,0.465; 0.5,0.5;  0.625,0.535; 0.75,0.6; 0.875,0.7335; 1,1">
                                          <p:stCondLst>
                                            <p:cond delay="1656"/>
                                          </p:stCondLst>
                                        </p:cTn>
                                        <p:tgtEl>
                                          <p:spTgt spid="59"/>
                                        </p:tgtEl>
                                        <p:attrNameLst>
                                          <p:attrName>ppt_y</p:attrName>
                                        </p:attrNameLst>
                                      </p:cBhvr>
                                      <p:tavLst>
                                        <p:tav tm="0" fmla="#ppt_y-sin(pi*$)/81">
                                          <p:val>
                                            <p:fltVal val="0"/>
                                          </p:val>
                                        </p:tav>
                                        <p:tav tm="100000">
                                          <p:val>
                                            <p:fltVal val="1"/>
                                          </p:val>
                                        </p:tav>
                                      </p:tavLst>
                                    </p:anim>
                                    <p:animScale>
                                      <p:cBhvr>
                                        <p:cTn id="199" dur="26">
                                          <p:stCondLst>
                                            <p:cond delay="650"/>
                                          </p:stCondLst>
                                        </p:cTn>
                                        <p:tgtEl>
                                          <p:spTgt spid="59"/>
                                        </p:tgtEl>
                                      </p:cBhvr>
                                      <p:to x="100000" y="60000"/>
                                    </p:animScale>
                                    <p:animScale>
                                      <p:cBhvr>
                                        <p:cTn id="200" dur="166" decel="50000">
                                          <p:stCondLst>
                                            <p:cond delay="676"/>
                                          </p:stCondLst>
                                        </p:cTn>
                                        <p:tgtEl>
                                          <p:spTgt spid="59"/>
                                        </p:tgtEl>
                                      </p:cBhvr>
                                      <p:to x="100000" y="100000"/>
                                    </p:animScale>
                                    <p:animScale>
                                      <p:cBhvr>
                                        <p:cTn id="201" dur="26">
                                          <p:stCondLst>
                                            <p:cond delay="1312"/>
                                          </p:stCondLst>
                                        </p:cTn>
                                        <p:tgtEl>
                                          <p:spTgt spid="59"/>
                                        </p:tgtEl>
                                      </p:cBhvr>
                                      <p:to x="100000" y="80000"/>
                                    </p:animScale>
                                    <p:animScale>
                                      <p:cBhvr>
                                        <p:cTn id="202" dur="166" decel="50000">
                                          <p:stCondLst>
                                            <p:cond delay="1338"/>
                                          </p:stCondLst>
                                        </p:cTn>
                                        <p:tgtEl>
                                          <p:spTgt spid="59"/>
                                        </p:tgtEl>
                                      </p:cBhvr>
                                      <p:to x="100000" y="100000"/>
                                    </p:animScale>
                                    <p:animScale>
                                      <p:cBhvr>
                                        <p:cTn id="203" dur="26">
                                          <p:stCondLst>
                                            <p:cond delay="1642"/>
                                          </p:stCondLst>
                                        </p:cTn>
                                        <p:tgtEl>
                                          <p:spTgt spid="59"/>
                                        </p:tgtEl>
                                      </p:cBhvr>
                                      <p:to x="100000" y="90000"/>
                                    </p:animScale>
                                    <p:animScale>
                                      <p:cBhvr>
                                        <p:cTn id="204" dur="166" decel="50000">
                                          <p:stCondLst>
                                            <p:cond delay="1668"/>
                                          </p:stCondLst>
                                        </p:cTn>
                                        <p:tgtEl>
                                          <p:spTgt spid="59"/>
                                        </p:tgtEl>
                                      </p:cBhvr>
                                      <p:to x="100000" y="100000"/>
                                    </p:animScale>
                                    <p:animScale>
                                      <p:cBhvr>
                                        <p:cTn id="205" dur="26">
                                          <p:stCondLst>
                                            <p:cond delay="1808"/>
                                          </p:stCondLst>
                                        </p:cTn>
                                        <p:tgtEl>
                                          <p:spTgt spid="59"/>
                                        </p:tgtEl>
                                      </p:cBhvr>
                                      <p:to x="100000" y="95000"/>
                                    </p:animScale>
                                    <p:animScale>
                                      <p:cBhvr>
                                        <p:cTn id="206" dur="166" decel="50000">
                                          <p:stCondLst>
                                            <p:cond delay="1834"/>
                                          </p:stCondLst>
                                        </p:cTn>
                                        <p:tgtEl>
                                          <p:spTgt spid="59"/>
                                        </p:tgtEl>
                                      </p:cBhvr>
                                      <p:to x="100000" y="100000"/>
                                    </p:animScale>
                                  </p:childTnLst>
                                </p:cTn>
                              </p:par>
                            </p:childTnLst>
                          </p:cTn>
                        </p:par>
                      </p:childTnLst>
                    </p:cTn>
                  </p:par>
                  <p:par>
                    <p:cTn id="207" fill="hold">
                      <p:stCondLst>
                        <p:cond delay="indefinite"/>
                      </p:stCondLst>
                      <p:childTnLst>
                        <p:par>
                          <p:cTn id="208" fill="hold">
                            <p:stCondLst>
                              <p:cond delay="0"/>
                            </p:stCondLst>
                            <p:childTnLst>
                              <p:par>
                                <p:cTn id="209" presetID="31" presetClass="entr" presetSubtype="0" fill="hold" grpId="0" nodeType="clickEffect">
                                  <p:stCondLst>
                                    <p:cond delay="0"/>
                                  </p:stCondLst>
                                  <p:childTnLst>
                                    <p:set>
                                      <p:cBhvr>
                                        <p:cTn id="210" dur="1" fill="hold">
                                          <p:stCondLst>
                                            <p:cond delay="0"/>
                                          </p:stCondLst>
                                        </p:cTn>
                                        <p:tgtEl>
                                          <p:spTgt spid="60"/>
                                        </p:tgtEl>
                                        <p:attrNameLst>
                                          <p:attrName>style.visibility</p:attrName>
                                        </p:attrNameLst>
                                      </p:cBhvr>
                                      <p:to>
                                        <p:strVal val="visible"/>
                                      </p:to>
                                    </p:set>
                                    <p:anim calcmode="lin" valueType="num">
                                      <p:cBhvr>
                                        <p:cTn id="211" dur="1000" fill="hold"/>
                                        <p:tgtEl>
                                          <p:spTgt spid="60"/>
                                        </p:tgtEl>
                                        <p:attrNameLst>
                                          <p:attrName>ppt_w</p:attrName>
                                        </p:attrNameLst>
                                      </p:cBhvr>
                                      <p:tavLst>
                                        <p:tav tm="0">
                                          <p:val>
                                            <p:fltVal val="0"/>
                                          </p:val>
                                        </p:tav>
                                        <p:tav tm="100000">
                                          <p:val>
                                            <p:strVal val="#ppt_w"/>
                                          </p:val>
                                        </p:tav>
                                      </p:tavLst>
                                    </p:anim>
                                    <p:anim calcmode="lin" valueType="num">
                                      <p:cBhvr>
                                        <p:cTn id="212" dur="1000" fill="hold"/>
                                        <p:tgtEl>
                                          <p:spTgt spid="60"/>
                                        </p:tgtEl>
                                        <p:attrNameLst>
                                          <p:attrName>ppt_h</p:attrName>
                                        </p:attrNameLst>
                                      </p:cBhvr>
                                      <p:tavLst>
                                        <p:tav tm="0">
                                          <p:val>
                                            <p:fltVal val="0"/>
                                          </p:val>
                                        </p:tav>
                                        <p:tav tm="100000">
                                          <p:val>
                                            <p:strVal val="#ppt_h"/>
                                          </p:val>
                                        </p:tav>
                                      </p:tavLst>
                                    </p:anim>
                                    <p:anim calcmode="lin" valueType="num">
                                      <p:cBhvr>
                                        <p:cTn id="213" dur="1000" fill="hold"/>
                                        <p:tgtEl>
                                          <p:spTgt spid="60"/>
                                        </p:tgtEl>
                                        <p:attrNameLst>
                                          <p:attrName>style.rotation</p:attrName>
                                        </p:attrNameLst>
                                      </p:cBhvr>
                                      <p:tavLst>
                                        <p:tav tm="0">
                                          <p:val>
                                            <p:fltVal val="90"/>
                                          </p:val>
                                        </p:tav>
                                        <p:tav tm="100000">
                                          <p:val>
                                            <p:fltVal val="0"/>
                                          </p:val>
                                        </p:tav>
                                      </p:tavLst>
                                    </p:anim>
                                    <p:animEffect transition="in" filter="fade">
                                      <p:cBhvr>
                                        <p:cTn id="214" dur="1000"/>
                                        <p:tgtEl>
                                          <p:spTgt spid="60"/>
                                        </p:tgtEl>
                                      </p:cBhvr>
                                    </p:animEffect>
                                  </p:childTnLst>
                                </p:cTn>
                              </p:par>
                            </p:childTnLst>
                          </p:cTn>
                        </p:par>
                      </p:childTnLst>
                    </p:cTn>
                  </p:par>
                  <p:par>
                    <p:cTn id="215" fill="hold">
                      <p:stCondLst>
                        <p:cond delay="indefinite"/>
                      </p:stCondLst>
                      <p:childTnLst>
                        <p:par>
                          <p:cTn id="216" fill="hold">
                            <p:stCondLst>
                              <p:cond delay="0"/>
                            </p:stCondLst>
                            <p:childTnLst>
                              <p:par>
                                <p:cTn id="217" presetID="31" presetClass="entr" presetSubtype="0" fill="hold" grpId="0" nodeType="clickEffect">
                                  <p:stCondLst>
                                    <p:cond delay="0"/>
                                  </p:stCondLst>
                                  <p:childTnLst>
                                    <p:set>
                                      <p:cBhvr>
                                        <p:cTn id="218" dur="1" fill="hold">
                                          <p:stCondLst>
                                            <p:cond delay="0"/>
                                          </p:stCondLst>
                                        </p:cTn>
                                        <p:tgtEl>
                                          <p:spTgt spid="61"/>
                                        </p:tgtEl>
                                        <p:attrNameLst>
                                          <p:attrName>style.visibility</p:attrName>
                                        </p:attrNameLst>
                                      </p:cBhvr>
                                      <p:to>
                                        <p:strVal val="visible"/>
                                      </p:to>
                                    </p:set>
                                    <p:anim calcmode="lin" valueType="num">
                                      <p:cBhvr>
                                        <p:cTn id="219" dur="1000" fill="hold"/>
                                        <p:tgtEl>
                                          <p:spTgt spid="61"/>
                                        </p:tgtEl>
                                        <p:attrNameLst>
                                          <p:attrName>ppt_w</p:attrName>
                                        </p:attrNameLst>
                                      </p:cBhvr>
                                      <p:tavLst>
                                        <p:tav tm="0">
                                          <p:val>
                                            <p:fltVal val="0"/>
                                          </p:val>
                                        </p:tav>
                                        <p:tav tm="100000">
                                          <p:val>
                                            <p:strVal val="#ppt_w"/>
                                          </p:val>
                                        </p:tav>
                                      </p:tavLst>
                                    </p:anim>
                                    <p:anim calcmode="lin" valueType="num">
                                      <p:cBhvr>
                                        <p:cTn id="220" dur="1000" fill="hold"/>
                                        <p:tgtEl>
                                          <p:spTgt spid="61"/>
                                        </p:tgtEl>
                                        <p:attrNameLst>
                                          <p:attrName>ppt_h</p:attrName>
                                        </p:attrNameLst>
                                      </p:cBhvr>
                                      <p:tavLst>
                                        <p:tav tm="0">
                                          <p:val>
                                            <p:fltVal val="0"/>
                                          </p:val>
                                        </p:tav>
                                        <p:tav tm="100000">
                                          <p:val>
                                            <p:strVal val="#ppt_h"/>
                                          </p:val>
                                        </p:tav>
                                      </p:tavLst>
                                    </p:anim>
                                    <p:anim calcmode="lin" valueType="num">
                                      <p:cBhvr>
                                        <p:cTn id="221" dur="1000" fill="hold"/>
                                        <p:tgtEl>
                                          <p:spTgt spid="61"/>
                                        </p:tgtEl>
                                        <p:attrNameLst>
                                          <p:attrName>style.rotation</p:attrName>
                                        </p:attrNameLst>
                                      </p:cBhvr>
                                      <p:tavLst>
                                        <p:tav tm="0">
                                          <p:val>
                                            <p:fltVal val="90"/>
                                          </p:val>
                                        </p:tav>
                                        <p:tav tm="100000">
                                          <p:val>
                                            <p:fltVal val="0"/>
                                          </p:val>
                                        </p:tav>
                                      </p:tavLst>
                                    </p:anim>
                                    <p:animEffect transition="in" filter="fade">
                                      <p:cBhvr>
                                        <p:cTn id="222" dur="1000"/>
                                        <p:tgtEl>
                                          <p:spTgt spid="61"/>
                                        </p:tgtEl>
                                      </p:cBhvr>
                                    </p:animEffect>
                                  </p:childTnLst>
                                </p:cTn>
                              </p:par>
                            </p:childTnLst>
                          </p:cTn>
                        </p:par>
                      </p:childTnLst>
                    </p:cTn>
                  </p:par>
                  <p:par>
                    <p:cTn id="223" fill="hold">
                      <p:stCondLst>
                        <p:cond delay="indefinite"/>
                      </p:stCondLst>
                      <p:childTnLst>
                        <p:par>
                          <p:cTn id="224" fill="hold">
                            <p:stCondLst>
                              <p:cond delay="0"/>
                            </p:stCondLst>
                            <p:childTnLst>
                              <p:par>
                                <p:cTn id="225" presetID="6" presetClass="entr" presetSubtype="16" fill="hold" nodeType="clickEffect">
                                  <p:stCondLst>
                                    <p:cond delay="0"/>
                                  </p:stCondLst>
                                  <p:childTnLst>
                                    <p:set>
                                      <p:cBhvr>
                                        <p:cTn id="226" dur="1" fill="hold">
                                          <p:stCondLst>
                                            <p:cond delay="0"/>
                                          </p:stCondLst>
                                        </p:cTn>
                                        <p:tgtEl>
                                          <p:spTgt spid="50"/>
                                        </p:tgtEl>
                                        <p:attrNameLst>
                                          <p:attrName>style.visibility</p:attrName>
                                        </p:attrNameLst>
                                      </p:cBhvr>
                                      <p:to>
                                        <p:strVal val="visible"/>
                                      </p:to>
                                    </p:set>
                                    <p:animEffect transition="in" filter="circle(in)">
                                      <p:cBhvr>
                                        <p:cTn id="227" dur="2000"/>
                                        <p:tgtEl>
                                          <p:spTgt spid="50"/>
                                        </p:tgtEl>
                                      </p:cBhvr>
                                    </p:animEffect>
                                  </p:childTnLst>
                                </p:cTn>
                              </p:par>
                            </p:childTnLst>
                          </p:cTn>
                        </p:par>
                      </p:childTnLst>
                    </p:cTn>
                  </p:par>
                  <p:par>
                    <p:cTn id="228" fill="hold">
                      <p:stCondLst>
                        <p:cond delay="indefinite"/>
                      </p:stCondLst>
                      <p:childTnLst>
                        <p:par>
                          <p:cTn id="229" fill="hold">
                            <p:stCondLst>
                              <p:cond delay="0"/>
                            </p:stCondLst>
                            <p:childTnLst>
                              <p:par>
                                <p:cTn id="230" presetID="16" presetClass="entr" presetSubtype="21" fill="hold" nodeType="clickEffect">
                                  <p:stCondLst>
                                    <p:cond delay="0"/>
                                  </p:stCondLst>
                                  <p:childTnLst>
                                    <p:set>
                                      <p:cBhvr>
                                        <p:cTn id="231" dur="1" fill="hold">
                                          <p:stCondLst>
                                            <p:cond delay="0"/>
                                          </p:stCondLst>
                                        </p:cTn>
                                        <p:tgtEl>
                                          <p:spTgt spid="52"/>
                                        </p:tgtEl>
                                        <p:attrNameLst>
                                          <p:attrName>style.visibility</p:attrName>
                                        </p:attrNameLst>
                                      </p:cBhvr>
                                      <p:to>
                                        <p:strVal val="visible"/>
                                      </p:to>
                                    </p:set>
                                    <p:animEffect transition="in" filter="barn(inVertical)">
                                      <p:cBhvr>
                                        <p:cTn id="232" dur="500"/>
                                        <p:tgtEl>
                                          <p:spTgt spid="52"/>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grpId="0" nodeType="clickEffect">
                                  <p:stCondLst>
                                    <p:cond delay="0"/>
                                  </p:stCondLst>
                                  <p:childTnLst>
                                    <p:set>
                                      <p:cBhvr>
                                        <p:cTn id="236" dur="1" fill="hold">
                                          <p:stCondLst>
                                            <p:cond delay="0"/>
                                          </p:stCondLst>
                                        </p:cTn>
                                        <p:tgtEl>
                                          <p:spTgt spid="55"/>
                                        </p:tgtEl>
                                        <p:attrNameLst>
                                          <p:attrName>style.visibility</p:attrName>
                                        </p:attrNameLst>
                                      </p:cBhvr>
                                      <p:to>
                                        <p:strVal val="visible"/>
                                      </p:to>
                                    </p:set>
                                    <p:animEffect transition="in" filter="wipe(down)">
                                      <p:cBhvr>
                                        <p:cTn id="237" dur="500"/>
                                        <p:tgtEl>
                                          <p:spTgt spid="55"/>
                                        </p:tgtEl>
                                      </p:cBhvr>
                                    </p:animEffect>
                                  </p:childTnLst>
                                </p:cTn>
                              </p:par>
                            </p:childTnLst>
                          </p:cTn>
                        </p:par>
                      </p:childTnLst>
                    </p:cTn>
                  </p:par>
                  <p:par>
                    <p:cTn id="238" fill="hold">
                      <p:stCondLst>
                        <p:cond delay="indefinite"/>
                      </p:stCondLst>
                      <p:childTnLst>
                        <p:par>
                          <p:cTn id="239" fill="hold">
                            <p:stCondLst>
                              <p:cond delay="0"/>
                            </p:stCondLst>
                            <p:childTnLst>
                              <p:par>
                                <p:cTn id="240" presetID="16" presetClass="entr" presetSubtype="21" fill="hold" nodeType="clickEffect">
                                  <p:stCondLst>
                                    <p:cond delay="0"/>
                                  </p:stCondLst>
                                  <p:childTnLst>
                                    <p:set>
                                      <p:cBhvr>
                                        <p:cTn id="241" dur="1" fill="hold">
                                          <p:stCondLst>
                                            <p:cond delay="0"/>
                                          </p:stCondLst>
                                        </p:cTn>
                                        <p:tgtEl>
                                          <p:spTgt spid="54"/>
                                        </p:tgtEl>
                                        <p:attrNameLst>
                                          <p:attrName>style.visibility</p:attrName>
                                        </p:attrNameLst>
                                      </p:cBhvr>
                                      <p:to>
                                        <p:strVal val="visible"/>
                                      </p:to>
                                    </p:set>
                                    <p:animEffect transition="in" filter="barn(inVertical)">
                                      <p:cBhvr>
                                        <p:cTn id="242" dur="500"/>
                                        <p:tgtEl>
                                          <p:spTgt spid="54"/>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grpId="0" nodeType="clickEffect">
                                  <p:stCondLst>
                                    <p:cond delay="0"/>
                                  </p:stCondLst>
                                  <p:childTnLst>
                                    <p:set>
                                      <p:cBhvr>
                                        <p:cTn id="246" dur="1" fill="hold">
                                          <p:stCondLst>
                                            <p:cond delay="0"/>
                                          </p:stCondLst>
                                        </p:cTn>
                                        <p:tgtEl>
                                          <p:spTgt spid="56"/>
                                        </p:tgtEl>
                                        <p:attrNameLst>
                                          <p:attrName>style.visibility</p:attrName>
                                        </p:attrNameLst>
                                      </p:cBhvr>
                                      <p:to>
                                        <p:strVal val="visible"/>
                                      </p:to>
                                    </p:set>
                                    <p:animEffect transition="in" filter="wipe(down)">
                                      <p:cBhvr>
                                        <p:cTn id="247" dur="500"/>
                                        <p:tgtEl>
                                          <p:spTgt spid="56"/>
                                        </p:tgtEl>
                                      </p:cBhvr>
                                    </p:animEffect>
                                  </p:childTnLst>
                                </p:cTn>
                              </p:par>
                            </p:childTnLst>
                          </p:cTn>
                        </p:par>
                      </p:childTnLst>
                    </p:cTn>
                  </p:par>
                  <p:par>
                    <p:cTn id="248" fill="hold">
                      <p:stCondLst>
                        <p:cond delay="indefinite"/>
                      </p:stCondLst>
                      <p:childTnLst>
                        <p:par>
                          <p:cTn id="249" fill="hold">
                            <p:stCondLst>
                              <p:cond delay="0"/>
                            </p:stCondLst>
                            <p:childTnLst>
                              <p:par>
                                <p:cTn id="250" presetID="45" presetClass="entr" presetSubtype="0" fill="hold" grpId="0" nodeType="clickEffect">
                                  <p:stCondLst>
                                    <p:cond delay="0"/>
                                  </p:stCondLst>
                                  <p:childTnLst>
                                    <p:set>
                                      <p:cBhvr>
                                        <p:cTn id="251" dur="1" fill="hold">
                                          <p:stCondLst>
                                            <p:cond delay="0"/>
                                          </p:stCondLst>
                                        </p:cTn>
                                        <p:tgtEl>
                                          <p:spTgt spid="57"/>
                                        </p:tgtEl>
                                        <p:attrNameLst>
                                          <p:attrName>style.visibility</p:attrName>
                                        </p:attrNameLst>
                                      </p:cBhvr>
                                      <p:to>
                                        <p:strVal val="visible"/>
                                      </p:to>
                                    </p:set>
                                    <p:animEffect transition="in" filter="fade">
                                      <p:cBhvr>
                                        <p:cTn id="252" dur="2000"/>
                                        <p:tgtEl>
                                          <p:spTgt spid="57"/>
                                        </p:tgtEl>
                                      </p:cBhvr>
                                    </p:animEffect>
                                    <p:anim calcmode="lin" valueType="num">
                                      <p:cBhvr>
                                        <p:cTn id="253" dur="2000" fill="hold"/>
                                        <p:tgtEl>
                                          <p:spTgt spid="57"/>
                                        </p:tgtEl>
                                        <p:attrNameLst>
                                          <p:attrName>ppt_w</p:attrName>
                                        </p:attrNameLst>
                                      </p:cBhvr>
                                      <p:tavLst>
                                        <p:tav tm="0" fmla="#ppt_w*sin(2.5*pi*$)">
                                          <p:val>
                                            <p:fltVal val="0"/>
                                          </p:val>
                                        </p:tav>
                                        <p:tav tm="100000">
                                          <p:val>
                                            <p:fltVal val="1"/>
                                          </p:val>
                                        </p:tav>
                                      </p:tavLst>
                                    </p:anim>
                                    <p:anim calcmode="lin" valueType="num">
                                      <p:cBhvr>
                                        <p:cTn id="254" dur="2000" fill="hold"/>
                                        <p:tgtEl>
                                          <p:spTgt spid="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P spid="12" grpId="0"/>
      <p:bldP spid="13" grpId="0"/>
      <p:bldP spid="14" grpId="0"/>
      <p:bldP spid="20" grpId="0"/>
      <p:bldP spid="26" grpId="0"/>
      <p:bldP spid="33" grpId="0"/>
      <p:bldP spid="34" grpId="0"/>
      <p:bldP spid="47" grpId="0"/>
      <p:bldP spid="48" grpId="0"/>
      <p:bldP spid="55" grpId="0"/>
      <p:bldP spid="56" grpId="0"/>
      <p:bldP spid="57" grpId="0"/>
      <p:bldP spid="59" grpId="0"/>
      <p:bldP spid="60" grpId="0"/>
      <p:bldP spid="61" grpId="0"/>
      <p:bldP spid="75" grpId="0" animBg="1"/>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A0917-60F9-4471-B771-96E4F14E832F}"/>
              </a:ext>
            </a:extLst>
          </p:cNvPr>
          <p:cNvSpPr txBox="1"/>
          <p:nvPr/>
        </p:nvSpPr>
        <p:spPr>
          <a:xfrm>
            <a:off x="0" y="195309"/>
            <a:ext cx="12192000" cy="523220"/>
          </a:xfrm>
          <a:prstGeom prst="rect">
            <a:avLst/>
          </a:prstGeom>
          <a:noFill/>
        </p:spPr>
        <p:txBody>
          <a:bodyPr wrap="square" rtlCol="0">
            <a:spAutoFit/>
          </a:bodyPr>
          <a:lstStyle/>
          <a:p>
            <a:r>
              <a:rPr lang="en-IN" sz="2800" dirty="0">
                <a:solidFill>
                  <a:srgbClr val="7030A0"/>
                </a:solidFill>
                <a:latin typeface="Algerian" panose="04020705040A02060702" pitchFamily="82" charset="0"/>
              </a:rPr>
              <a:t>2.Lines perpendicular to one plane, parallel to another plane</a:t>
            </a:r>
          </a:p>
        </p:txBody>
      </p:sp>
      <p:sp>
        <p:nvSpPr>
          <p:cNvPr id="3" name="TextBox 2">
            <a:extLst>
              <a:ext uri="{FF2B5EF4-FFF2-40B4-BE49-F238E27FC236}">
                <a16:creationId xmlns:a16="http://schemas.microsoft.com/office/drawing/2014/main" id="{B032A3A4-AA60-4804-B8F9-E81F07685D0C}"/>
              </a:ext>
            </a:extLst>
          </p:cNvPr>
          <p:cNvSpPr txBox="1"/>
          <p:nvPr/>
        </p:nvSpPr>
        <p:spPr>
          <a:xfrm>
            <a:off x="656948" y="598922"/>
            <a:ext cx="6578353" cy="461665"/>
          </a:xfrm>
          <a:prstGeom prst="rect">
            <a:avLst/>
          </a:prstGeom>
          <a:noFill/>
        </p:spPr>
        <p:txBody>
          <a:bodyPr wrap="square" rtlCol="0">
            <a:spAutoFit/>
          </a:bodyPr>
          <a:lstStyle/>
          <a:p>
            <a:r>
              <a:rPr lang="en-IN" sz="2400" dirty="0"/>
              <a:t> a) parallel to HP , perpendicular to VP.</a:t>
            </a:r>
          </a:p>
        </p:txBody>
      </p:sp>
      <p:sp>
        <p:nvSpPr>
          <p:cNvPr id="4" name="Rectangle: Rounded Corners 3">
            <a:extLst>
              <a:ext uri="{FF2B5EF4-FFF2-40B4-BE49-F238E27FC236}">
                <a16:creationId xmlns:a16="http://schemas.microsoft.com/office/drawing/2014/main" id="{03750B4B-DF13-40B4-A6B2-B9BEEF56E6AB}"/>
              </a:ext>
            </a:extLst>
          </p:cNvPr>
          <p:cNvSpPr/>
          <p:nvPr/>
        </p:nvSpPr>
        <p:spPr>
          <a:xfrm>
            <a:off x="415770" y="1101979"/>
            <a:ext cx="11171069" cy="79659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5FA2581-DB9E-4F51-AA0C-8515A4A2D718}"/>
              </a:ext>
            </a:extLst>
          </p:cNvPr>
          <p:cNvSpPr txBox="1"/>
          <p:nvPr/>
        </p:nvSpPr>
        <p:spPr>
          <a:xfrm>
            <a:off x="415770" y="1146119"/>
            <a:ext cx="11611992" cy="646331"/>
          </a:xfrm>
          <a:prstGeom prst="rect">
            <a:avLst/>
          </a:prstGeom>
          <a:noFill/>
        </p:spPr>
        <p:txBody>
          <a:bodyPr wrap="square" rtlCol="0">
            <a:spAutoFit/>
          </a:bodyPr>
          <a:lstStyle/>
          <a:p>
            <a:r>
              <a:rPr lang="en-US" dirty="0"/>
              <a:t>A line GH, 50mm long has its end G 20mm above HP and 25mm in front of VP. The line is kept perpendicular to VP and </a:t>
            </a:r>
          </a:p>
          <a:p>
            <a:r>
              <a:rPr lang="en-US" dirty="0"/>
              <a:t>parallel to HP. Draw its projections.</a:t>
            </a:r>
            <a:endParaRPr lang="en-IN" dirty="0"/>
          </a:p>
        </p:txBody>
      </p:sp>
      <p:cxnSp>
        <p:nvCxnSpPr>
          <p:cNvPr id="7" name="Straight Connector 6">
            <a:extLst>
              <a:ext uri="{FF2B5EF4-FFF2-40B4-BE49-F238E27FC236}">
                <a16:creationId xmlns:a16="http://schemas.microsoft.com/office/drawing/2014/main" id="{EEA961C7-A942-41F9-8E26-921586A87B6A}"/>
              </a:ext>
            </a:extLst>
          </p:cNvPr>
          <p:cNvCxnSpPr/>
          <p:nvPr/>
        </p:nvCxnSpPr>
        <p:spPr>
          <a:xfrm>
            <a:off x="1411550" y="4190260"/>
            <a:ext cx="9543495"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46AD1A46-587F-4631-B0BD-C24E99CA2173}"/>
              </a:ext>
            </a:extLst>
          </p:cNvPr>
          <p:cNvSpPr txBox="1"/>
          <p:nvPr/>
        </p:nvSpPr>
        <p:spPr>
          <a:xfrm>
            <a:off x="784196" y="3964840"/>
            <a:ext cx="470516" cy="369332"/>
          </a:xfrm>
          <a:prstGeom prst="rect">
            <a:avLst/>
          </a:prstGeom>
          <a:noFill/>
        </p:spPr>
        <p:txBody>
          <a:bodyPr wrap="square" rtlCol="0">
            <a:spAutoFit/>
          </a:bodyPr>
          <a:lstStyle/>
          <a:p>
            <a:r>
              <a:rPr lang="en-IN" dirty="0"/>
              <a:t>X</a:t>
            </a:r>
          </a:p>
        </p:txBody>
      </p:sp>
      <p:sp>
        <p:nvSpPr>
          <p:cNvPr id="9" name="TextBox 8">
            <a:extLst>
              <a:ext uri="{FF2B5EF4-FFF2-40B4-BE49-F238E27FC236}">
                <a16:creationId xmlns:a16="http://schemas.microsoft.com/office/drawing/2014/main" id="{8D4BB9E3-5D29-4615-9D44-B8CF6F46B72B}"/>
              </a:ext>
            </a:extLst>
          </p:cNvPr>
          <p:cNvSpPr txBox="1"/>
          <p:nvPr/>
        </p:nvSpPr>
        <p:spPr>
          <a:xfrm>
            <a:off x="11268721" y="3964840"/>
            <a:ext cx="491231" cy="369332"/>
          </a:xfrm>
          <a:prstGeom prst="rect">
            <a:avLst/>
          </a:prstGeom>
          <a:noFill/>
        </p:spPr>
        <p:txBody>
          <a:bodyPr wrap="square" rtlCol="0">
            <a:spAutoFit/>
          </a:bodyPr>
          <a:lstStyle/>
          <a:p>
            <a:r>
              <a:rPr lang="en-IN" dirty="0"/>
              <a:t>Y</a:t>
            </a:r>
          </a:p>
        </p:txBody>
      </p:sp>
      <p:sp>
        <p:nvSpPr>
          <p:cNvPr id="10" name="TextBox 9">
            <a:extLst>
              <a:ext uri="{FF2B5EF4-FFF2-40B4-BE49-F238E27FC236}">
                <a16:creationId xmlns:a16="http://schemas.microsoft.com/office/drawing/2014/main" id="{59B8582C-6CD0-48B2-A984-236D56687784}"/>
              </a:ext>
            </a:extLst>
          </p:cNvPr>
          <p:cNvSpPr txBox="1"/>
          <p:nvPr/>
        </p:nvSpPr>
        <p:spPr>
          <a:xfrm>
            <a:off x="10463814" y="3734007"/>
            <a:ext cx="491231" cy="1200329"/>
          </a:xfrm>
          <a:prstGeom prst="rect">
            <a:avLst/>
          </a:prstGeom>
          <a:noFill/>
        </p:spPr>
        <p:txBody>
          <a:bodyPr wrap="square" rtlCol="0">
            <a:spAutoFit/>
          </a:bodyPr>
          <a:lstStyle/>
          <a:p>
            <a:r>
              <a:rPr lang="en-IN" dirty="0"/>
              <a:t>VP</a:t>
            </a:r>
          </a:p>
          <a:p>
            <a:endParaRPr lang="en-IN" dirty="0"/>
          </a:p>
          <a:p>
            <a:r>
              <a:rPr lang="en-IN" dirty="0"/>
              <a:t>HP</a:t>
            </a:r>
          </a:p>
          <a:p>
            <a:endParaRPr lang="en-IN" dirty="0"/>
          </a:p>
        </p:txBody>
      </p:sp>
      <p:cxnSp>
        <p:nvCxnSpPr>
          <p:cNvPr id="12" name="Straight Connector 11">
            <a:extLst>
              <a:ext uri="{FF2B5EF4-FFF2-40B4-BE49-F238E27FC236}">
                <a16:creationId xmlns:a16="http://schemas.microsoft.com/office/drawing/2014/main" id="{E6805C50-972F-4553-9216-E3732E9050D8}"/>
              </a:ext>
            </a:extLst>
          </p:cNvPr>
          <p:cNvCxnSpPr>
            <a:cxnSpLocks/>
          </p:cNvCxnSpPr>
          <p:nvPr/>
        </p:nvCxnSpPr>
        <p:spPr>
          <a:xfrm>
            <a:off x="2308194" y="3551068"/>
            <a:ext cx="0" cy="1526959"/>
          </a:xfrm>
          <a:prstGeom prst="line">
            <a:avLst/>
          </a:prstGeom>
        </p:spPr>
        <p:style>
          <a:lnRef idx="3">
            <a:schemeClr val="dk1"/>
          </a:lnRef>
          <a:fillRef idx="0">
            <a:schemeClr val="dk1"/>
          </a:fillRef>
          <a:effectRef idx="2">
            <a:schemeClr val="dk1"/>
          </a:effectRef>
          <a:fontRef idx="minor">
            <a:schemeClr val="tx1"/>
          </a:fontRef>
        </p:style>
      </p:cxnSp>
      <p:sp>
        <p:nvSpPr>
          <p:cNvPr id="13" name="Speech Bubble: Oval 12">
            <a:extLst>
              <a:ext uri="{FF2B5EF4-FFF2-40B4-BE49-F238E27FC236}">
                <a16:creationId xmlns:a16="http://schemas.microsoft.com/office/drawing/2014/main" id="{8D842C55-AA7F-4041-B3DB-0389967E9F51}"/>
              </a:ext>
            </a:extLst>
          </p:cNvPr>
          <p:cNvSpPr/>
          <p:nvPr/>
        </p:nvSpPr>
        <p:spPr>
          <a:xfrm>
            <a:off x="8365725" y="1974695"/>
            <a:ext cx="2098089" cy="1180030"/>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4" name="TextBox 13">
            <a:extLst>
              <a:ext uri="{FF2B5EF4-FFF2-40B4-BE49-F238E27FC236}">
                <a16:creationId xmlns:a16="http://schemas.microsoft.com/office/drawing/2014/main" id="{9E2E4E05-3B3A-4C02-97C8-532A5ACB9741}"/>
              </a:ext>
            </a:extLst>
          </p:cNvPr>
          <p:cNvSpPr txBox="1"/>
          <p:nvPr/>
        </p:nvSpPr>
        <p:spPr>
          <a:xfrm>
            <a:off x="8708993" y="2115849"/>
            <a:ext cx="1605379" cy="923330"/>
          </a:xfrm>
          <a:prstGeom prst="rect">
            <a:avLst/>
          </a:prstGeom>
          <a:noFill/>
        </p:spPr>
        <p:txBody>
          <a:bodyPr wrap="square" rtlCol="0">
            <a:spAutoFit/>
          </a:bodyPr>
          <a:lstStyle/>
          <a:p>
            <a:r>
              <a:rPr lang="en-IN" dirty="0"/>
              <a:t>T L = 50mm</a:t>
            </a:r>
          </a:p>
          <a:p>
            <a:r>
              <a:rPr lang="en-IN" dirty="0"/>
              <a:t>HP = 20mm</a:t>
            </a:r>
          </a:p>
          <a:p>
            <a:r>
              <a:rPr lang="en-IN" dirty="0"/>
              <a:t>VP = 25mm</a:t>
            </a:r>
          </a:p>
        </p:txBody>
      </p:sp>
      <p:cxnSp>
        <p:nvCxnSpPr>
          <p:cNvPr id="21" name="Straight Connector 20">
            <a:extLst>
              <a:ext uri="{FF2B5EF4-FFF2-40B4-BE49-F238E27FC236}">
                <a16:creationId xmlns:a16="http://schemas.microsoft.com/office/drawing/2014/main" id="{BE8270CA-F958-4883-90A1-6027E6A9D07A}"/>
              </a:ext>
            </a:extLst>
          </p:cNvPr>
          <p:cNvCxnSpPr>
            <a:cxnSpLocks/>
          </p:cNvCxnSpPr>
          <p:nvPr/>
        </p:nvCxnSpPr>
        <p:spPr>
          <a:xfrm flipH="1">
            <a:off x="1811045" y="3551068"/>
            <a:ext cx="497150"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6D6993D-525C-4BCB-9FD2-97D94CCED8F9}"/>
              </a:ext>
            </a:extLst>
          </p:cNvPr>
          <p:cNvCxnSpPr/>
          <p:nvPr/>
        </p:nvCxnSpPr>
        <p:spPr>
          <a:xfrm flipH="1">
            <a:off x="1811363" y="5078027"/>
            <a:ext cx="4971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4323279-BEAE-48D7-AAA9-C9E433D56646}"/>
              </a:ext>
            </a:extLst>
          </p:cNvPr>
          <p:cNvSpPr txBox="1"/>
          <p:nvPr/>
        </p:nvSpPr>
        <p:spPr>
          <a:xfrm>
            <a:off x="2176907" y="4907268"/>
            <a:ext cx="526106" cy="369332"/>
          </a:xfrm>
          <a:prstGeom prst="rect">
            <a:avLst/>
          </a:prstGeom>
          <a:noFill/>
        </p:spPr>
        <p:txBody>
          <a:bodyPr wrap="none" rtlCol="0">
            <a:spAutoFit/>
          </a:bodyPr>
          <a:lstStyle/>
          <a:p>
            <a:pPr marL="285750" indent="-285750">
              <a:buFont typeface="Arial" panose="020B0604020202020204" pitchFamily="34" charset="0"/>
              <a:buChar char="•"/>
            </a:pPr>
            <a:r>
              <a:rPr lang="en-IN" dirty="0"/>
              <a:t> </a:t>
            </a:r>
          </a:p>
        </p:txBody>
      </p:sp>
      <p:sp>
        <p:nvSpPr>
          <p:cNvPr id="26" name="TextBox 25">
            <a:extLst>
              <a:ext uri="{FF2B5EF4-FFF2-40B4-BE49-F238E27FC236}">
                <a16:creationId xmlns:a16="http://schemas.microsoft.com/office/drawing/2014/main" id="{C6984D41-0E91-4B56-BF0C-8605097B65E1}"/>
              </a:ext>
            </a:extLst>
          </p:cNvPr>
          <p:cNvSpPr txBox="1"/>
          <p:nvPr/>
        </p:nvSpPr>
        <p:spPr>
          <a:xfrm>
            <a:off x="2184224" y="3389515"/>
            <a:ext cx="310402" cy="369332"/>
          </a:xfrm>
          <a:prstGeom prst="rect">
            <a:avLst/>
          </a:prstGeom>
          <a:noFill/>
        </p:spPr>
        <p:txBody>
          <a:bodyPr wrap="square" rtlCol="0">
            <a:spAutoFit/>
          </a:bodyPr>
          <a:lstStyle/>
          <a:p>
            <a:pPr marL="285750" indent="-285750">
              <a:buFont typeface="Arial" panose="020B0604020202020204" pitchFamily="34" charset="0"/>
              <a:buChar char="•"/>
            </a:pPr>
            <a:r>
              <a:rPr lang="en-IN" dirty="0"/>
              <a:t> </a:t>
            </a:r>
          </a:p>
        </p:txBody>
      </p:sp>
      <p:cxnSp>
        <p:nvCxnSpPr>
          <p:cNvPr id="28" name="Straight Arrow Connector 27">
            <a:extLst>
              <a:ext uri="{FF2B5EF4-FFF2-40B4-BE49-F238E27FC236}">
                <a16:creationId xmlns:a16="http://schemas.microsoft.com/office/drawing/2014/main" id="{5B743EF2-8408-4030-8B46-0BC8073EDAAA}"/>
              </a:ext>
            </a:extLst>
          </p:cNvPr>
          <p:cNvCxnSpPr>
            <a:cxnSpLocks/>
          </p:cNvCxnSpPr>
          <p:nvPr/>
        </p:nvCxnSpPr>
        <p:spPr>
          <a:xfrm>
            <a:off x="1811045" y="3551068"/>
            <a:ext cx="0" cy="63919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D61E58B-D586-4775-A05A-CE59C6E8FC1F}"/>
              </a:ext>
            </a:extLst>
          </p:cNvPr>
          <p:cNvCxnSpPr>
            <a:cxnSpLocks/>
          </p:cNvCxnSpPr>
          <p:nvPr/>
        </p:nvCxnSpPr>
        <p:spPr>
          <a:xfrm>
            <a:off x="1811045" y="4190260"/>
            <a:ext cx="0" cy="90028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CC77B1A2-BDBC-4D80-8360-59148E41E81F}"/>
              </a:ext>
            </a:extLst>
          </p:cNvPr>
          <p:cNvSpPr txBox="1"/>
          <p:nvPr/>
        </p:nvSpPr>
        <p:spPr>
          <a:xfrm>
            <a:off x="1999273" y="3096204"/>
            <a:ext cx="680304" cy="369332"/>
          </a:xfrm>
          <a:prstGeom prst="rect">
            <a:avLst/>
          </a:prstGeom>
          <a:noFill/>
        </p:spPr>
        <p:txBody>
          <a:bodyPr wrap="square" rtlCol="0">
            <a:spAutoFit/>
          </a:bodyPr>
          <a:lstStyle/>
          <a:p>
            <a:r>
              <a:rPr lang="en-IN" dirty="0"/>
              <a:t> g’</a:t>
            </a:r>
          </a:p>
        </p:txBody>
      </p:sp>
      <p:sp>
        <p:nvSpPr>
          <p:cNvPr id="34" name="TextBox 33">
            <a:extLst>
              <a:ext uri="{FF2B5EF4-FFF2-40B4-BE49-F238E27FC236}">
                <a16:creationId xmlns:a16="http://schemas.microsoft.com/office/drawing/2014/main" id="{BC968B62-308E-4A69-A26D-2C270754E429}"/>
              </a:ext>
            </a:extLst>
          </p:cNvPr>
          <p:cNvSpPr txBox="1"/>
          <p:nvPr/>
        </p:nvSpPr>
        <p:spPr>
          <a:xfrm>
            <a:off x="2059620" y="5078027"/>
            <a:ext cx="526106" cy="369332"/>
          </a:xfrm>
          <a:prstGeom prst="rect">
            <a:avLst/>
          </a:prstGeom>
          <a:noFill/>
        </p:spPr>
        <p:txBody>
          <a:bodyPr wrap="square" rtlCol="0">
            <a:spAutoFit/>
          </a:bodyPr>
          <a:lstStyle/>
          <a:p>
            <a:r>
              <a:rPr lang="en-IN" dirty="0"/>
              <a:t>g</a:t>
            </a:r>
          </a:p>
        </p:txBody>
      </p:sp>
      <p:sp>
        <p:nvSpPr>
          <p:cNvPr id="35" name="TextBox 34">
            <a:extLst>
              <a:ext uri="{FF2B5EF4-FFF2-40B4-BE49-F238E27FC236}">
                <a16:creationId xmlns:a16="http://schemas.microsoft.com/office/drawing/2014/main" id="{AB078476-28C6-4FF8-AECA-568C3D44D28E}"/>
              </a:ext>
            </a:extLst>
          </p:cNvPr>
          <p:cNvSpPr txBox="1"/>
          <p:nvPr/>
        </p:nvSpPr>
        <p:spPr>
          <a:xfrm>
            <a:off x="1337728" y="3736105"/>
            <a:ext cx="497149" cy="307777"/>
          </a:xfrm>
          <a:prstGeom prst="rect">
            <a:avLst/>
          </a:prstGeom>
          <a:noFill/>
        </p:spPr>
        <p:txBody>
          <a:bodyPr wrap="square" rtlCol="0">
            <a:spAutoFit/>
          </a:bodyPr>
          <a:lstStyle/>
          <a:p>
            <a:r>
              <a:rPr lang="en-IN" sz="1400" b="1" dirty="0"/>
              <a:t>20</a:t>
            </a:r>
          </a:p>
        </p:txBody>
      </p:sp>
      <p:sp>
        <p:nvSpPr>
          <p:cNvPr id="36" name="TextBox 35">
            <a:extLst>
              <a:ext uri="{FF2B5EF4-FFF2-40B4-BE49-F238E27FC236}">
                <a16:creationId xmlns:a16="http://schemas.microsoft.com/office/drawing/2014/main" id="{9EC869EF-C67C-405C-A36F-6861663E734A}"/>
              </a:ext>
            </a:extLst>
          </p:cNvPr>
          <p:cNvSpPr txBox="1"/>
          <p:nvPr/>
        </p:nvSpPr>
        <p:spPr>
          <a:xfrm>
            <a:off x="1337729" y="4483572"/>
            <a:ext cx="497148" cy="307777"/>
          </a:xfrm>
          <a:prstGeom prst="rect">
            <a:avLst/>
          </a:prstGeom>
          <a:noFill/>
        </p:spPr>
        <p:txBody>
          <a:bodyPr wrap="square" rtlCol="0">
            <a:spAutoFit/>
          </a:bodyPr>
          <a:lstStyle/>
          <a:p>
            <a:r>
              <a:rPr lang="en-IN" sz="1400" b="1" dirty="0"/>
              <a:t>25</a:t>
            </a:r>
          </a:p>
        </p:txBody>
      </p:sp>
      <p:cxnSp>
        <p:nvCxnSpPr>
          <p:cNvPr id="38" name="Straight Connector 37">
            <a:extLst>
              <a:ext uri="{FF2B5EF4-FFF2-40B4-BE49-F238E27FC236}">
                <a16:creationId xmlns:a16="http://schemas.microsoft.com/office/drawing/2014/main" id="{89ECEC57-C9A2-43D1-A9BA-780984C16680}"/>
              </a:ext>
            </a:extLst>
          </p:cNvPr>
          <p:cNvCxnSpPr>
            <a:cxnSpLocks/>
          </p:cNvCxnSpPr>
          <p:nvPr/>
        </p:nvCxnSpPr>
        <p:spPr>
          <a:xfrm>
            <a:off x="2339425" y="3551068"/>
            <a:ext cx="80786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D813A7-1BBE-4529-9B61-2B38596A1F18}"/>
              </a:ext>
            </a:extLst>
          </p:cNvPr>
          <p:cNvCxnSpPr>
            <a:cxnSpLocks/>
          </p:cNvCxnSpPr>
          <p:nvPr/>
        </p:nvCxnSpPr>
        <p:spPr>
          <a:xfrm>
            <a:off x="2308194" y="5090549"/>
            <a:ext cx="807868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7B6ADB1-ACF9-4B01-93D3-8D0B3C01C864}"/>
              </a:ext>
            </a:extLst>
          </p:cNvPr>
          <p:cNvSpPr txBox="1"/>
          <p:nvPr/>
        </p:nvSpPr>
        <p:spPr>
          <a:xfrm>
            <a:off x="10463814" y="3348750"/>
            <a:ext cx="1510683" cy="369332"/>
          </a:xfrm>
          <a:prstGeom prst="rect">
            <a:avLst/>
          </a:prstGeom>
          <a:noFill/>
        </p:spPr>
        <p:txBody>
          <a:bodyPr wrap="square" rtlCol="0">
            <a:spAutoFit/>
          </a:bodyPr>
          <a:lstStyle/>
          <a:p>
            <a:r>
              <a:rPr lang="en-IN" dirty="0"/>
              <a:t>Locus of g’</a:t>
            </a:r>
          </a:p>
        </p:txBody>
      </p:sp>
      <p:sp>
        <p:nvSpPr>
          <p:cNvPr id="44" name="TextBox 43">
            <a:extLst>
              <a:ext uri="{FF2B5EF4-FFF2-40B4-BE49-F238E27FC236}">
                <a16:creationId xmlns:a16="http://schemas.microsoft.com/office/drawing/2014/main" id="{15F80C70-67DB-4533-9561-9E2F0540BC63}"/>
              </a:ext>
            </a:extLst>
          </p:cNvPr>
          <p:cNvSpPr txBox="1"/>
          <p:nvPr/>
        </p:nvSpPr>
        <p:spPr>
          <a:xfrm>
            <a:off x="10555550" y="4856843"/>
            <a:ext cx="1418947" cy="369332"/>
          </a:xfrm>
          <a:prstGeom prst="rect">
            <a:avLst/>
          </a:prstGeom>
          <a:noFill/>
        </p:spPr>
        <p:txBody>
          <a:bodyPr wrap="square" rtlCol="0">
            <a:spAutoFit/>
          </a:bodyPr>
          <a:lstStyle/>
          <a:p>
            <a:r>
              <a:rPr lang="en-IN" dirty="0"/>
              <a:t>Locus of g</a:t>
            </a:r>
          </a:p>
        </p:txBody>
      </p:sp>
      <p:cxnSp>
        <p:nvCxnSpPr>
          <p:cNvPr id="46" name="Straight Connector 45">
            <a:extLst>
              <a:ext uri="{FF2B5EF4-FFF2-40B4-BE49-F238E27FC236}">
                <a16:creationId xmlns:a16="http://schemas.microsoft.com/office/drawing/2014/main" id="{759C9109-F733-4802-8C1B-A2F8D52F4160}"/>
              </a:ext>
            </a:extLst>
          </p:cNvPr>
          <p:cNvCxnSpPr>
            <a:cxnSpLocks/>
          </p:cNvCxnSpPr>
          <p:nvPr/>
        </p:nvCxnSpPr>
        <p:spPr>
          <a:xfrm>
            <a:off x="2308194" y="5090549"/>
            <a:ext cx="0" cy="14329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395F8C8-6023-4F97-A35A-5689D6A6F9DF}"/>
              </a:ext>
            </a:extLst>
          </p:cNvPr>
          <p:cNvCxnSpPr>
            <a:cxnSpLocks/>
          </p:cNvCxnSpPr>
          <p:nvPr/>
        </p:nvCxnSpPr>
        <p:spPr>
          <a:xfrm flipH="1">
            <a:off x="1811045" y="6523518"/>
            <a:ext cx="497150"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AEE021B7-9E9F-4B2E-8A72-FE9A908D12E3}"/>
              </a:ext>
            </a:extLst>
          </p:cNvPr>
          <p:cNvCxnSpPr>
            <a:cxnSpLocks/>
          </p:cNvCxnSpPr>
          <p:nvPr/>
        </p:nvCxnSpPr>
        <p:spPr>
          <a:xfrm flipV="1">
            <a:off x="1811045" y="5090550"/>
            <a:ext cx="0" cy="14329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0A78FFD1-A451-49FD-8B8F-A02638962593}"/>
              </a:ext>
            </a:extLst>
          </p:cNvPr>
          <p:cNvSpPr txBox="1"/>
          <p:nvPr/>
        </p:nvSpPr>
        <p:spPr>
          <a:xfrm>
            <a:off x="2176907" y="6338852"/>
            <a:ext cx="310402" cy="369332"/>
          </a:xfrm>
          <a:prstGeom prst="rect">
            <a:avLst/>
          </a:prstGeom>
          <a:noFill/>
        </p:spPr>
        <p:txBody>
          <a:bodyPr wrap="square" rtlCol="0">
            <a:spAutoFit/>
          </a:bodyPr>
          <a:lstStyle/>
          <a:p>
            <a:pPr marL="285750" indent="-285750">
              <a:buFont typeface="Arial" panose="020B0604020202020204" pitchFamily="34" charset="0"/>
              <a:buChar char="•"/>
            </a:pPr>
            <a:r>
              <a:rPr lang="en-IN" dirty="0"/>
              <a:t> </a:t>
            </a:r>
          </a:p>
        </p:txBody>
      </p:sp>
      <p:sp>
        <p:nvSpPr>
          <p:cNvPr id="57" name="TextBox 56">
            <a:extLst>
              <a:ext uri="{FF2B5EF4-FFF2-40B4-BE49-F238E27FC236}">
                <a16:creationId xmlns:a16="http://schemas.microsoft.com/office/drawing/2014/main" id="{F37D79D0-E9AF-45A9-9BEE-D1FC57F1647C}"/>
              </a:ext>
            </a:extLst>
          </p:cNvPr>
          <p:cNvSpPr txBox="1"/>
          <p:nvPr/>
        </p:nvSpPr>
        <p:spPr>
          <a:xfrm>
            <a:off x="2114470" y="6506861"/>
            <a:ext cx="942512" cy="369332"/>
          </a:xfrm>
          <a:prstGeom prst="rect">
            <a:avLst/>
          </a:prstGeom>
          <a:noFill/>
        </p:spPr>
        <p:txBody>
          <a:bodyPr wrap="square" rtlCol="0">
            <a:spAutoFit/>
          </a:bodyPr>
          <a:lstStyle/>
          <a:p>
            <a:r>
              <a:rPr lang="en-IN" dirty="0"/>
              <a:t> h</a:t>
            </a:r>
          </a:p>
        </p:txBody>
      </p:sp>
      <p:sp>
        <p:nvSpPr>
          <p:cNvPr id="58" name="TextBox 57">
            <a:extLst>
              <a:ext uri="{FF2B5EF4-FFF2-40B4-BE49-F238E27FC236}">
                <a16:creationId xmlns:a16="http://schemas.microsoft.com/office/drawing/2014/main" id="{16CC7D79-22B2-4CE4-AC16-8DC913B6F92E}"/>
              </a:ext>
            </a:extLst>
          </p:cNvPr>
          <p:cNvSpPr txBox="1"/>
          <p:nvPr/>
        </p:nvSpPr>
        <p:spPr>
          <a:xfrm>
            <a:off x="1337729" y="5525226"/>
            <a:ext cx="497148" cy="307777"/>
          </a:xfrm>
          <a:prstGeom prst="rect">
            <a:avLst/>
          </a:prstGeom>
          <a:noFill/>
        </p:spPr>
        <p:txBody>
          <a:bodyPr wrap="square" rtlCol="0">
            <a:spAutoFit/>
          </a:bodyPr>
          <a:lstStyle/>
          <a:p>
            <a:r>
              <a:rPr lang="en-IN" sz="1400" b="1" dirty="0"/>
              <a:t>50</a:t>
            </a:r>
          </a:p>
        </p:txBody>
      </p:sp>
      <p:cxnSp>
        <p:nvCxnSpPr>
          <p:cNvPr id="60" name="Straight Connector 59">
            <a:extLst>
              <a:ext uri="{FF2B5EF4-FFF2-40B4-BE49-F238E27FC236}">
                <a16:creationId xmlns:a16="http://schemas.microsoft.com/office/drawing/2014/main" id="{59E5054C-02D7-4035-BAD2-0384377A239E}"/>
              </a:ext>
            </a:extLst>
          </p:cNvPr>
          <p:cNvCxnSpPr/>
          <p:nvPr/>
        </p:nvCxnSpPr>
        <p:spPr>
          <a:xfrm>
            <a:off x="2322673" y="6523518"/>
            <a:ext cx="5844783"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1A9B6F4-B6CE-49D9-B806-BE65C6CC5BB6}"/>
              </a:ext>
            </a:extLst>
          </p:cNvPr>
          <p:cNvSpPr txBox="1"/>
          <p:nvPr/>
        </p:nvSpPr>
        <p:spPr>
          <a:xfrm>
            <a:off x="8300621" y="6338852"/>
            <a:ext cx="1516603" cy="369332"/>
          </a:xfrm>
          <a:prstGeom prst="rect">
            <a:avLst/>
          </a:prstGeom>
          <a:noFill/>
        </p:spPr>
        <p:txBody>
          <a:bodyPr wrap="square" rtlCol="0">
            <a:spAutoFit/>
          </a:bodyPr>
          <a:lstStyle/>
          <a:p>
            <a:r>
              <a:rPr lang="en-IN" dirty="0"/>
              <a:t>Locus of h</a:t>
            </a:r>
          </a:p>
        </p:txBody>
      </p:sp>
      <p:pic>
        <p:nvPicPr>
          <p:cNvPr id="63" name="Picture 62">
            <a:extLst>
              <a:ext uri="{FF2B5EF4-FFF2-40B4-BE49-F238E27FC236}">
                <a16:creationId xmlns:a16="http://schemas.microsoft.com/office/drawing/2014/main" id="{60B953B7-AC11-4934-81BC-B53DBAAC0D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382" y="1954621"/>
            <a:ext cx="2002503" cy="1456797"/>
          </a:xfrm>
          <a:prstGeom prst="rect">
            <a:avLst/>
          </a:prstGeom>
        </p:spPr>
      </p:pic>
      <p:sp>
        <p:nvSpPr>
          <p:cNvPr id="64" name="TextBox 63">
            <a:extLst>
              <a:ext uri="{FF2B5EF4-FFF2-40B4-BE49-F238E27FC236}">
                <a16:creationId xmlns:a16="http://schemas.microsoft.com/office/drawing/2014/main" id="{042B6C98-9B5E-45B4-9095-32DF527AD4F6}"/>
              </a:ext>
            </a:extLst>
          </p:cNvPr>
          <p:cNvSpPr txBox="1"/>
          <p:nvPr/>
        </p:nvSpPr>
        <p:spPr>
          <a:xfrm>
            <a:off x="9353364" y="6499521"/>
            <a:ext cx="4466949" cy="369332"/>
          </a:xfrm>
          <a:prstGeom prst="rect">
            <a:avLst/>
          </a:prstGeom>
          <a:noFill/>
        </p:spPr>
        <p:txBody>
          <a:bodyPr wrap="square" rtlCol="0">
            <a:spAutoFit/>
          </a:bodyPr>
          <a:lstStyle/>
          <a:p>
            <a:r>
              <a:rPr lang="en-IN" dirty="0"/>
              <a:t>ALL DIMENSIONS ARE IN mm</a:t>
            </a:r>
          </a:p>
        </p:txBody>
      </p:sp>
    </p:spTree>
    <p:extLst>
      <p:ext uri="{BB962C8B-B14F-4D97-AF65-F5344CB8AC3E}">
        <p14:creationId xmlns:p14="http://schemas.microsoft.com/office/powerpoint/2010/main" val="1765424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circle(in)">
                                      <p:cBhvr>
                                        <p:cTn id="41" dur="20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inVertical)">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wipe(down)">
                                      <p:cBhvr>
                                        <p:cTn id="56" dur="580">
                                          <p:stCondLst>
                                            <p:cond delay="0"/>
                                          </p:stCondLst>
                                        </p:cTn>
                                        <p:tgtEl>
                                          <p:spTgt spid="26">
                                            <p:txEl>
                                              <p:pRg st="0" end="0"/>
                                            </p:txEl>
                                          </p:spTgt>
                                        </p:tgtEl>
                                      </p:cBhvr>
                                    </p:animEffect>
                                    <p:anim calcmode="lin" valueType="num">
                                      <p:cBhvr>
                                        <p:cTn id="57" dur="1822" tmFilter="0,0; 0.14,0.36; 0.43,0.73; 0.71,0.91; 1.0,1.0">
                                          <p:stCondLst>
                                            <p:cond delay="0"/>
                                          </p:stCondLst>
                                        </p:cTn>
                                        <p:tgtEl>
                                          <p:spTgt spid="26">
                                            <p:txEl>
                                              <p:pRg st="0" end="0"/>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26">
                                            <p:txEl>
                                              <p:pRg st="0" end="0"/>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26">
                                            <p:txEl>
                                              <p:pRg st="0" end="0"/>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26">
                                            <p:txEl>
                                              <p:pRg st="0" end="0"/>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26">
                                            <p:txEl>
                                              <p:pRg st="0" end="0"/>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26">
                                            <p:txEl>
                                              <p:pRg st="0" end="0"/>
                                            </p:txEl>
                                          </p:spTgt>
                                        </p:tgtEl>
                                      </p:cBhvr>
                                      <p:to x="100000" y="60000"/>
                                    </p:animScale>
                                    <p:animScale>
                                      <p:cBhvr>
                                        <p:cTn id="63" dur="166" decel="50000">
                                          <p:stCondLst>
                                            <p:cond delay="676"/>
                                          </p:stCondLst>
                                        </p:cTn>
                                        <p:tgtEl>
                                          <p:spTgt spid="26">
                                            <p:txEl>
                                              <p:pRg st="0" end="0"/>
                                            </p:txEl>
                                          </p:spTgt>
                                        </p:tgtEl>
                                      </p:cBhvr>
                                      <p:to x="100000" y="100000"/>
                                    </p:animScale>
                                    <p:animScale>
                                      <p:cBhvr>
                                        <p:cTn id="64" dur="26">
                                          <p:stCondLst>
                                            <p:cond delay="1312"/>
                                          </p:stCondLst>
                                        </p:cTn>
                                        <p:tgtEl>
                                          <p:spTgt spid="26">
                                            <p:txEl>
                                              <p:pRg st="0" end="0"/>
                                            </p:txEl>
                                          </p:spTgt>
                                        </p:tgtEl>
                                      </p:cBhvr>
                                      <p:to x="100000" y="80000"/>
                                    </p:animScale>
                                    <p:animScale>
                                      <p:cBhvr>
                                        <p:cTn id="65" dur="166" decel="50000">
                                          <p:stCondLst>
                                            <p:cond delay="1338"/>
                                          </p:stCondLst>
                                        </p:cTn>
                                        <p:tgtEl>
                                          <p:spTgt spid="26">
                                            <p:txEl>
                                              <p:pRg st="0" end="0"/>
                                            </p:txEl>
                                          </p:spTgt>
                                        </p:tgtEl>
                                      </p:cBhvr>
                                      <p:to x="100000" y="100000"/>
                                    </p:animScale>
                                    <p:animScale>
                                      <p:cBhvr>
                                        <p:cTn id="66" dur="26">
                                          <p:stCondLst>
                                            <p:cond delay="1642"/>
                                          </p:stCondLst>
                                        </p:cTn>
                                        <p:tgtEl>
                                          <p:spTgt spid="26">
                                            <p:txEl>
                                              <p:pRg st="0" end="0"/>
                                            </p:txEl>
                                          </p:spTgt>
                                        </p:tgtEl>
                                      </p:cBhvr>
                                      <p:to x="100000" y="90000"/>
                                    </p:animScale>
                                    <p:animScale>
                                      <p:cBhvr>
                                        <p:cTn id="67" dur="166" decel="50000">
                                          <p:stCondLst>
                                            <p:cond delay="1668"/>
                                          </p:stCondLst>
                                        </p:cTn>
                                        <p:tgtEl>
                                          <p:spTgt spid="26">
                                            <p:txEl>
                                              <p:pRg st="0" end="0"/>
                                            </p:txEl>
                                          </p:spTgt>
                                        </p:tgtEl>
                                      </p:cBhvr>
                                      <p:to x="100000" y="100000"/>
                                    </p:animScale>
                                    <p:animScale>
                                      <p:cBhvr>
                                        <p:cTn id="68" dur="26">
                                          <p:stCondLst>
                                            <p:cond delay="1808"/>
                                          </p:stCondLst>
                                        </p:cTn>
                                        <p:tgtEl>
                                          <p:spTgt spid="26">
                                            <p:txEl>
                                              <p:pRg st="0" end="0"/>
                                            </p:txEl>
                                          </p:spTgt>
                                        </p:tgtEl>
                                      </p:cBhvr>
                                      <p:to x="100000" y="95000"/>
                                    </p:animScale>
                                    <p:animScale>
                                      <p:cBhvr>
                                        <p:cTn id="69" dur="166" decel="50000">
                                          <p:stCondLst>
                                            <p:cond delay="1834"/>
                                          </p:stCondLst>
                                        </p:cTn>
                                        <p:tgtEl>
                                          <p:spTgt spid="26">
                                            <p:txEl>
                                              <p:pRg st="0" end="0"/>
                                            </p:txEl>
                                          </p:spTgt>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26" presetClass="entr" presetSubtype="0" fill="hold" nodeType="click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wipe(down)">
                                      <p:cBhvr>
                                        <p:cTn id="74" dur="580">
                                          <p:stCondLst>
                                            <p:cond delay="0"/>
                                          </p:stCondLst>
                                        </p:cTn>
                                        <p:tgtEl>
                                          <p:spTgt spid="25">
                                            <p:txEl>
                                              <p:pRg st="0" end="0"/>
                                            </p:txEl>
                                          </p:spTgt>
                                        </p:tgtEl>
                                      </p:cBhvr>
                                    </p:animEffect>
                                    <p:anim calcmode="lin" valueType="num">
                                      <p:cBhvr>
                                        <p:cTn id="75" dur="1822" tmFilter="0,0; 0.14,0.36; 0.43,0.73; 0.71,0.91; 1.0,1.0">
                                          <p:stCondLst>
                                            <p:cond delay="0"/>
                                          </p:stCondLst>
                                        </p:cTn>
                                        <p:tgtEl>
                                          <p:spTgt spid="25">
                                            <p:txEl>
                                              <p:pRg st="0" end="0"/>
                                            </p:txEl>
                                          </p:spTgt>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25">
                                            <p:txEl>
                                              <p:pRg st="0" end="0"/>
                                            </p:txEl>
                                          </p:spTgt>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25">
                                            <p:txEl>
                                              <p:pRg st="0" end="0"/>
                                            </p:txEl>
                                          </p:spTgt>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25">
                                            <p:txEl>
                                              <p:pRg st="0" end="0"/>
                                            </p:txEl>
                                          </p:spTgt>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25">
                                            <p:txEl>
                                              <p:pRg st="0" end="0"/>
                                            </p:txEl>
                                          </p:spTgt>
                                        </p:tgtEl>
                                        <p:attrNameLst>
                                          <p:attrName>ppt_y</p:attrName>
                                        </p:attrNameLst>
                                      </p:cBhvr>
                                      <p:tavLst>
                                        <p:tav tm="0" fmla="#ppt_y-sin(pi*$)/81">
                                          <p:val>
                                            <p:fltVal val="0"/>
                                          </p:val>
                                        </p:tav>
                                        <p:tav tm="100000">
                                          <p:val>
                                            <p:fltVal val="1"/>
                                          </p:val>
                                        </p:tav>
                                      </p:tavLst>
                                    </p:anim>
                                    <p:animScale>
                                      <p:cBhvr>
                                        <p:cTn id="80" dur="26">
                                          <p:stCondLst>
                                            <p:cond delay="650"/>
                                          </p:stCondLst>
                                        </p:cTn>
                                        <p:tgtEl>
                                          <p:spTgt spid="25">
                                            <p:txEl>
                                              <p:pRg st="0" end="0"/>
                                            </p:txEl>
                                          </p:spTgt>
                                        </p:tgtEl>
                                      </p:cBhvr>
                                      <p:to x="100000" y="60000"/>
                                    </p:animScale>
                                    <p:animScale>
                                      <p:cBhvr>
                                        <p:cTn id="81" dur="166" decel="50000">
                                          <p:stCondLst>
                                            <p:cond delay="676"/>
                                          </p:stCondLst>
                                        </p:cTn>
                                        <p:tgtEl>
                                          <p:spTgt spid="25">
                                            <p:txEl>
                                              <p:pRg st="0" end="0"/>
                                            </p:txEl>
                                          </p:spTgt>
                                        </p:tgtEl>
                                      </p:cBhvr>
                                      <p:to x="100000" y="100000"/>
                                    </p:animScale>
                                    <p:animScale>
                                      <p:cBhvr>
                                        <p:cTn id="82" dur="26">
                                          <p:stCondLst>
                                            <p:cond delay="1312"/>
                                          </p:stCondLst>
                                        </p:cTn>
                                        <p:tgtEl>
                                          <p:spTgt spid="25">
                                            <p:txEl>
                                              <p:pRg st="0" end="0"/>
                                            </p:txEl>
                                          </p:spTgt>
                                        </p:tgtEl>
                                      </p:cBhvr>
                                      <p:to x="100000" y="80000"/>
                                    </p:animScale>
                                    <p:animScale>
                                      <p:cBhvr>
                                        <p:cTn id="83" dur="166" decel="50000">
                                          <p:stCondLst>
                                            <p:cond delay="1338"/>
                                          </p:stCondLst>
                                        </p:cTn>
                                        <p:tgtEl>
                                          <p:spTgt spid="25">
                                            <p:txEl>
                                              <p:pRg st="0" end="0"/>
                                            </p:txEl>
                                          </p:spTgt>
                                        </p:tgtEl>
                                      </p:cBhvr>
                                      <p:to x="100000" y="100000"/>
                                    </p:animScale>
                                    <p:animScale>
                                      <p:cBhvr>
                                        <p:cTn id="84" dur="26">
                                          <p:stCondLst>
                                            <p:cond delay="1642"/>
                                          </p:stCondLst>
                                        </p:cTn>
                                        <p:tgtEl>
                                          <p:spTgt spid="25">
                                            <p:txEl>
                                              <p:pRg st="0" end="0"/>
                                            </p:txEl>
                                          </p:spTgt>
                                        </p:tgtEl>
                                      </p:cBhvr>
                                      <p:to x="100000" y="90000"/>
                                    </p:animScale>
                                    <p:animScale>
                                      <p:cBhvr>
                                        <p:cTn id="85" dur="166" decel="50000">
                                          <p:stCondLst>
                                            <p:cond delay="1668"/>
                                          </p:stCondLst>
                                        </p:cTn>
                                        <p:tgtEl>
                                          <p:spTgt spid="25">
                                            <p:txEl>
                                              <p:pRg st="0" end="0"/>
                                            </p:txEl>
                                          </p:spTgt>
                                        </p:tgtEl>
                                      </p:cBhvr>
                                      <p:to x="100000" y="100000"/>
                                    </p:animScale>
                                    <p:animScale>
                                      <p:cBhvr>
                                        <p:cTn id="86" dur="26">
                                          <p:stCondLst>
                                            <p:cond delay="1808"/>
                                          </p:stCondLst>
                                        </p:cTn>
                                        <p:tgtEl>
                                          <p:spTgt spid="25">
                                            <p:txEl>
                                              <p:pRg st="0" end="0"/>
                                            </p:txEl>
                                          </p:spTgt>
                                        </p:tgtEl>
                                      </p:cBhvr>
                                      <p:to x="100000" y="95000"/>
                                    </p:animScale>
                                    <p:animScale>
                                      <p:cBhvr>
                                        <p:cTn id="87" dur="166" decel="50000">
                                          <p:stCondLst>
                                            <p:cond delay="1834"/>
                                          </p:stCondLst>
                                        </p:cTn>
                                        <p:tgtEl>
                                          <p:spTgt spid="25">
                                            <p:txEl>
                                              <p:pRg st="0" end="0"/>
                                            </p:txEl>
                                          </p:spTgt>
                                        </p:tgtEl>
                                      </p:cBhvr>
                                      <p:to x="100000" y="100000"/>
                                    </p:animScale>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nodeType="click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500" fill="hold"/>
                                        <p:tgtEl>
                                          <p:spTgt spid="23"/>
                                        </p:tgtEl>
                                        <p:attrNameLst>
                                          <p:attrName>ppt_w</p:attrName>
                                        </p:attrNameLst>
                                      </p:cBhvr>
                                      <p:tavLst>
                                        <p:tav tm="0">
                                          <p:val>
                                            <p:fltVal val="0"/>
                                          </p:val>
                                        </p:tav>
                                        <p:tav tm="100000">
                                          <p:val>
                                            <p:strVal val="#ppt_w"/>
                                          </p:val>
                                        </p:tav>
                                      </p:tavLst>
                                    </p:anim>
                                    <p:anim calcmode="lin" valueType="num">
                                      <p:cBhvr>
                                        <p:cTn id="103" dur="500" fill="hold"/>
                                        <p:tgtEl>
                                          <p:spTgt spid="23"/>
                                        </p:tgtEl>
                                        <p:attrNameLst>
                                          <p:attrName>ppt_h</p:attrName>
                                        </p:attrNameLst>
                                      </p:cBhvr>
                                      <p:tavLst>
                                        <p:tav tm="0">
                                          <p:val>
                                            <p:fltVal val="0"/>
                                          </p:val>
                                        </p:tav>
                                        <p:tav tm="100000">
                                          <p:val>
                                            <p:strVal val="#ppt_h"/>
                                          </p:val>
                                        </p:tav>
                                      </p:tavLst>
                                    </p:anim>
                                    <p:animEffect transition="in" filter="fade">
                                      <p:cBhvr>
                                        <p:cTn id="104" dur="500"/>
                                        <p:tgtEl>
                                          <p:spTgt spid="23"/>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21"/>
                                        </p:tgtEl>
                                        <p:attrNameLst>
                                          <p:attrName>style.visibility</p:attrName>
                                        </p:attrNameLst>
                                      </p:cBhvr>
                                      <p:to>
                                        <p:strVal val="visible"/>
                                      </p:to>
                                    </p:set>
                                    <p:anim calcmode="lin" valueType="num">
                                      <p:cBhvr>
                                        <p:cTn id="109" dur="500" fill="hold"/>
                                        <p:tgtEl>
                                          <p:spTgt spid="21"/>
                                        </p:tgtEl>
                                        <p:attrNameLst>
                                          <p:attrName>ppt_w</p:attrName>
                                        </p:attrNameLst>
                                      </p:cBhvr>
                                      <p:tavLst>
                                        <p:tav tm="0">
                                          <p:val>
                                            <p:fltVal val="0"/>
                                          </p:val>
                                        </p:tav>
                                        <p:tav tm="100000">
                                          <p:val>
                                            <p:strVal val="#ppt_w"/>
                                          </p:val>
                                        </p:tav>
                                      </p:tavLst>
                                    </p:anim>
                                    <p:anim calcmode="lin" valueType="num">
                                      <p:cBhvr>
                                        <p:cTn id="110" dur="500" fill="hold"/>
                                        <p:tgtEl>
                                          <p:spTgt spid="21"/>
                                        </p:tgtEl>
                                        <p:attrNameLst>
                                          <p:attrName>ppt_h</p:attrName>
                                        </p:attrNameLst>
                                      </p:cBhvr>
                                      <p:tavLst>
                                        <p:tav tm="0">
                                          <p:val>
                                            <p:fltVal val="0"/>
                                          </p:val>
                                        </p:tav>
                                        <p:tav tm="100000">
                                          <p:val>
                                            <p:strVal val="#ppt_h"/>
                                          </p:val>
                                        </p:tav>
                                      </p:tavLst>
                                    </p:anim>
                                    <p:animEffect transition="in" filter="fade">
                                      <p:cBhvr>
                                        <p:cTn id="111" dur="500"/>
                                        <p:tgtEl>
                                          <p:spTgt spid="21"/>
                                        </p:tgtEl>
                                      </p:cBhvr>
                                    </p:animEffect>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28"/>
                                        </p:tgtEl>
                                        <p:attrNameLst>
                                          <p:attrName>style.visibility</p:attrName>
                                        </p:attrNameLst>
                                      </p:cBhvr>
                                      <p:to>
                                        <p:strVal val="visible"/>
                                      </p:to>
                                    </p:set>
                                    <p:anim calcmode="lin" valueType="num">
                                      <p:cBhvr additive="base">
                                        <p:cTn id="116" dur="500" fill="hold"/>
                                        <p:tgtEl>
                                          <p:spTgt spid="28"/>
                                        </p:tgtEl>
                                        <p:attrNameLst>
                                          <p:attrName>ppt_x</p:attrName>
                                        </p:attrNameLst>
                                      </p:cBhvr>
                                      <p:tavLst>
                                        <p:tav tm="0">
                                          <p:val>
                                            <p:strVal val="#ppt_x"/>
                                          </p:val>
                                        </p:tav>
                                        <p:tav tm="100000">
                                          <p:val>
                                            <p:strVal val="#ppt_x"/>
                                          </p:val>
                                        </p:tav>
                                      </p:tavLst>
                                    </p:anim>
                                    <p:anim calcmode="lin" valueType="num">
                                      <p:cBhvr additive="base">
                                        <p:cTn id="11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31"/>
                                        </p:tgtEl>
                                        <p:attrNameLst>
                                          <p:attrName>style.visibility</p:attrName>
                                        </p:attrNameLst>
                                      </p:cBhvr>
                                      <p:to>
                                        <p:strVal val="visible"/>
                                      </p:to>
                                    </p:set>
                                    <p:anim calcmode="lin" valueType="num">
                                      <p:cBhvr additive="base">
                                        <p:cTn id="122" dur="500" fill="hold"/>
                                        <p:tgtEl>
                                          <p:spTgt spid="31"/>
                                        </p:tgtEl>
                                        <p:attrNameLst>
                                          <p:attrName>ppt_x</p:attrName>
                                        </p:attrNameLst>
                                      </p:cBhvr>
                                      <p:tavLst>
                                        <p:tav tm="0">
                                          <p:val>
                                            <p:strVal val="#ppt_x"/>
                                          </p:val>
                                        </p:tav>
                                        <p:tav tm="100000">
                                          <p:val>
                                            <p:strVal val="#ppt_x"/>
                                          </p:val>
                                        </p:tav>
                                      </p:tavLst>
                                    </p:anim>
                                    <p:anim calcmode="lin" valueType="num">
                                      <p:cBhvr additive="base">
                                        <p:cTn id="12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animEffect transition="in" filter="fade">
                                      <p:cBhvr>
                                        <p:cTn id="128" dur="500"/>
                                        <p:tgtEl>
                                          <p:spTgt spid="35"/>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36"/>
                                        </p:tgtEl>
                                        <p:attrNameLst>
                                          <p:attrName>style.visibility</p:attrName>
                                        </p:attrNameLst>
                                      </p:cBhvr>
                                      <p:to>
                                        <p:strVal val="visible"/>
                                      </p:to>
                                    </p:set>
                                    <p:animEffect transition="in" filter="fade">
                                      <p:cBhvr>
                                        <p:cTn id="133" dur="500"/>
                                        <p:tgtEl>
                                          <p:spTgt spid="36"/>
                                        </p:tgtEl>
                                      </p:cBhvr>
                                    </p:animEffect>
                                  </p:childTnLst>
                                </p:cTn>
                              </p:par>
                            </p:childTnLst>
                          </p:cTn>
                        </p:par>
                      </p:childTnLst>
                    </p:cTn>
                  </p:par>
                  <p:par>
                    <p:cTn id="134" fill="hold">
                      <p:stCondLst>
                        <p:cond delay="indefinite"/>
                      </p:stCondLst>
                      <p:childTnLst>
                        <p:par>
                          <p:cTn id="135" fill="hold">
                            <p:stCondLst>
                              <p:cond delay="0"/>
                            </p:stCondLst>
                            <p:childTnLst>
                              <p:par>
                                <p:cTn id="136" presetID="16" presetClass="entr" presetSubtype="21" fill="hold" nodeType="clickEffect">
                                  <p:stCondLst>
                                    <p:cond delay="0"/>
                                  </p:stCondLst>
                                  <p:childTnLst>
                                    <p:set>
                                      <p:cBhvr>
                                        <p:cTn id="137" dur="1" fill="hold">
                                          <p:stCondLst>
                                            <p:cond delay="0"/>
                                          </p:stCondLst>
                                        </p:cTn>
                                        <p:tgtEl>
                                          <p:spTgt spid="38"/>
                                        </p:tgtEl>
                                        <p:attrNameLst>
                                          <p:attrName>style.visibility</p:attrName>
                                        </p:attrNameLst>
                                      </p:cBhvr>
                                      <p:to>
                                        <p:strVal val="visible"/>
                                      </p:to>
                                    </p:set>
                                    <p:animEffect transition="in" filter="barn(inVertical)">
                                      <p:cBhvr>
                                        <p:cTn id="138" dur="500"/>
                                        <p:tgtEl>
                                          <p:spTgt spid="38"/>
                                        </p:tgtEl>
                                      </p:cBhvr>
                                    </p:animEffect>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40"/>
                                        </p:tgtEl>
                                        <p:attrNameLst>
                                          <p:attrName>style.visibility</p:attrName>
                                        </p:attrNameLst>
                                      </p:cBhvr>
                                      <p:to>
                                        <p:strVal val="visible"/>
                                      </p:to>
                                    </p:set>
                                    <p:animEffect transition="in" filter="barn(inVertical)">
                                      <p:cBhvr>
                                        <p:cTn id="143" dur="500"/>
                                        <p:tgtEl>
                                          <p:spTgt spid="40"/>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down)">
                                      <p:cBhvr>
                                        <p:cTn id="148" dur="500"/>
                                        <p:tgtEl>
                                          <p:spTgt spid="43"/>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44"/>
                                        </p:tgtEl>
                                        <p:attrNameLst>
                                          <p:attrName>style.visibility</p:attrName>
                                        </p:attrNameLst>
                                      </p:cBhvr>
                                      <p:to>
                                        <p:strVal val="visible"/>
                                      </p:to>
                                    </p:set>
                                    <p:animEffect transition="in" filter="wipe(down)">
                                      <p:cBhvr>
                                        <p:cTn id="153" dur="500"/>
                                        <p:tgtEl>
                                          <p:spTgt spid="44"/>
                                        </p:tgtEl>
                                      </p:cBhvr>
                                    </p:animEffect>
                                  </p:childTnLst>
                                </p:cTn>
                              </p:par>
                            </p:childTnLst>
                          </p:cTn>
                        </p:par>
                      </p:childTnLst>
                    </p:cTn>
                  </p:par>
                  <p:par>
                    <p:cTn id="154" fill="hold">
                      <p:stCondLst>
                        <p:cond delay="indefinite"/>
                      </p:stCondLst>
                      <p:childTnLst>
                        <p:par>
                          <p:cTn id="155" fill="hold">
                            <p:stCondLst>
                              <p:cond delay="0"/>
                            </p:stCondLst>
                            <p:childTnLst>
                              <p:par>
                                <p:cTn id="156" presetID="16" presetClass="entr" presetSubtype="21" fill="hold" nodeType="clickEffect">
                                  <p:stCondLst>
                                    <p:cond delay="0"/>
                                  </p:stCondLst>
                                  <p:childTnLst>
                                    <p:set>
                                      <p:cBhvr>
                                        <p:cTn id="157" dur="1" fill="hold">
                                          <p:stCondLst>
                                            <p:cond delay="0"/>
                                          </p:stCondLst>
                                        </p:cTn>
                                        <p:tgtEl>
                                          <p:spTgt spid="46"/>
                                        </p:tgtEl>
                                        <p:attrNameLst>
                                          <p:attrName>style.visibility</p:attrName>
                                        </p:attrNameLst>
                                      </p:cBhvr>
                                      <p:to>
                                        <p:strVal val="visible"/>
                                      </p:to>
                                    </p:set>
                                    <p:animEffect transition="in" filter="barn(inVertical)">
                                      <p:cBhvr>
                                        <p:cTn id="158" dur="500"/>
                                        <p:tgtEl>
                                          <p:spTgt spid="46"/>
                                        </p:tgtEl>
                                      </p:cBhvr>
                                    </p:animEffect>
                                  </p:childTnLst>
                                </p:cTn>
                              </p:par>
                            </p:childTnLst>
                          </p:cTn>
                        </p:par>
                      </p:childTnLst>
                    </p:cTn>
                  </p:par>
                  <p:par>
                    <p:cTn id="159" fill="hold">
                      <p:stCondLst>
                        <p:cond delay="indefinite"/>
                      </p:stCondLst>
                      <p:childTnLst>
                        <p:par>
                          <p:cTn id="160" fill="hold">
                            <p:stCondLst>
                              <p:cond delay="0"/>
                            </p:stCondLst>
                            <p:childTnLst>
                              <p:par>
                                <p:cTn id="161" presetID="26" presetClass="entr" presetSubtype="0" fill="hold" grpId="0" nodeType="clickEffect">
                                  <p:stCondLst>
                                    <p:cond delay="0"/>
                                  </p:stCondLst>
                                  <p:childTnLst>
                                    <p:set>
                                      <p:cBhvr>
                                        <p:cTn id="162" dur="1" fill="hold">
                                          <p:stCondLst>
                                            <p:cond delay="0"/>
                                          </p:stCondLst>
                                        </p:cTn>
                                        <p:tgtEl>
                                          <p:spTgt spid="56"/>
                                        </p:tgtEl>
                                        <p:attrNameLst>
                                          <p:attrName>style.visibility</p:attrName>
                                        </p:attrNameLst>
                                      </p:cBhvr>
                                      <p:to>
                                        <p:strVal val="visible"/>
                                      </p:to>
                                    </p:set>
                                    <p:animEffect transition="in" filter="wipe(down)">
                                      <p:cBhvr>
                                        <p:cTn id="163" dur="580">
                                          <p:stCondLst>
                                            <p:cond delay="0"/>
                                          </p:stCondLst>
                                        </p:cTn>
                                        <p:tgtEl>
                                          <p:spTgt spid="56"/>
                                        </p:tgtEl>
                                      </p:cBhvr>
                                    </p:animEffect>
                                    <p:anim calcmode="lin" valueType="num">
                                      <p:cBhvr>
                                        <p:cTn id="164"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165"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166"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167"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168"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169" dur="26">
                                          <p:stCondLst>
                                            <p:cond delay="650"/>
                                          </p:stCondLst>
                                        </p:cTn>
                                        <p:tgtEl>
                                          <p:spTgt spid="56"/>
                                        </p:tgtEl>
                                      </p:cBhvr>
                                      <p:to x="100000" y="60000"/>
                                    </p:animScale>
                                    <p:animScale>
                                      <p:cBhvr>
                                        <p:cTn id="170" dur="166" decel="50000">
                                          <p:stCondLst>
                                            <p:cond delay="676"/>
                                          </p:stCondLst>
                                        </p:cTn>
                                        <p:tgtEl>
                                          <p:spTgt spid="56"/>
                                        </p:tgtEl>
                                      </p:cBhvr>
                                      <p:to x="100000" y="100000"/>
                                    </p:animScale>
                                    <p:animScale>
                                      <p:cBhvr>
                                        <p:cTn id="171" dur="26">
                                          <p:stCondLst>
                                            <p:cond delay="1312"/>
                                          </p:stCondLst>
                                        </p:cTn>
                                        <p:tgtEl>
                                          <p:spTgt spid="56"/>
                                        </p:tgtEl>
                                      </p:cBhvr>
                                      <p:to x="100000" y="80000"/>
                                    </p:animScale>
                                    <p:animScale>
                                      <p:cBhvr>
                                        <p:cTn id="172" dur="166" decel="50000">
                                          <p:stCondLst>
                                            <p:cond delay="1338"/>
                                          </p:stCondLst>
                                        </p:cTn>
                                        <p:tgtEl>
                                          <p:spTgt spid="56"/>
                                        </p:tgtEl>
                                      </p:cBhvr>
                                      <p:to x="100000" y="100000"/>
                                    </p:animScale>
                                    <p:animScale>
                                      <p:cBhvr>
                                        <p:cTn id="173" dur="26">
                                          <p:stCondLst>
                                            <p:cond delay="1642"/>
                                          </p:stCondLst>
                                        </p:cTn>
                                        <p:tgtEl>
                                          <p:spTgt spid="56"/>
                                        </p:tgtEl>
                                      </p:cBhvr>
                                      <p:to x="100000" y="90000"/>
                                    </p:animScale>
                                    <p:animScale>
                                      <p:cBhvr>
                                        <p:cTn id="174" dur="166" decel="50000">
                                          <p:stCondLst>
                                            <p:cond delay="1668"/>
                                          </p:stCondLst>
                                        </p:cTn>
                                        <p:tgtEl>
                                          <p:spTgt spid="56"/>
                                        </p:tgtEl>
                                      </p:cBhvr>
                                      <p:to x="100000" y="100000"/>
                                    </p:animScale>
                                    <p:animScale>
                                      <p:cBhvr>
                                        <p:cTn id="175" dur="26">
                                          <p:stCondLst>
                                            <p:cond delay="1808"/>
                                          </p:stCondLst>
                                        </p:cTn>
                                        <p:tgtEl>
                                          <p:spTgt spid="56"/>
                                        </p:tgtEl>
                                      </p:cBhvr>
                                      <p:to x="100000" y="95000"/>
                                    </p:animScale>
                                    <p:animScale>
                                      <p:cBhvr>
                                        <p:cTn id="176" dur="166" decel="50000">
                                          <p:stCondLst>
                                            <p:cond delay="1834"/>
                                          </p:stCondLst>
                                        </p:cTn>
                                        <p:tgtEl>
                                          <p:spTgt spid="56"/>
                                        </p:tgtEl>
                                      </p:cBhvr>
                                      <p:to x="100000" y="100000"/>
                                    </p:animScale>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57"/>
                                        </p:tgtEl>
                                        <p:attrNameLst>
                                          <p:attrName>style.visibility</p:attrName>
                                        </p:attrNameLst>
                                      </p:cBhvr>
                                      <p:to>
                                        <p:strVal val="visible"/>
                                      </p:to>
                                    </p:set>
                                    <p:animEffect transition="in" filter="fade">
                                      <p:cBhvr>
                                        <p:cTn id="181" dur="500"/>
                                        <p:tgtEl>
                                          <p:spTgt spid="57"/>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16" fill="hold" nodeType="clickEffect">
                                  <p:stCondLst>
                                    <p:cond delay="0"/>
                                  </p:stCondLst>
                                  <p:childTnLst>
                                    <p:set>
                                      <p:cBhvr>
                                        <p:cTn id="185" dur="1" fill="hold">
                                          <p:stCondLst>
                                            <p:cond delay="0"/>
                                          </p:stCondLst>
                                        </p:cTn>
                                        <p:tgtEl>
                                          <p:spTgt spid="50"/>
                                        </p:tgtEl>
                                        <p:attrNameLst>
                                          <p:attrName>style.visibility</p:attrName>
                                        </p:attrNameLst>
                                      </p:cBhvr>
                                      <p:to>
                                        <p:strVal val="visible"/>
                                      </p:to>
                                    </p:set>
                                    <p:anim calcmode="lin" valueType="num">
                                      <p:cBhvr>
                                        <p:cTn id="186" dur="500" fill="hold"/>
                                        <p:tgtEl>
                                          <p:spTgt spid="50"/>
                                        </p:tgtEl>
                                        <p:attrNameLst>
                                          <p:attrName>ppt_w</p:attrName>
                                        </p:attrNameLst>
                                      </p:cBhvr>
                                      <p:tavLst>
                                        <p:tav tm="0">
                                          <p:val>
                                            <p:fltVal val="0"/>
                                          </p:val>
                                        </p:tav>
                                        <p:tav tm="100000">
                                          <p:val>
                                            <p:strVal val="#ppt_w"/>
                                          </p:val>
                                        </p:tav>
                                      </p:tavLst>
                                    </p:anim>
                                    <p:anim calcmode="lin" valueType="num">
                                      <p:cBhvr>
                                        <p:cTn id="187" dur="500" fill="hold"/>
                                        <p:tgtEl>
                                          <p:spTgt spid="50"/>
                                        </p:tgtEl>
                                        <p:attrNameLst>
                                          <p:attrName>ppt_h</p:attrName>
                                        </p:attrNameLst>
                                      </p:cBhvr>
                                      <p:tavLst>
                                        <p:tav tm="0">
                                          <p:val>
                                            <p:fltVal val="0"/>
                                          </p:val>
                                        </p:tav>
                                        <p:tav tm="100000">
                                          <p:val>
                                            <p:strVal val="#ppt_h"/>
                                          </p:val>
                                        </p:tav>
                                      </p:tavLst>
                                    </p:anim>
                                    <p:animEffect transition="in" filter="fade">
                                      <p:cBhvr>
                                        <p:cTn id="188" dur="500"/>
                                        <p:tgtEl>
                                          <p:spTgt spid="50"/>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53"/>
                                        </p:tgtEl>
                                        <p:attrNameLst>
                                          <p:attrName>style.visibility</p:attrName>
                                        </p:attrNameLst>
                                      </p:cBhvr>
                                      <p:to>
                                        <p:strVal val="visible"/>
                                      </p:to>
                                    </p:set>
                                    <p:anim calcmode="lin" valueType="num">
                                      <p:cBhvr additive="base">
                                        <p:cTn id="193" dur="500" fill="hold"/>
                                        <p:tgtEl>
                                          <p:spTgt spid="53"/>
                                        </p:tgtEl>
                                        <p:attrNameLst>
                                          <p:attrName>ppt_x</p:attrName>
                                        </p:attrNameLst>
                                      </p:cBhvr>
                                      <p:tavLst>
                                        <p:tav tm="0">
                                          <p:val>
                                            <p:strVal val="#ppt_x"/>
                                          </p:val>
                                        </p:tav>
                                        <p:tav tm="100000">
                                          <p:val>
                                            <p:strVal val="#ppt_x"/>
                                          </p:val>
                                        </p:tav>
                                      </p:tavLst>
                                    </p:anim>
                                    <p:anim calcmode="lin" valueType="num">
                                      <p:cBhvr additive="base">
                                        <p:cTn id="19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58"/>
                                        </p:tgtEl>
                                        <p:attrNameLst>
                                          <p:attrName>style.visibility</p:attrName>
                                        </p:attrNameLst>
                                      </p:cBhvr>
                                      <p:to>
                                        <p:strVal val="visible"/>
                                      </p:to>
                                    </p:set>
                                    <p:animEffect transition="in" filter="fade">
                                      <p:cBhvr>
                                        <p:cTn id="199" dur="500"/>
                                        <p:tgtEl>
                                          <p:spTgt spid="58"/>
                                        </p:tgtEl>
                                      </p:cBhvr>
                                    </p:animEffect>
                                  </p:childTnLst>
                                </p:cTn>
                              </p:par>
                            </p:childTnLst>
                          </p:cTn>
                        </p:par>
                      </p:childTnLst>
                    </p:cTn>
                  </p:par>
                  <p:par>
                    <p:cTn id="200" fill="hold">
                      <p:stCondLst>
                        <p:cond delay="indefinite"/>
                      </p:stCondLst>
                      <p:childTnLst>
                        <p:par>
                          <p:cTn id="201" fill="hold">
                            <p:stCondLst>
                              <p:cond delay="0"/>
                            </p:stCondLst>
                            <p:childTnLst>
                              <p:par>
                                <p:cTn id="202" presetID="16" presetClass="entr" presetSubtype="21" fill="hold" nodeType="clickEffect">
                                  <p:stCondLst>
                                    <p:cond delay="0"/>
                                  </p:stCondLst>
                                  <p:childTnLst>
                                    <p:set>
                                      <p:cBhvr>
                                        <p:cTn id="203" dur="1" fill="hold">
                                          <p:stCondLst>
                                            <p:cond delay="0"/>
                                          </p:stCondLst>
                                        </p:cTn>
                                        <p:tgtEl>
                                          <p:spTgt spid="60"/>
                                        </p:tgtEl>
                                        <p:attrNameLst>
                                          <p:attrName>style.visibility</p:attrName>
                                        </p:attrNameLst>
                                      </p:cBhvr>
                                      <p:to>
                                        <p:strVal val="visible"/>
                                      </p:to>
                                    </p:set>
                                    <p:animEffect transition="in" filter="barn(inVertical)">
                                      <p:cBhvr>
                                        <p:cTn id="204" dur="500"/>
                                        <p:tgtEl>
                                          <p:spTgt spid="60"/>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61"/>
                                        </p:tgtEl>
                                        <p:attrNameLst>
                                          <p:attrName>style.visibility</p:attrName>
                                        </p:attrNameLst>
                                      </p:cBhvr>
                                      <p:to>
                                        <p:strVal val="visible"/>
                                      </p:to>
                                    </p:set>
                                    <p:animEffect transition="in" filter="fade">
                                      <p:cBhvr>
                                        <p:cTn id="209" dur="500"/>
                                        <p:tgtEl>
                                          <p:spTgt spid="61"/>
                                        </p:tgtEl>
                                      </p:cBhvr>
                                    </p:animEffect>
                                  </p:childTnLst>
                                </p:cTn>
                              </p:par>
                            </p:childTnLst>
                          </p:cTn>
                        </p:par>
                      </p:childTnLst>
                    </p:cTn>
                  </p:par>
                  <p:par>
                    <p:cTn id="210" fill="hold">
                      <p:stCondLst>
                        <p:cond delay="indefinite"/>
                      </p:stCondLst>
                      <p:childTnLst>
                        <p:par>
                          <p:cTn id="211" fill="hold">
                            <p:stCondLst>
                              <p:cond delay="0"/>
                            </p:stCondLst>
                            <p:childTnLst>
                              <p:par>
                                <p:cTn id="212" presetID="6" presetClass="entr" presetSubtype="16" fill="hold" grpId="0" nodeType="clickEffect">
                                  <p:stCondLst>
                                    <p:cond delay="0"/>
                                  </p:stCondLst>
                                  <p:childTnLst>
                                    <p:set>
                                      <p:cBhvr>
                                        <p:cTn id="213" dur="1" fill="hold">
                                          <p:stCondLst>
                                            <p:cond delay="0"/>
                                          </p:stCondLst>
                                        </p:cTn>
                                        <p:tgtEl>
                                          <p:spTgt spid="13"/>
                                        </p:tgtEl>
                                        <p:attrNameLst>
                                          <p:attrName>style.visibility</p:attrName>
                                        </p:attrNameLst>
                                      </p:cBhvr>
                                      <p:to>
                                        <p:strVal val="visible"/>
                                      </p:to>
                                    </p:set>
                                    <p:animEffect transition="in" filter="circle(in)">
                                      <p:cBhvr>
                                        <p:cTn id="214" dur="2000"/>
                                        <p:tgtEl>
                                          <p:spTgt spid="13"/>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14"/>
                                        </p:tgtEl>
                                        <p:attrNameLst>
                                          <p:attrName>style.visibility</p:attrName>
                                        </p:attrNameLst>
                                      </p:cBhvr>
                                      <p:to>
                                        <p:strVal val="visible"/>
                                      </p:to>
                                    </p:set>
                                    <p:animEffect transition="in" filter="wipe(down)">
                                      <p:cBhvr>
                                        <p:cTn id="219" dur="500"/>
                                        <p:tgtEl>
                                          <p:spTgt spid="14"/>
                                        </p:tgtEl>
                                      </p:cBhvr>
                                    </p:animEffect>
                                  </p:childTnLst>
                                </p:cTn>
                              </p:par>
                            </p:childTnLst>
                          </p:cTn>
                        </p:par>
                      </p:childTnLst>
                    </p:cTn>
                  </p:par>
                  <p:par>
                    <p:cTn id="220" fill="hold">
                      <p:stCondLst>
                        <p:cond delay="indefinite"/>
                      </p:stCondLst>
                      <p:childTnLst>
                        <p:par>
                          <p:cTn id="221" fill="hold">
                            <p:stCondLst>
                              <p:cond delay="0"/>
                            </p:stCondLst>
                            <p:childTnLst>
                              <p:par>
                                <p:cTn id="222" presetID="45" presetClass="entr" presetSubtype="0" fill="hold" grpId="0" nodeType="clickEffect">
                                  <p:stCondLst>
                                    <p:cond delay="0"/>
                                  </p:stCondLst>
                                  <p:childTnLst>
                                    <p:set>
                                      <p:cBhvr>
                                        <p:cTn id="223" dur="1" fill="hold">
                                          <p:stCondLst>
                                            <p:cond delay="0"/>
                                          </p:stCondLst>
                                        </p:cTn>
                                        <p:tgtEl>
                                          <p:spTgt spid="64"/>
                                        </p:tgtEl>
                                        <p:attrNameLst>
                                          <p:attrName>style.visibility</p:attrName>
                                        </p:attrNameLst>
                                      </p:cBhvr>
                                      <p:to>
                                        <p:strVal val="visible"/>
                                      </p:to>
                                    </p:set>
                                    <p:animEffect transition="in" filter="fade">
                                      <p:cBhvr>
                                        <p:cTn id="224" dur="2000"/>
                                        <p:tgtEl>
                                          <p:spTgt spid="64"/>
                                        </p:tgtEl>
                                      </p:cBhvr>
                                    </p:animEffect>
                                    <p:anim calcmode="lin" valueType="num">
                                      <p:cBhvr>
                                        <p:cTn id="225" dur="2000" fill="hold"/>
                                        <p:tgtEl>
                                          <p:spTgt spid="64"/>
                                        </p:tgtEl>
                                        <p:attrNameLst>
                                          <p:attrName>ppt_w</p:attrName>
                                        </p:attrNameLst>
                                      </p:cBhvr>
                                      <p:tavLst>
                                        <p:tav tm="0" fmla="#ppt_w*sin(2.5*pi*$)">
                                          <p:val>
                                            <p:fltVal val="0"/>
                                          </p:val>
                                        </p:tav>
                                        <p:tav tm="100000">
                                          <p:val>
                                            <p:fltVal val="1"/>
                                          </p:val>
                                        </p:tav>
                                      </p:tavLst>
                                    </p:anim>
                                    <p:anim calcmode="lin" valueType="num">
                                      <p:cBhvr>
                                        <p:cTn id="226" dur="2000" fill="hold"/>
                                        <p:tgtEl>
                                          <p:spTgt spid="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8" grpId="0"/>
      <p:bldP spid="9" grpId="0"/>
      <p:bldP spid="10" grpId="0"/>
      <p:bldP spid="13" grpId="0" animBg="1"/>
      <p:bldP spid="14" grpId="0"/>
      <p:bldP spid="33" grpId="0"/>
      <p:bldP spid="34" grpId="0"/>
      <p:bldP spid="35" grpId="0"/>
      <p:bldP spid="36" grpId="0"/>
      <p:bldP spid="43" grpId="0"/>
      <p:bldP spid="44" grpId="0"/>
      <p:bldP spid="56" grpId="0"/>
      <p:bldP spid="57" grpId="0"/>
      <p:bldP spid="58" grpId="0"/>
      <p:bldP spid="61" grpId="0"/>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193603-A7BB-43F2-B8D6-2D5DCF15E1D1}"/>
              </a:ext>
            </a:extLst>
          </p:cNvPr>
          <p:cNvSpPr txBox="1"/>
          <p:nvPr/>
        </p:nvSpPr>
        <p:spPr>
          <a:xfrm>
            <a:off x="346229" y="319596"/>
            <a:ext cx="9951867" cy="461665"/>
          </a:xfrm>
          <a:prstGeom prst="rect">
            <a:avLst/>
          </a:prstGeom>
          <a:noFill/>
          <a:ln>
            <a:solidFill>
              <a:schemeClr val="bg1"/>
            </a:solidFill>
          </a:ln>
        </p:spPr>
        <p:txBody>
          <a:bodyPr wrap="square" rtlCol="0">
            <a:spAutoFit/>
          </a:bodyPr>
          <a:lstStyle/>
          <a:p>
            <a:r>
              <a:rPr lang="en-US" sz="2400" dirty="0"/>
              <a:t>  b) Parallel to VP &amp; perpendicular to HP:</a:t>
            </a:r>
            <a:endParaRPr lang="en-IN" sz="2400" dirty="0"/>
          </a:p>
        </p:txBody>
      </p:sp>
      <p:sp>
        <p:nvSpPr>
          <p:cNvPr id="4" name="Rectangle: Rounded Corners 3">
            <a:extLst>
              <a:ext uri="{FF2B5EF4-FFF2-40B4-BE49-F238E27FC236}">
                <a16:creationId xmlns:a16="http://schemas.microsoft.com/office/drawing/2014/main" id="{6B3CB142-3BF6-40D6-BCAC-5CE013D6A5A3}"/>
              </a:ext>
            </a:extLst>
          </p:cNvPr>
          <p:cNvSpPr/>
          <p:nvPr/>
        </p:nvSpPr>
        <p:spPr>
          <a:xfrm>
            <a:off x="415770" y="1101979"/>
            <a:ext cx="11171069" cy="79659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909CBC3-C696-4A31-8D01-6B049179BF39}"/>
              </a:ext>
            </a:extLst>
          </p:cNvPr>
          <p:cNvSpPr txBox="1"/>
          <p:nvPr/>
        </p:nvSpPr>
        <p:spPr>
          <a:xfrm>
            <a:off x="552635" y="1177111"/>
            <a:ext cx="11086730" cy="646331"/>
          </a:xfrm>
          <a:prstGeom prst="rect">
            <a:avLst/>
          </a:prstGeom>
          <a:noFill/>
        </p:spPr>
        <p:txBody>
          <a:bodyPr wrap="square" rtlCol="0">
            <a:spAutoFit/>
          </a:bodyPr>
          <a:lstStyle/>
          <a:p>
            <a:r>
              <a:rPr lang="en-US" dirty="0"/>
              <a:t>A line EF 55mm long has its end E 15mm above HP and 25mm in front of VP. The line is kept perpendicular to HP and </a:t>
            </a:r>
          </a:p>
          <a:p>
            <a:r>
              <a:rPr lang="en-US" dirty="0"/>
              <a:t>parallel to VP. Draw its projections.</a:t>
            </a:r>
            <a:endParaRPr lang="en-IN" dirty="0"/>
          </a:p>
        </p:txBody>
      </p:sp>
      <p:cxnSp>
        <p:nvCxnSpPr>
          <p:cNvPr id="6" name="Straight Connector 5">
            <a:extLst>
              <a:ext uri="{FF2B5EF4-FFF2-40B4-BE49-F238E27FC236}">
                <a16:creationId xmlns:a16="http://schemas.microsoft.com/office/drawing/2014/main" id="{8AC07D62-B0D4-4E3E-867D-B732C34591AD}"/>
              </a:ext>
            </a:extLst>
          </p:cNvPr>
          <p:cNvCxnSpPr/>
          <p:nvPr/>
        </p:nvCxnSpPr>
        <p:spPr>
          <a:xfrm>
            <a:off x="569649" y="4776186"/>
            <a:ext cx="9543495"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79355D61-F5A4-4636-A828-49EBBCB7C86D}"/>
              </a:ext>
            </a:extLst>
          </p:cNvPr>
          <p:cNvSpPr txBox="1"/>
          <p:nvPr/>
        </p:nvSpPr>
        <p:spPr>
          <a:xfrm>
            <a:off x="245615" y="4584270"/>
            <a:ext cx="246356" cy="369332"/>
          </a:xfrm>
          <a:prstGeom prst="rect">
            <a:avLst/>
          </a:prstGeom>
          <a:noFill/>
        </p:spPr>
        <p:txBody>
          <a:bodyPr wrap="square">
            <a:spAutoFit/>
          </a:bodyPr>
          <a:lstStyle/>
          <a:p>
            <a:r>
              <a:rPr lang="en-IN" dirty="0"/>
              <a:t>X</a:t>
            </a:r>
          </a:p>
        </p:txBody>
      </p:sp>
      <p:sp>
        <p:nvSpPr>
          <p:cNvPr id="10" name="TextBox 9">
            <a:extLst>
              <a:ext uri="{FF2B5EF4-FFF2-40B4-BE49-F238E27FC236}">
                <a16:creationId xmlns:a16="http://schemas.microsoft.com/office/drawing/2014/main" id="{F672AB4F-5EA3-415F-8ED1-0F343AC66364}"/>
              </a:ext>
            </a:extLst>
          </p:cNvPr>
          <p:cNvSpPr txBox="1"/>
          <p:nvPr/>
        </p:nvSpPr>
        <p:spPr>
          <a:xfrm>
            <a:off x="10308823" y="4590094"/>
            <a:ext cx="308499" cy="369332"/>
          </a:xfrm>
          <a:prstGeom prst="rect">
            <a:avLst/>
          </a:prstGeom>
          <a:noFill/>
        </p:spPr>
        <p:txBody>
          <a:bodyPr wrap="square">
            <a:spAutoFit/>
          </a:bodyPr>
          <a:lstStyle/>
          <a:p>
            <a:r>
              <a:rPr lang="en-IN" dirty="0"/>
              <a:t>Y</a:t>
            </a:r>
          </a:p>
        </p:txBody>
      </p:sp>
      <p:sp>
        <p:nvSpPr>
          <p:cNvPr id="12" name="TextBox 11">
            <a:extLst>
              <a:ext uri="{FF2B5EF4-FFF2-40B4-BE49-F238E27FC236}">
                <a16:creationId xmlns:a16="http://schemas.microsoft.com/office/drawing/2014/main" id="{D0137BEF-34EF-43A9-8A73-94842F82B964}"/>
              </a:ext>
            </a:extLst>
          </p:cNvPr>
          <p:cNvSpPr txBox="1"/>
          <p:nvPr/>
        </p:nvSpPr>
        <p:spPr>
          <a:xfrm>
            <a:off x="9529437" y="4313095"/>
            <a:ext cx="583707" cy="923330"/>
          </a:xfrm>
          <a:prstGeom prst="rect">
            <a:avLst/>
          </a:prstGeom>
          <a:noFill/>
        </p:spPr>
        <p:txBody>
          <a:bodyPr wrap="square">
            <a:spAutoFit/>
          </a:bodyPr>
          <a:lstStyle/>
          <a:p>
            <a:r>
              <a:rPr lang="en-IN" dirty="0"/>
              <a:t>VP</a:t>
            </a:r>
          </a:p>
          <a:p>
            <a:endParaRPr lang="en-IN" dirty="0"/>
          </a:p>
          <a:p>
            <a:r>
              <a:rPr lang="en-IN" dirty="0"/>
              <a:t>HP</a:t>
            </a:r>
          </a:p>
        </p:txBody>
      </p:sp>
      <p:cxnSp>
        <p:nvCxnSpPr>
          <p:cNvPr id="16" name="Straight Connector 15">
            <a:extLst>
              <a:ext uri="{FF2B5EF4-FFF2-40B4-BE49-F238E27FC236}">
                <a16:creationId xmlns:a16="http://schemas.microsoft.com/office/drawing/2014/main" id="{5A3B22FF-087E-4D61-B699-EC76D2AD88F3}"/>
              </a:ext>
            </a:extLst>
          </p:cNvPr>
          <p:cNvCxnSpPr>
            <a:cxnSpLocks/>
          </p:cNvCxnSpPr>
          <p:nvPr/>
        </p:nvCxnSpPr>
        <p:spPr>
          <a:xfrm>
            <a:off x="1544714" y="4003829"/>
            <a:ext cx="0" cy="183622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63811BD-47F3-4303-B4FB-A625FEDC5C4F}"/>
              </a:ext>
            </a:extLst>
          </p:cNvPr>
          <p:cNvCxnSpPr>
            <a:cxnSpLocks/>
          </p:cNvCxnSpPr>
          <p:nvPr/>
        </p:nvCxnSpPr>
        <p:spPr>
          <a:xfrm flipH="1">
            <a:off x="1018342" y="4003829"/>
            <a:ext cx="49715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3ED8304-C26B-4D4D-9F84-80EAAFBB26EA}"/>
              </a:ext>
            </a:extLst>
          </p:cNvPr>
          <p:cNvCxnSpPr>
            <a:cxnSpLocks/>
          </p:cNvCxnSpPr>
          <p:nvPr/>
        </p:nvCxnSpPr>
        <p:spPr>
          <a:xfrm flipH="1">
            <a:off x="1018342" y="5822474"/>
            <a:ext cx="497150" cy="0"/>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AE2756B9-C099-44E1-B1E5-4BE35265DA16}"/>
              </a:ext>
            </a:extLst>
          </p:cNvPr>
          <p:cNvSpPr txBox="1"/>
          <p:nvPr/>
        </p:nvSpPr>
        <p:spPr>
          <a:xfrm flipH="1">
            <a:off x="1415987" y="3836010"/>
            <a:ext cx="257453"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23" name="TextBox 22">
            <a:extLst>
              <a:ext uri="{FF2B5EF4-FFF2-40B4-BE49-F238E27FC236}">
                <a16:creationId xmlns:a16="http://schemas.microsoft.com/office/drawing/2014/main" id="{76C33F7B-0D1C-40EC-8EC0-C3BDFBC83707}"/>
              </a:ext>
            </a:extLst>
          </p:cNvPr>
          <p:cNvSpPr txBox="1"/>
          <p:nvPr/>
        </p:nvSpPr>
        <p:spPr>
          <a:xfrm>
            <a:off x="1415987" y="5655388"/>
            <a:ext cx="184212"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24" name="Straight Arrow Connector 23">
            <a:extLst>
              <a:ext uri="{FF2B5EF4-FFF2-40B4-BE49-F238E27FC236}">
                <a16:creationId xmlns:a16="http://schemas.microsoft.com/office/drawing/2014/main" id="{9ED23BB1-E45F-41A4-A6FF-35F24848CADD}"/>
              </a:ext>
            </a:extLst>
          </p:cNvPr>
          <p:cNvCxnSpPr>
            <a:cxnSpLocks/>
          </p:cNvCxnSpPr>
          <p:nvPr/>
        </p:nvCxnSpPr>
        <p:spPr>
          <a:xfrm>
            <a:off x="1018342" y="4768936"/>
            <a:ext cx="0" cy="10638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C605BD4-0DEC-4754-8D1B-A1D7E405A482}"/>
              </a:ext>
            </a:extLst>
          </p:cNvPr>
          <p:cNvCxnSpPr>
            <a:cxnSpLocks/>
          </p:cNvCxnSpPr>
          <p:nvPr/>
        </p:nvCxnSpPr>
        <p:spPr>
          <a:xfrm>
            <a:off x="1020931" y="3998732"/>
            <a:ext cx="0" cy="77745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E2EB6529-11D1-4D94-9262-2470EDBE9191}"/>
              </a:ext>
            </a:extLst>
          </p:cNvPr>
          <p:cNvSpPr txBox="1"/>
          <p:nvPr/>
        </p:nvSpPr>
        <p:spPr>
          <a:xfrm>
            <a:off x="523412" y="5011575"/>
            <a:ext cx="494930" cy="307777"/>
          </a:xfrm>
          <a:prstGeom prst="rect">
            <a:avLst/>
          </a:prstGeom>
          <a:noFill/>
        </p:spPr>
        <p:txBody>
          <a:bodyPr wrap="square">
            <a:spAutoFit/>
          </a:bodyPr>
          <a:lstStyle/>
          <a:p>
            <a:r>
              <a:rPr lang="en-IN" sz="1400" b="1" dirty="0"/>
              <a:t>25</a:t>
            </a:r>
          </a:p>
        </p:txBody>
      </p:sp>
      <p:sp>
        <p:nvSpPr>
          <p:cNvPr id="30" name="TextBox 29">
            <a:extLst>
              <a:ext uri="{FF2B5EF4-FFF2-40B4-BE49-F238E27FC236}">
                <a16:creationId xmlns:a16="http://schemas.microsoft.com/office/drawing/2014/main" id="{1B67D442-3B99-4CBA-B71D-9DFD14152E34}"/>
              </a:ext>
            </a:extLst>
          </p:cNvPr>
          <p:cNvSpPr txBox="1"/>
          <p:nvPr/>
        </p:nvSpPr>
        <p:spPr>
          <a:xfrm>
            <a:off x="497151" y="4188494"/>
            <a:ext cx="421688" cy="307777"/>
          </a:xfrm>
          <a:prstGeom prst="rect">
            <a:avLst/>
          </a:prstGeom>
          <a:noFill/>
        </p:spPr>
        <p:txBody>
          <a:bodyPr wrap="square" rtlCol="0">
            <a:spAutoFit/>
          </a:bodyPr>
          <a:lstStyle/>
          <a:p>
            <a:r>
              <a:rPr lang="en-US" sz="1400" b="1" dirty="0"/>
              <a:t>15</a:t>
            </a:r>
            <a:endParaRPr lang="en-IN" sz="1400" b="1" dirty="0"/>
          </a:p>
        </p:txBody>
      </p:sp>
      <p:sp>
        <p:nvSpPr>
          <p:cNvPr id="31" name="TextBox 30">
            <a:extLst>
              <a:ext uri="{FF2B5EF4-FFF2-40B4-BE49-F238E27FC236}">
                <a16:creationId xmlns:a16="http://schemas.microsoft.com/office/drawing/2014/main" id="{8F6948C9-E82A-433F-BDDC-A77D07F57948}"/>
              </a:ext>
            </a:extLst>
          </p:cNvPr>
          <p:cNvSpPr txBox="1"/>
          <p:nvPr/>
        </p:nvSpPr>
        <p:spPr>
          <a:xfrm>
            <a:off x="1555442" y="5554203"/>
            <a:ext cx="457201" cy="338554"/>
          </a:xfrm>
          <a:prstGeom prst="rect">
            <a:avLst/>
          </a:prstGeom>
          <a:noFill/>
        </p:spPr>
        <p:txBody>
          <a:bodyPr wrap="square" rtlCol="0">
            <a:spAutoFit/>
          </a:bodyPr>
          <a:lstStyle/>
          <a:p>
            <a:r>
              <a:rPr lang="en-US" sz="1600" b="1" dirty="0"/>
              <a:t>e</a:t>
            </a:r>
            <a:endParaRPr lang="en-IN" sz="1600" b="1" dirty="0"/>
          </a:p>
        </p:txBody>
      </p:sp>
      <p:sp>
        <p:nvSpPr>
          <p:cNvPr id="32" name="TextBox 31">
            <a:extLst>
              <a:ext uri="{FF2B5EF4-FFF2-40B4-BE49-F238E27FC236}">
                <a16:creationId xmlns:a16="http://schemas.microsoft.com/office/drawing/2014/main" id="{C9E45961-1CCD-4E03-B08C-91B05A633A41}"/>
              </a:ext>
            </a:extLst>
          </p:cNvPr>
          <p:cNvSpPr txBox="1"/>
          <p:nvPr/>
        </p:nvSpPr>
        <p:spPr>
          <a:xfrm>
            <a:off x="1478871" y="3729899"/>
            <a:ext cx="497150" cy="338554"/>
          </a:xfrm>
          <a:prstGeom prst="rect">
            <a:avLst/>
          </a:prstGeom>
          <a:noFill/>
        </p:spPr>
        <p:txBody>
          <a:bodyPr wrap="square" rtlCol="0">
            <a:spAutoFit/>
          </a:bodyPr>
          <a:lstStyle/>
          <a:p>
            <a:r>
              <a:rPr lang="en-US" sz="1400" b="1" dirty="0"/>
              <a:t> </a:t>
            </a:r>
            <a:r>
              <a:rPr lang="en-US" sz="1600" b="1" dirty="0"/>
              <a:t>e’</a:t>
            </a:r>
            <a:endParaRPr lang="en-IN" sz="1600" b="1" dirty="0"/>
          </a:p>
        </p:txBody>
      </p:sp>
      <p:cxnSp>
        <p:nvCxnSpPr>
          <p:cNvPr id="33" name="Straight Connector 32">
            <a:extLst>
              <a:ext uri="{FF2B5EF4-FFF2-40B4-BE49-F238E27FC236}">
                <a16:creationId xmlns:a16="http://schemas.microsoft.com/office/drawing/2014/main" id="{80EF5C24-42E9-423C-AC8F-110B861200CB}"/>
              </a:ext>
            </a:extLst>
          </p:cNvPr>
          <p:cNvCxnSpPr>
            <a:cxnSpLocks/>
          </p:cNvCxnSpPr>
          <p:nvPr/>
        </p:nvCxnSpPr>
        <p:spPr>
          <a:xfrm>
            <a:off x="1544714" y="2570860"/>
            <a:ext cx="0" cy="14329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4BEAB5B-8122-4A5D-89B0-9127AA0AE363}"/>
              </a:ext>
            </a:extLst>
          </p:cNvPr>
          <p:cNvSpPr txBox="1"/>
          <p:nvPr/>
        </p:nvSpPr>
        <p:spPr>
          <a:xfrm>
            <a:off x="518605" y="3117073"/>
            <a:ext cx="497149" cy="307777"/>
          </a:xfrm>
          <a:prstGeom prst="rect">
            <a:avLst/>
          </a:prstGeom>
          <a:noFill/>
        </p:spPr>
        <p:txBody>
          <a:bodyPr wrap="square" rtlCol="0">
            <a:spAutoFit/>
          </a:bodyPr>
          <a:lstStyle/>
          <a:p>
            <a:r>
              <a:rPr lang="en-US" sz="1400" b="1" dirty="0"/>
              <a:t>55</a:t>
            </a:r>
            <a:endParaRPr lang="en-IN" sz="1400" b="1" dirty="0"/>
          </a:p>
        </p:txBody>
      </p:sp>
      <p:sp>
        <p:nvSpPr>
          <p:cNvPr id="36" name="TextBox 35">
            <a:extLst>
              <a:ext uri="{FF2B5EF4-FFF2-40B4-BE49-F238E27FC236}">
                <a16:creationId xmlns:a16="http://schemas.microsoft.com/office/drawing/2014/main" id="{80C05AC8-EAB4-4AA7-851E-4B67B6DC1630}"/>
              </a:ext>
            </a:extLst>
          </p:cNvPr>
          <p:cNvSpPr txBox="1"/>
          <p:nvPr/>
        </p:nvSpPr>
        <p:spPr>
          <a:xfrm>
            <a:off x="1415987" y="2394286"/>
            <a:ext cx="246355"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37" name="Straight Connector 36">
            <a:extLst>
              <a:ext uri="{FF2B5EF4-FFF2-40B4-BE49-F238E27FC236}">
                <a16:creationId xmlns:a16="http://schemas.microsoft.com/office/drawing/2014/main" id="{5EA67F19-D325-4412-82C4-E52018B81B94}"/>
              </a:ext>
            </a:extLst>
          </p:cNvPr>
          <p:cNvCxnSpPr>
            <a:cxnSpLocks/>
          </p:cNvCxnSpPr>
          <p:nvPr/>
        </p:nvCxnSpPr>
        <p:spPr>
          <a:xfrm flipH="1">
            <a:off x="1018342" y="2570860"/>
            <a:ext cx="49715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87342F9-61D1-4E81-9B21-D873A4B4CD56}"/>
              </a:ext>
            </a:extLst>
          </p:cNvPr>
          <p:cNvCxnSpPr>
            <a:cxnSpLocks/>
          </p:cNvCxnSpPr>
          <p:nvPr/>
        </p:nvCxnSpPr>
        <p:spPr>
          <a:xfrm flipV="1">
            <a:off x="1018342" y="2570861"/>
            <a:ext cx="0" cy="143296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2B46D79-6331-4005-B5A0-266C7327BACD}"/>
              </a:ext>
            </a:extLst>
          </p:cNvPr>
          <p:cNvCxnSpPr>
            <a:cxnSpLocks/>
          </p:cNvCxnSpPr>
          <p:nvPr/>
        </p:nvCxnSpPr>
        <p:spPr>
          <a:xfrm>
            <a:off x="1555442" y="4011390"/>
            <a:ext cx="80786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A49C86-A1E0-4091-B65C-C70583E09B22}"/>
              </a:ext>
            </a:extLst>
          </p:cNvPr>
          <p:cNvCxnSpPr>
            <a:cxnSpLocks/>
          </p:cNvCxnSpPr>
          <p:nvPr/>
        </p:nvCxnSpPr>
        <p:spPr>
          <a:xfrm>
            <a:off x="1544712" y="5822474"/>
            <a:ext cx="807868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314054E-324B-4498-BCBF-9FBB6677BA5B}"/>
              </a:ext>
            </a:extLst>
          </p:cNvPr>
          <p:cNvSpPr txBox="1"/>
          <p:nvPr/>
        </p:nvSpPr>
        <p:spPr>
          <a:xfrm>
            <a:off x="9634122" y="3788095"/>
            <a:ext cx="1604639" cy="369332"/>
          </a:xfrm>
          <a:prstGeom prst="rect">
            <a:avLst/>
          </a:prstGeom>
          <a:noFill/>
        </p:spPr>
        <p:txBody>
          <a:bodyPr wrap="square">
            <a:spAutoFit/>
          </a:bodyPr>
          <a:lstStyle/>
          <a:p>
            <a:r>
              <a:rPr lang="en-IN" dirty="0"/>
              <a:t>Locus of e’</a:t>
            </a:r>
          </a:p>
        </p:txBody>
      </p:sp>
      <p:sp>
        <p:nvSpPr>
          <p:cNvPr id="44" name="TextBox 43">
            <a:extLst>
              <a:ext uri="{FF2B5EF4-FFF2-40B4-BE49-F238E27FC236}">
                <a16:creationId xmlns:a16="http://schemas.microsoft.com/office/drawing/2014/main" id="{1C22E2DC-D3E2-4019-886A-023987D40783}"/>
              </a:ext>
            </a:extLst>
          </p:cNvPr>
          <p:cNvSpPr txBox="1"/>
          <p:nvPr/>
        </p:nvSpPr>
        <p:spPr>
          <a:xfrm>
            <a:off x="9636426" y="5571355"/>
            <a:ext cx="1258409" cy="369332"/>
          </a:xfrm>
          <a:prstGeom prst="rect">
            <a:avLst/>
          </a:prstGeom>
          <a:noFill/>
        </p:spPr>
        <p:txBody>
          <a:bodyPr wrap="square">
            <a:spAutoFit/>
          </a:bodyPr>
          <a:lstStyle/>
          <a:p>
            <a:r>
              <a:rPr lang="en-IN" dirty="0"/>
              <a:t>Locus of e</a:t>
            </a:r>
          </a:p>
        </p:txBody>
      </p:sp>
      <p:pic>
        <p:nvPicPr>
          <p:cNvPr id="55" name="Picture 54">
            <a:extLst>
              <a:ext uri="{FF2B5EF4-FFF2-40B4-BE49-F238E27FC236}">
                <a16:creationId xmlns:a16="http://schemas.microsoft.com/office/drawing/2014/main" id="{FCAA2C04-9C09-49F0-9B70-F8C5C6F05DA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55250" y="2005895"/>
            <a:ext cx="2279170" cy="1578645"/>
          </a:xfrm>
          <a:prstGeom prst="rect">
            <a:avLst/>
          </a:prstGeom>
        </p:spPr>
      </p:pic>
      <p:sp>
        <p:nvSpPr>
          <p:cNvPr id="56" name="TextBox 55">
            <a:extLst>
              <a:ext uri="{FF2B5EF4-FFF2-40B4-BE49-F238E27FC236}">
                <a16:creationId xmlns:a16="http://schemas.microsoft.com/office/drawing/2014/main" id="{5B4BDDA2-DDF1-47E1-8B5B-963E37C7CBE3}"/>
              </a:ext>
            </a:extLst>
          </p:cNvPr>
          <p:cNvSpPr txBox="1"/>
          <p:nvPr/>
        </p:nvSpPr>
        <p:spPr>
          <a:xfrm>
            <a:off x="1389354" y="2187177"/>
            <a:ext cx="421690" cy="307777"/>
          </a:xfrm>
          <a:prstGeom prst="rect">
            <a:avLst/>
          </a:prstGeom>
          <a:noFill/>
        </p:spPr>
        <p:txBody>
          <a:bodyPr wrap="square" rtlCol="0">
            <a:spAutoFit/>
          </a:bodyPr>
          <a:lstStyle/>
          <a:p>
            <a:r>
              <a:rPr lang="en-US" sz="1400" b="1" dirty="0"/>
              <a:t> f’</a:t>
            </a:r>
            <a:endParaRPr lang="en-IN" sz="1400" b="1" dirty="0"/>
          </a:p>
        </p:txBody>
      </p:sp>
      <p:cxnSp>
        <p:nvCxnSpPr>
          <p:cNvPr id="57" name="Straight Connector 56">
            <a:extLst>
              <a:ext uri="{FF2B5EF4-FFF2-40B4-BE49-F238E27FC236}">
                <a16:creationId xmlns:a16="http://schemas.microsoft.com/office/drawing/2014/main" id="{28E956E3-2B41-4C3F-951B-9E8721EE3921}"/>
              </a:ext>
            </a:extLst>
          </p:cNvPr>
          <p:cNvCxnSpPr>
            <a:cxnSpLocks/>
          </p:cNvCxnSpPr>
          <p:nvPr/>
        </p:nvCxnSpPr>
        <p:spPr>
          <a:xfrm>
            <a:off x="1544712" y="2578952"/>
            <a:ext cx="5974673"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97714AA-B657-4AF8-B6BF-F23794EA3277}"/>
              </a:ext>
            </a:extLst>
          </p:cNvPr>
          <p:cNvSpPr txBox="1"/>
          <p:nvPr/>
        </p:nvSpPr>
        <p:spPr>
          <a:xfrm>
            <a:off x="7570062" y="2325356"/>
            <a:ext cx="1278187" cy="369332"/>
          </a:xfrm>
          <a:prstGeom prst="rect">
            <a:avLst/>
          </a:prstGeom>
          <a:noFill/>
        </p:spPr>
        <p:txBody>
          <a:bodyPr wrap="square">
            <a:spAutoFit/>
          </a:bodyPr>
          <a:lstStyle/>
          <a:p>
            <a:r>
              <a:rPr lang="en-IN" dirty="0"/>
              <a:t>Locus of f’</a:t>
            </a:r>
          </a:p>
        </p:txBody>
      </p:sp>
      <p:sp>
        <p:nvSpPr>
          <p:cNvPr id="62" name="TextBox 61">
            <a:extLst>
              <a:ext uri="{FF2B5EF4-FFF2-40B4-BE49-F238E27FC236}">
                <a16:creationId xmlns:a16="http://schemas.microsoft.com/office/drawing/2014/main" id="{C7D5CFC1-E6F5-4DC0-9920-4BFB181918DA}"/>
              </a:ext>
            </a:extLst>
          </p:cNvPr>
          <p:cNvSpPr txBox="1"/>
          <p:nvPr/>
        </p:nvSpPr>
        <p:spPr>
          <a:xfrm>
            <a:off x="9159165" y="6353738"/>
            <a:ext cx="2875255" cy="369332"/>
          </a:xfrm>
          <a:prstGeom prst="rect">
            <a:avLst/>
          </a:prstGeom>
          <a:noFill/>
        </p:spPr>
        <p:txBody>
          <a:bodyPr wrap="square">
            <a:spAutoFit/>
          </a:bodyPr>
          <a:lstStyle/>
          <a:p>
            <a:r>
              <a:rPr lang="en-IN" dirty="0"/>
              <a:t>ALL DIMENSIONS ARE IN mm</a:t>
            </a:r>
          </a:p>
        </p:txBody>
      </p:sp>
      <p:sp>
        <p:nvSpPr>
          <p:cNvPr id="63" name="Speech Bubble: Oval 62">
            <a:extLst>
              <a:ext uri="{FF2B5EF4-FFF2-40B4-BE49-F238E27FC236}">
                <a16:creationId xmlns:a16="http://schemas.microsoft.com/office/drawing/2014/main" id="{1768FC56-AF2D-4E16-8860-1A45A76CA579}"/>
              </a:ext>
            </a:extLst>
          </p:cNvPr>
          <p:cNvSpPr/>
          <p:nvPr/>
        </p:nvSpPr>
        <p:spPr>
          <a:xfrm>
            <a:off x="7508459" y="2680947"/>
            <a:ext cx="2098089" cy="1180030"/>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dirty="0"/>
              <a:t>T L = 55mm</a:t>
            </a:r>
          </a:p>
          <a:p>
            <a:r>
              <a:rPr lang="en-IN" dirty="0"/>
              <a:t>HP = 15mm</a:t>
            </a:r>
          </a:p>
          <a:p>
            <a:r>
              <a:rPr lang="en-IN" dirty="0"/>
              <a:t>VP = 25mm</a:t>
            </a:r>
          </a:p>
        </p:txBody>
      </p:sp>
    </p:spTree>
    <p:extLst>
      <p:ext uri="{BB962C8B-B14F-4D97-AF65-F5344CB8AC3E}">
        <p14:creationId xmlns:p14="http://schemas.microsoft.com/office/powerpoint/2010/main" val="3757539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xEl>
                                              <p:pRg st="2" end="2"/>
                                            </p:txEl>
                                          </p:spTgt>
                                        </p:tgtEl>
                                        <p:attrNameLst>
                                          <p:attrName>style.visibility</p:attrName>
                                        </p:attrNameLst>
                                      </p:cBhvr>
                                      <p:to>
                                        <p:strVal val="visible"/>
                                      </p:to>
                                    </p:set>
                                    <p:animEffect transition="in" filter="fade">
                                      <p:cBhvr>
                                        <p:cTn id="40" dur="500"/>
                                        <p:tgtEl>
                                          <p:spTgt spid="12">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80">
                                          <p:stCondLst>
                                            <p:cond delay="0"/>
                                          </p:stCondLst>
                                        </p:cTn>
                                        <p:tgtEl>
                                          <p:spTgt spid="21"/>
                                        </p:tgtEl>
                                      </p:cBhvr>
                                    </p:animEffect>
                                    <p:anim calcmode="lin" valueType="num">
                                      <p:cBhvr>
                                        <p:cTn id="51"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6" dur="26">
                                          <p:stCondLst>
                                            <p:cond delay="650"/>
                                          </p:stCondLst>
                                        </p:cTn>
                                        <p:tgtEl>
                                          <p:spTgt spid="21"/>
                                        </p:tgtEl>
                                      </p:cBhvr>
                                      <p:to x="100000" y="60000"/>
                                    </p:animScale>
                                    <p:animScale>
                                      <p:cBhvr>
                                        <p:cTn id="57" dur="166" decel="50000">
                                          <p:stCondLst>
                                            <p:cond delay="676"/>
                                          </p:stCondLst>
                                        </p:cTn>
                                        <p:tgtEl>
                                          <p:spTgt spid="21"/>
                                        </p:tgtEl>
                                      </p:cBhvr>
                                      <p:to x="100000" y="100000"/>
                                    </p:animScale>
                                    <p:animScale>
                                      <p:cBhvr>
                                        <p:cTn id="58" dur="26">
                                          <p:stCondLst>
                                            <p:cond delay="1312"/>
                                          </p:stCondLst>
                                        </p:cTn>
                                        <p:tgtEl>
                                          <p:spTgt spid="21"/>
                                        </p:tgtEl>
                                      </p:cBhvr>
                                      <p:to x="100000" y="80000"/>
                                    </p:animScale>
                                    <p:animScale>
                                      <p:cBhvr>
                                        <p:cTn id="59" dur="166" decel="50000">
                                          <p:stCondLst>
                                            <p:cond delay="1338"/>
                                          </p:stCondLst>
                                        </p:cTn>
                                        <p:tgtEl>
                                          <p:spTgt spid="21"/>
                                        </p:tgtEl>
                                      </p:cBhvr>
                                      <p:to x="100000" y="100000"/>
                                    </p:animScale>
                                    <p:animScale>
                                      <p:cBhvr>
                                        <p:cTn id="60" dur="26">
                                          <p:stCondLst>
                                            <p:cond delay="1642"/>
                                          </p:stCondLst>
                                        </p:cTn>
                                        <p:tgtEl>
                                          <p:spTgt spid="21"/>
                                        </p:tgtEl>
                                      </p:cBhvr>
                                      <p:to x="100000" y="90000"/>
                                    </p:animScale>
                                    <p:animScale>
                                      <p:cBhvr>
                                        <p:cTn id="61" dur="166" decel="50000">
                                          <p:stCondLst>
                                            <p:cond delay="1668"/>
                                          </p:stCondLst>
                                        </p:cTn>
                                        <p:tgtEl>
                                          <p:spTgt spid="21"/>
                                        </p:tgtEl>
                                      </p:cBhvr>
                                      <p:to x="100000" y="100000"/>
                                    </p:animScale>
                                    <p:animScale>
                                      <p:cBhvr>
                                        <p:cTn id="62" dur="26">
                                          <p:stCondLst>
                                            <p:cond delay="1808"/>
                                          </p:stCondLst>
                                        </p:cTn>
                                        <p:tgtEl>
                                          <p:spTgt spid="21"/>
                                        </p:tgtEl>
                                      </p:cBhvr>
                                      <p:to x="100000" y="95000"/>
                                    </p:animScale>
                                    <p:animScale>
                                      <p:cBhvr>
                                        <p:cTn id="63" dur="166" decel="50000">
                                          <p:stCondLst>
                                            <p:cond delay="1834"/>
                                          </p:stCondLst>
                                        </p:cTn>
                                        <p:tgtEl>
                                          <p:spTgt spid="21"/>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down)">
                                      <p:cBhvr>
                                        <p:cTn id="68" dur="580">
                                          <p:stCondLst>
                                            <p:cond delay="0"/>
                                          </p:stCondLst>
                                        </p:cTn>
                                        <p:tgtEl>
                                          <p:spTgt spid="23"/>
                                        </p:tgtEl>
                                      </p:cBhvr>
                                    </p:animEffect>
                                    <p:anim calcmode="lin" valueType="num">
                                      <p:cBhvr>
                                        <p:cTn id="69"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74" dur="26">
                                          <p:stCondLst>
                                            <p:cond delay="650"/>
                                          </p:stCondLst>
                                        </p:cTn>
                                        <p:tgtEl>
                                          <p:spTgt spid="23"/>
                                        </p:tgtEl>
                                      </p:cBhvr>
                                      <p:to x="100000" y="60000"/>
                                    </p:animScale>
                                    <p:animScale>
                                      <p:cBhvr>
                                        <p:cTn id="75" dur="166" decel="50000">
                                          <p:stCondLst>
                                            <p:cond delay="676"/>
                                          </p:stCondLst>
                                        </p:cTn>
                                        <p:tgtEl>
                                          <p:spTgt spid="23"/>
                                        </p:tgtEl>
                                      </p:cBhvr>
                                      <p:to x="100000" y="100000"/>
                                    </p:animScale>
                                    <p:animScale>
                                      <p:cBhvr>
                                        <p:cTn id="76" dur="26">
                                          <p:stCondLst>
                                            <p:cond delay="1312"/>
                                          </p:stCondLst>
                                        </p:cTn>
                                        <p:tgtEl>
                                          <p:spTgt spid="23"/>
                                        </p:tgtEl>
                                      </p:cBhvr>
                                      <p:to x="100000" y="80000"/>
                                    </p:animScale>
                                    <p:animScale>
                                      <p:cBhvr>
                                        <p:cTn id="77" dur="166" decel="50000">
                                          <p:stCondLst>
                                            <p:cond delay="1338"/>
                                          </p:stCondLst>
                                        </p:cTn>
                                        <p:tgtEl>
                                          <p:spTgt spid="23"/>
                                        </p:tgtEl>
                                      </p:cBhvr>
                                      <p:to x="100000" y="100000"/>
                                    </p:animScale>
                                    <p:animScale>
                                      <p:cBhvr>
                                        <p:cTn id="78" dur="26">
                                          <p:stCondLst>
                                            <p:cond delay="1642"/>
                                          </p:stCondLst>
                                        </p:cTn>
                                        <p:tgtEl>
                                          <p:spTgt spid="23"/>
                                        </p:tgtEl>
                                      </p:cBhvr>
                                      <p:to x="100000" y="90000"/>
                                    </p:animScale>
                                    <p:animScale>
                                      <p:cBhvr>
                                        <p:cTn id="79" dur="166" decel="50000">
                                          <p:stCondLst>
                                            <p:cond delay="1668"/>
                                          </p:stCondLst>
                                        </p:cTn>
                                        <p:tgtEl>
                                          <p:spTgt spid="23"/>
                                        </p:tgtEl>
                                      </p:cBhvr>
                                      <p:to x="100000" y="100000"/>
                                    </p:animScale>
                                    <p:animScale>
                                      <p:cBhvr>
                                        <p:cTn id="80" dur="26">
                                          <p:stCondLst>
                                            <p:cond delay="1808"/>
                                          </p:stCondLst>
                                        </p:cTn>
                                        <p:tgtEl>
                                          <p:spTgt spid="23"/>
                                        </p:tgtEl>
                                      </p:cBhvr>
                                      <p:to x="100000" y="95000"/>
                                    </p:animScale>
                                    <p:animScale>
                                      <p:cBhvr>
                                        <p:cTn id="81" dur="166" decel="50000">
                                          <p:stCondLst>
                                            <p:cond delay="1834"/>
                                          </p:stCondLst>
                                        </p:cTn>
                                        <p:tgtEl>
                                          <p:spTgt spid="23"/>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nodeType="clickEffect">
                                  <p:stCondLst>
                                    <p:cond delay="0"/>
                                  </p:stCondLst>
                                  <p:childTnLst>
                                    <p:set>
                                      <p:cBhvr>
                                        <p:cTn id="95" dur="1" fill="hold">
                                          <p:stCondLst>
                                            <p:cond delay="0"/>
                                          </p:stCondLst>
                                        </p:cTn>
                                        <p:tgtEl>
                                          <p:spTgt spid="18"/>
                                        </p:tgtEl>
                                        <p:attrNameLst>
                                          <p:attrName>style.visibility</p:attrName>
                                        </p:attrNameLst>
                                      </p:cBhvr>
                                      <p:to>
                                        <p:strVal val="visible"/>
                                      </p:to>
                                    </p:set>
                                    <p:anim calcmode="lin" valueType="num">
                                      <p:cBhvr>
                                        <p:cTn id="96" dur="500" fill="hold"/>
                                        <p:tgtEl>
                                          <p:spTgt spid="18"/>
                                        </p:tgtEl>
                                        <p:attrNameLst>
                                          <p:attrName>ppt_w</p:attrName>
                                        </p:attrNameLst>
                                      </p:cBhvr>
                                      <p:tavLst>
                                        <p:tav tm="0">
                                          <p:val>
                                            <p:fltVal val="0"/>
                                          </p:val>
                                        </p:tav>
                                        <p:tav tm="100000">
                                          <p:val>
                                            <p:strVal val="#ppt_w"/>
                                          </p:val>
                                        </p:tav>
                                      </p:tavLst>
                                    </p:anim>
                                    <p:anim calcmode="lin" valueType="num">
                                      <p:cBhvr>
                                        <p:cTn id="97" dur="500" fill="hold"/>
                                        <p:tgtEl>
                                          <p:spTgt spid="18"/>
                                        </p:tgtEl>
                                        <p:attrNameLst>
                                          <p:attrName>ppt_h</p:attrName>
                                        </p:attrNameLst>
                                      </p:cBhvr>
                                      <p:tavLst>
                                        <p:tav tm="0">
                                          <p:val>
                                            <p:fltVal val="0"/>
                                          </p:val>
                                        </p:tav>
                                        <p:tav tm="100000">
                                          <p:val>
                                            <p:strVal val="#ppt_h"/>
                                          </p:val>
                                        </p:tav>
                                      </p:tavLst>
                                    </p:anim>
                                    <p:animEffect transition="in" filter="fade">
                                      <p:cBhvr>
                                        <p:cTn id="98" dur="500"/>
                                        <p:tgtEl>
                                          <p:spTgt spid="18"/>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barn(inVertical)">
                                      <p:cBhvr>
                                        <p:cTn id="103" dur="50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childTnLst>
                          </p:cTn>
                        </p:par>
                      </p:childTnLst>
                    </p:cTn>
                  </p:par>
                  <p:par>
                    <p:cTn id="109" fill="hold">
                      <p:stCondLst>
                        <p:cond delay="indefinite"/>
                      </p:stCondLst>
                      <p:childTnLst>
                        <p:par>
                          <p:cTn id="110" fill="hold">
                            <p:stCondLst>
                              <p:cond delay="0"/>
                            </p:stCondLst>
                            <p:childTnLst>
                              <p:par>
                                <p:cTn id="111" presetID="53" presetClass="entr" presetSubtype="16"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 calcmode="lin" valueType="num">
                                      <p:cBhvr>
                                        <p:cTn id="113" dur="500" fill="hold"/>
                                        <p:tgtEl>
                                          <p:spTgt spid="19"/>
                                        </p:tgtEl>
                                        <p:attrNameLst>
                                          <p:attrName>ppt_w</p:attrName>
                                        </p:attrNameLst>
                                      </p:cBhvr>
                                      <p:tavLst>
                                        <p:tav tm="0">
                                          <p:val>
                                            <p:fltVal val="0"/>
                                          </p:val>
                                        </p:tav>
                                        <p:tav tm="100000">
                                          <p:val>
                                            <p:strVal val="#ppt_w"/>
                                          </p:val>
                                        </p:tav>
                                      </p:tavLst>
                                    </p:anim>
                                    <p:anim calcmode="lin" valueType="num">
                                      <p:cBhvr>
                                        <p:cTn id="114" dur="500" fill="hold"/>
                                        <p:tgtEl>
                                          <p:spTgt spid="19"/>
                                        </p:tgtEl>
                                        <p:attrNameLst>
                                          <p:attrName>ppt_h</p:attrName>
                                        </p:attrNameLst>
                                      </p:cBhvr>
                                      <p:tavLst>
                                        <p:tav tm="0">
                                          <p:val>
                                            <p:fltVal val="0"/>
                                          </p:val>
                                        </p:tav>
                                        <p:tav tm="100000">
                                          <p:val>
                                            <p:strVal val="#ppt_h"/>
                                          </p:val>
                                        </p:tav>
                                      </p:tavLst>
                                    </p:anim>
                                    <p:animEffect transition="in" filter="fade">
                                      <p:cBhvr>
                                        <p:cTn id="115" dur="500"/>
                                        <p:tgtEl>
                                          <p:spTgt spid="19"/>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nodeType="click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barn(inVertical)">
                                      <p:cBhvr>
                                        <p:cTn id="120" dur="500"/>
                                        <p:tgtEl>
                                          <p:spTgt spid="24"/>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fade">
                                      <p:cBhvr>
                                        <p:cTn id="125" dur="500"/>
                                        <p:tgtEl>
                                          <p:spTgt spid="29"/>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39"/>
                                        </p:tgtEl>
                                        <p:attrNameLst>
                                          <p:attrName>style.visibility</p:attrName>
                                        </p:attrNameLst>
                                      </p:cBhvr>
                                      <p:to>
                                        <p:strVal val="visible"/>
                                      </p:to>
                                    </p:set>
                                    <p:animEffect transition="in" filter="fade">
                                      <p:cBhvr>
                                        <p:cTn id="130" dur="1000"/>
                                        <p:tgtEl>
                                          <p:spTgt spid="39"/>
                                        </p:tgtEl>
                                      </p:cBhvr>
                                    </p:animEffect>
                                    <p:anim calcmode="lin" valueType="num">
                                      <p:cBhvr>
                                        <p:cTn id="131" dur="1000" fill="hold"/>
                                        <p:tgtEl>
                                          <p:spTgt spid="39"/>
                                        </p:tgtEl>
                                        <p:attrNameLst>
                                          <p:attrName>ppt_x</p:attrName>
                                        </p:attrNameLst>
                                      </p:cBhvr>
                                      <p:tavLst>
                                        <p:tav tm="0">
                                          <p:val>
                                            <p:strVal val="#ppt_x"/>
                                          </p:val>
                                        </p:tav>
                                        <p:tav tm="100000">
                                          <p:val>
                                            <p:strVal val="#ppt_x"/>
                                          </p:val>
                                        </p:tav>
                                      </p:tavLst>
                                    </p:anim>
                                    <p:anim calcmode="lin" valueType="num">
                                      <p:cBhvr>
                                        <p:cTn id="13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fade">
                                      <p:cBhvr>
                                        <p:cTn id="137" dur="500"/>
                                        <p:tgtEl>
                                          <p:spTgt spid="42"/>
                                        </p:tgtEl>
                                      </p:cBhvr>
                                    </p:animEffect>
                                  </p:childTnLst>
                                </p:cTn>
                              </p:par>
                            </p:childTnLst>
                          </p:cTn>
                        </p:par>
                      </p:childTnLst>
                    </p:cTn>
                  </p:par>
                  <p:par>
                    <p:cTn id="138" fill="hold">
                      <p:stCondLst>
                        <p:cond delay="indefinite"/>
                      </p:stCondLst>
                      <p:childTnLst>
                        <p:par>
                          <p:cTn id="139" fill="hold">
                            <p:stCondLst>
                              <p:cond delay="0"/>
                            </p:stCondLst>
                            <p:childTnLst>
                              <p:par>
                                <p:cTn id="140" presetID="42" presetClass="entr" presetSubtype="0" fill="hold"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1000"/>
                                        <p:tgtEl>
                                          <p:spTgt spid="40"/>
                                        </p:tgtEl>
                                      </p:cBhvr>
                                    </p:animEffect>
                                    <p:anim calcmode="lin" valueType="num">
                                      <p:cBhvr>
                                        <p:cTn id="143" dur="1000" fill="hold"/>
                                        <p:tgtEl>
                                          <p:spTgt spid="40"/>
                                        </p:tgtEl>
                                        <p:attrNameLst>
                                          <p:attrName>ppt_x</p:attrName>
                                        </p:attrNameLst>
                                      </p:cBhvr>
                                      <p:tavLst>
                                        <p:tav tm="0">
                                          <p:val>
                                            <p:strVal val="#ppt_x"/>
                                          </p:val>
                                        </p:tav>
                                        <p:tav tm="100000">
                                          <p:val>
                                            <p:strVal val="#ppt_x"/>
                                          </p:val>
                                        </p:tav>
                                      </p:tavLst>
                                    </p:anim>
                                    <p:anim calcmode="lin" valueType="num">
                                      <p:cBhvr>
                                        <p:cTn id="14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44"/>
                                        </p:tgtEl>
                                        <p:attrNameLst>
                                          <p:attrName>style.visibility</p:attrName>
                                        </p:attrNameLst>
                                      </p:cBhvr>
                                      <p:to>
                                        <p:strVal val="visible"/>
                                      </p:to>
                                    </p:set>
                                    <p:animEffect transition="in" filter="fade">
                                      <p:cBhvr>
                                        <p:cTn id="149" dur="500"/>
                                        <p:tgtEl>
                                          <p:spTgt spid="44"/>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nodeType="clickEffect">
                                  <p:stCondLst>
                                    <p:cond delay="0"/>
                                  </p:stCondLst>
                                  <p:childTnLst>
                                    <p:set>
                                      <p:cBhvr>
                                        <p:cTn id="153" dur="1" fill="hold">
                                          <p:stCondLst>
                                            <p:cond delay="0"/>
                                          </p:stCondLst>
                                        </p:cTn>
                                        <p:tgtEl>
                                          <p:spTgt spid="33"/>
                                        </p:tgtEl>
                                        <p:attrNameLst>
                                          <p:attrName>style.visibility</p:attrName>
                                        </p:attrNameLst>
                                      </p:cBhvr>
                                      <p:to>
                                        <p:strVal val="visible"/>
                                      </p:to>
                                    </p:set>
                                    <p:animEffect transition="in" filter="fade">
                                      <p:cBhvr>
                                        <p:cTn id="154" dur="1000"/>
                                        <p:tgtEl>
                                          <p:spTgt spid="33"/>
                                        </p:tgtEl>
                                      </p:cBhvr>
                                    </p:animEffect>
                                    <p:anim calcmode="lin" valueType="num">
                                      <p:cBhvr>
                                        <p:cTn id="155" dur="1000" fill="hold"/>
                                        <p:tgtEl>
                                          <p:spTgt spid="33"/>
                                        </p:tgtEl>
                                        <p:attrNameLst>
                                          <p:attrName>ppt_x</p:attrName>
                                        </p:attrNameLst>
                                      </p:cBhvr>
                                      <p:tavLst>
                                        <p:tav tm="0">
                                          <p:val>
                                            <p:strVal val="#ppt_x"/>
                                          </p:val>
                                        </p:tav>
                                        <p:tav tm="100000">
                                          <p:val>
                                            <p:strVal val="#ppt_x"/>
                                          </p:val>
                                        </p:tav>
                                      </p:tavLst>
                                    </p:anim>
                                    <p:anim calcmode="lin" valueType="num">
                                      <p:cBhvr>
                                        <p:cTn id="15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6" presetClass="entr" presetSubtype="0" fill="hold" grpId="0" nodeType="clickEffect">
                                  <p:stCondLst>
                                    <p:cond delay="0"/>
                                  </p:stCondLst>
                                  <p:childTnLst>
                                    <p:set>
                                      <p:cBhvr>
                                        <p:cTn id="160" dur="1" fill="hold">
                                          <p:stCondLst>
                                            <p:cond delay="0"/>
                                          </p:stCondLst>
                                        </p:cTn>
                                        <p:tgtEl>
                                          <p:spTgt spid="36"/>
                                        </p:tgtEl>
                                        <p:attrNameLst>
                                          <p:attrName>style.visibility</p:attrName>
                                        </p:attrNameLst>
                                      </p:cBhvr>
                                      <p:to>
                                        <p:strVal val="visible"/>
                                      </p:to>
                                    </p:set>
                                    <p:animEffect transition="in" filter="wipe(down)">
                                      <p:cBhvr>
                                        <p:cTn id="161" dur="580">
                                          <p:stCondLst>
                                            <p:cond delay="0"/>
                                          </p:stCondLst>
                                        </p:cTn>
                                        <p:tgtEl>
                                          <p:spTgt spid="36"/>
                                        </p:tgtEl>
                                      </p:cBhvr>
                                    </p:animEffect>
                                    <p:anim calcmode="lin" valueType="num">
                                      <p:cBhvr>
                                        <p:cTn id="162"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163"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64"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65"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66"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67" dur="26">
                                          <p:stCondLst>
                                            <p:cond delay="650"/>
                                          </p:stCondLst>
                                        </p:cTn>
                                        <p:tgtEl>
                                          <p:spTgt spid="36"/>
                                        </p:tgtEl>
                                      </p:cBhvr>
                                      <p:to x="100000" y="60000"/>
                                    </p:animScale>
                                    <p:animScale>
                                      <p:cBhvr>
                                        <p:cTn id="168" dur="166" decel="50000">
                                          <p:stCondLst>
                                            <p:cond delay="676"/>
                                          </p:stCondLst>
                                        </p:cTn>
                                        <p:tgtEl>
                                          <p:spTgt spid="36"/>
                                        </p:tgtEl>
                                      </p:cBhvr>
                                      <p:to x="100000" y="100000"/>
                                    </p:animScale>
                                    <p:animScale>
                                      <p:cBhvr>
                                        <p:cTn id="169" dur="26">
                                          <p:stCondLst>
                                            <p:cond delay="1312"/>
                                          </p:stCondLst>
                                        </p:cTn>
                                        <p:tgtEl>
                                          <p:spTgt spid="36"/>
                                        </p:tgtEl>
                                      </p:cBhvr>
                                      <p:to x="100000" y="80000"/>
                                    </p:animScale>
                                    <p:animScale>
                                      <p:cBhvr>
                                        <p:cTn id="170" dur="166" decel="50000">
                                          <p:stCondLst>
                                            <p:cond delay="1338"/>
                                          </p:stCondLst>
                                        </p:cTn>
                                        <p:tgtEl>
                                          <p:spTgt spid="36"/>
                                        </p:tgtEl>
                                      </p:cBhvr>
                                      <p:to x="100000" y="100000"/>
                                    </p:animScale>
                                    <p:animScale>
                                      <p:cBhvr>
                                        <p:cTn id="171" dur="26">
                                          <p:stCondLst>
                                            <p:cond delay="1642"/>
                                          </p:stCondLst>
                                        </p:cTn>
                                        <p:tgtEl>
                                          <p:spTgt spid="36"/>
                                        </p:tgtEl>
                                      </p:cBhvr>
                                      <p:to x="100000" y="90000"/>
                                    </p:animScale>
                                    <p:animScale>
                                      <p:cBhvr>
                                        <p:cTn id="172" dur="166" decel="50000">
                                          <p:stCondLst>
                                            <p:cond delay="1668"/>
                                          </p:stCondLst>
                                        </p:cTn>
                                        <p:tgtEl>
                                          <p:spTgt spid="36"/>
                                        </p:tgtEl>
                                      </p:cBhvr>
                                      <p:to x="100000" y="100000"/>
                                    </p:animScale>
                                    <p:animScale>
                                      <p:cBhvr>
                                        <p:cTn id="173" dur="26">
                                          <p:stCondLst>
                                            <p:cond delay="1808"/>
                                          </p:stCondLst>
                                        </p:cTn>
                                        <p:tgtEl>
                                          <p:spTgt spid="36"/>
                                        </p:tgtEl>
                                      </p:cBhvr>
                                      <p:to x="100000" y="95000"/>
                                    </p:animScale>
                                    <p:animScale>
                                      <p:cBhvr>
                                        <p:cTn id="174" dur="166" decel="50000">
                                          <p:stCondLst>
                                            <p:cond delay="1834"/>
                                          </p:stCondLst>
                                        </p:cTn>
                                        <p:tgtEl>
                                          <p:spTgt spid="36"/>
                                        </p:tgtEl>
                                      </p:cBhvr>
                                      <p:to x="100000" y="100000"/>
                                    </p:animScale>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56"/>
                                        </p:tgtEl>
                                        <p:attrNameLst>
                                          <p:attrName>style.visibility</p:attrName>
                                        </p:attrNameLst>
                                      </p:cBhvr>
                                      <p:to>
                                        <p:strVal val="visible"/>
                                      </p:to>
                                    </p:set>
                                    <p:animEffect transition="in" filter="fade">
                                      <p:cBhvr>
                                        <p:cTn id="179" dur="500"/>
                                        <p:tgtEl>
                                          <p:spTgt spid="56"/>
                                        </p:tgtEl>
                                      </p:cBhvr>
                                    </p:animEffect>
                                  </p:childTnLst>
                                </p:cTn>
                              </p:par>
                            </p:childTnLst>
                          </p:cTn>
                        </p:par>
                      </p:childTnLst>
                    </p:cTn>
                  </p:par>
                  <p:par>
                    <p:cTn id="180" fill="hold">
                      <p:stCondLst>
                        <p:cond delay="indefinite"/>
                      </p:stCondLst>
                      <p:childTnLst>
                        <p:par>
                          <p:cTn id="181" fill="hold">
                            <p:stCondLst>
                              <p:cond delay="0"/>
                            </p:stCondLst>
                            <p:childTnLst>
                              <p:par>
                                <p:cTn id="182" presetID="53" presetClass="entr" presetSubtype="16" fill="hold" nodeType="clickEffect">
                                  <p:stCondLst>
                                    <p:cond delay="0"/>
                                  </p:stCondLst>
                                  <p:childTnLst>
                                    <p:set>
                                      <p:cBhvr>
                                        <p:cTn id="183" dur="1" fill="hold">
                                          <p:stCondLst>
                                            <p:cond delay="0"/>
                                          </p:stCondLst>
                                        </p:cTn>
                                        <p:tgtEl>
                                          <p:spTgt spid="37"/>
                                        </p:tgtEl>
                                        <p:attrNameLst>
                                          <p:attrName>style.visibility</p:attrName>
                                        </p:attrNameLst>
                                      </p:cBhvr>
                                      <p:to>
                                        <p:strVal val="visible"/>
                                      </p:to>
                                    </p:set>
                                    <p:anim calcmode="lin" valueType="num">
                                      <p:cBhvr>
                                        <p:cTn id="184" dur="500" fill="hold"/>
                                        <p:tgtEl>
                                          <p:spTgt spid="37"/>
                                        </p:tgtEl>
                                        <p:attrNameLst>
                                          <p:attrName>ppt_w</p:attrName>
                                        </p:attrNameLst>
                                      </p:cBhvr>
                                      <p:tavLst>
                                        <p:tav tm="0">
                                          <p:val>
                                            <p:fltVal val="0"/>
                                          </p:val>
                                        </p:tav>
                                        <p:tav tm="100000">
                                          <p:val>
                                            <p:strVal val="#ppt_w"/>
                                          </p:val>
                                        </p:tav>
                                      </p:tavLst>
                                    </p:anim>
                                    <p:anim calcmode="lin" valueType="num">
                                      <p:cBhvr>
                                        <p:cTn id="185" dur="500" fill="hold"/>
                                        <p:tgtEl>
                                          <p:spTgt spid="37"/>
                                        </p:tgtEl>
                                        <p:attrNameLst>
                                          <p:attrName>ppt_h</p:attrName>
                                        </p:attrNameLst>
                                      </p:cBhvr>
                                      <p:tavLst>
                                        <p:tav tm="0">
                                          <p:val>
                                            <p:fltVal val="0"/>
                                          </p:val>
                                        </p:tav>
                                        <p:tav tm="100000">
                                          <p:val>
                                            <p:strVal val="#ppt_h"/>
                                          </p:val>
                                        </p:tav>
                                      </p:tavLst>
                                    </p:anim>
                                    <p:animEffect transition="in" filter="fade">
                                      <p:cBhvr>
                                        <p:cTn id="186" dur="500"/>
                                        <p:tgtEl>
                                          <p:spTgt spid="37"/>
                                        </p:tgtEl>
                                      </p:cBhvr>
                                    </p:animEffect>
                                  </p:childTnLst>
                                </p:cTn>
                              </p:par>
                            </p:childTnLst>
                          </p:cTn>
                        </p:par>
                      </p:childTnLst>
                    </p:cTn>
                  </p:par>
                  <p:par>
                    <p:cTn id="187" fill="hold">
                      <p:stCondLst>
                        <p:cond delay="indefinite"/>
                      </p:stCondLst>
                      <p:childTnLst>
                        <p:par>
                          <p:cTn id="188" fill="hold">
                            <p:stCondLst>
                              <p:cond delay="0"/>
                            </p:stCondLst>
                            <p:childTnLst>
                              <p:par>
                                <p:cTn id="189" presetID="16" presetClass="entr" presetSubtype="21" fill="hold" nodeType="clickEffect">
                                  <p:stCondLst>
                                    <p:cond delay="0"/>
                                  </p:stCondLst>
                                  <p:childTnLst>
                                    <p:set>
                                      <p:cBhvr>
                                        <p:cTn id="190" dur="1" fill="hold">
                                          <p:stCondLst>
                                            <p:cond delay="0"/>
                                          </p:stCondLst>
                                        </p:cTn>
                                        <p:tgtEl>
                                          <p:spTgt spid="38"/>
                                        </p:tgtEl>
                                        <p:attrNameLst>
                                          <p:attrName>style.visibility</p:attrName>
                                        </p:attrNameLst>
                                      </p:cBhvr>
                                      <p:to>
                                        <p:strVal val="visible"/>
                                      </p:to>
                                    </p:set>
                                    <p:animEffect transition="in" filter="barn(inVertical)">
                                      <p:cBhvr>
                                        <p:cTn id="191" dur="500"/>
                                        <p:tgtEl>
                                          <p:spTgt spid="38"/>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childTnLst>
                          </p:cTn>
                        </p:par>
                      </p:childTnLst>
                    </p:cTn>
                  </p:par>
                  <p:par>
                    <p:cTn id="197" fill="hold">
                      <p:stCondLst>
                        <p:cond delay="indefinite"/>
                      </p:stCondLst>
                      <p:childTnLst>
                        <p:par>
                          <p:cTn id="198" fill="hold">
                            <p:stCondLst>
                              <p:cond delay="0"/>
                            </p:stCondLst>
                            <p:childTnLst>
                              <p:par>
                                <p:cTn id="199" presetID="42" presetClass="entr" presetSubtype="0" fill="hold" nodeType="clickEffect">
                                  <p:stCondLst>
                                    <p:cond delay="0"/>
                                  </p:stCondLst>
                                  <p:childTnLst>
                                    <p:set>
                                      <p:cBhvr>
                                        <p:cTn id="200" dur="1" fill="hold">
                                          <p:stCondLst>
                                            <p:cond delay="0"/>
                                          </p:stCondLst>
                                        </p:cTn>
                                        <p:tgtEl>
                                          <p:spTgt spid="57"/>
                                        </p:tgtEl>
                                        <p:attrNameLst>
                                          <p:attrName>style.visibility</p:attrName>
                                        </p:attrNameLst>
                                      </p:cBhvr>
                                      <p:to>
                                        <p:strVal val="visible"/>
                                      </p:to>
                                    </p:set>
                                    <p:animEffect transition="in" filter="fade">
                                      <p:cBhvr>
                                        <p:cTn id="201" dur="1000"/>
                                        <p:tgtEl>
                                          <p:spTgt spid="57"/>
                                        </p:tgtEl>
                                      </p:cBhvr>
                                    </p:animEffect>
                                    <p:anim calcmode="lin" valueType="num">
                                      <p:cBhvr>
                                        <p:cTn id="202" dur="1000" fill="hold"/>
                                        <p:tgtEl>
                                          <p:spTgt spid="57"/>
                                        </p:tgtEl>
                                        <p:attrNameLst>
                                          <p:attrName>ppt_x</p:attrName>
                                        </p:attrNameLst>
                                      </p:cBhvr>
                                      <p:tavLst>
                                        <p:tav tm="0">
                                          <p:val>
                                            <p:strVal val="#ppt_x"/>
                                          </p:val>
                                        </p:tav>
                                        <p:tav tm="100000">
                                          <p:val>
                                            <p:strVal val="#ppt_x"/>
                                          </p:val>
                                        </p:tav>
                                      </p:tavLst>
                                    </p:anim>
                                    <p:anim calcmode="lin" valueType="num">
                                      <p:cBhvr>
                                        <p:cTn id="20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60"/>
                                        </p:tgtEl>
                                        <p:attrNameLst>
                                          <p:attrName>style.visibility</p:attrName>
                                        </p:attrNameLst>
                                      </p:cBhvr>
                                      <p:to>
                                        <p:strVal val="visible"/>
                                      </p:to>
                                    </p:set>
                                    <p:animEffect transition="in" filter="fade">
                                      <p:cBhvr>
                                        <p:cTn id="208" dur="500"/>
                                        <p:tgtEl>
                                          <p:spTgt spid="60"/>
                                        </p:tgtEl>
                                      </p:cBhvr>
                                    </p:animEffect>
                                  </p:childTnLst>
                                </p:cTn>
                              </p:par>
                            </p:childTnLst>
                          </p:cTn>
                        </p:par>
                      </p:childTnLst>
                    </p:cTn>
                  </p:par>
                  <p:par>
                    <p:cTn id="209" fill="hold">
                      <p:stCondLst>
                        <p:cond delay="indefinite"/>
                      </p:stCondLst>
                      <p:childTnLst>
                        <p:par>
                          <p:cTn id="210" fill="hold">
                            <p:stCondLst>
                              <p:cond delay="0"/>
                            </p:stCondLst>
                            <p:childTnLst>
                              <p:par>
                                <p:cTn id="211" presetID="6" presetClass="entr" presetSubtype="16" fill="hold" grpId="0" nodeType="clickEffect">
                                  <p:stCondLst>
                                    <p:cond delay="0"/>
                                  </p:stCondLst>
                                  <p:childTnLst>
                                    <p:set>
                                      <p:cBhvr>
                                        <p:cTn id="212" dur="1" fill="hold">
                                          <p:stCondLst>
                                            <p:cond delay="0"/>
                                          </p:stCondLst>
                                        </p:cTn>
                                        <p:tgtEl>
                                          <p:spTgt spid="63"/>
                                        </p:tgtEl>
                                        <p:attrNameLst>
                                          <p:attrName>style.visibility</p:attrName>
                                        </p:attrNameLst>
                                      </p:cBhvr>
                                      <p:to>
                                        <p:strVal val="visible"/>
                                      </p:to>
                                    </p:set>
                                    <p:animEffect transition="in" filter="circle(in)">
                                      <p:cBhvr>
                                        <p:cTn id="213" dur="2000"/>
                                        <p:tgtEl>
                                          <p:spTgt spid="63"/>
                                        </p:tgtEl>
                                      </p:cBhvr>
                                    </p:animEffect>
                                  </p:childTnLst>
                                </p:cTn>
                              </p:par>
                            </p:childTnLst>
                          </p:cTn>
                        </p:par>
                      </p:childTnLst>
                    </p:cTn>
                  </p:par>
                  <p:par>
                    <p:cTn id="214" fill="hold">
                      <p:stCondLst>
                        <p:cond delay="indefinite"/>
                      </p:stCondLst>
                      <p:childTnLst>
                        <p:par>
                          <p:cTn id="215" fill="hold">
                            <p:stCondLst>
                              <p:cond delay="0"/>
                            </p:stCondLst>
                            <p:childTnLst>
                              <p:par>
                                <p:cTn id="216" presetID="45" presetClass="entr" presetSubtype="0" fill="hold" grpId="0" nodeType="clickEffect">
                                  <p:stCondLst>
                                    <p:cond delay="0"/>
                                  </p:stCondLst>
                                  <p:childTnLst>
                                    <p:set>
                                      <p:cBhvr>
                                        <p:cTn id="217" dur="1" fill="hold">
                                          <p:stCondLst>
                                            <p:cond delay="0"/>
                                          </p:stCondLst>
                                        </p:cTn>
                                        <p:tgtEl>
                                          <p:spTgt spid="62"/>
                                        </p:tgtEl>
                                        <p:attrNameLst>
                                          <p:attrName>style.visibility</p:attrName>
                                        </p:attrNameLst>
                                      </p:cBhvr>
                                      <p:to>
                                        <p:strVal val="visible"/>
                                      </p:to>
                                    </p:set>
                                    <p:animEffect transition="in" filter="fade">
                                      <p:cBhvr>
                                        <p:cTn id="218" dur="2000"/>
                                        <p:tgtEl>
                                          <p:spTgt spid="62"/>
                                        </p:tgtEl>
                                      </p:cBhvr>
                                    </p:animEffect>
                                    <p:anim calcmode="lin" valueType="num">
                                      <p:cBhvr>
                                        <p:cTn id="219" dur="2000" fill="hold"/>
                                        <p:tgtEl>
                                          <p:spTgt spid="62"/>
                                        </p:tgtEl>
                                        <p:attrNameLst>
                                          <p:attrName>ppt_w</p:attrName>
                                        </p:attrNameLst>
                                      </p:cBhvr>
                                      <p:tavLst>
                                        <p:tav tm="0" fmla="#ppt_w*sin(2.5*pi*$)">
                                          <p:val>
                                            <p:fltVal val="0"/>
                                          </p:val>
                                        </p:tav>
                                        <p:tav tm="100000">
                                          <p:val>
                                            <p:fltVal val="1"/>
                                          </p:val>
                                        </p:tav>
                                      </p:tavLst>
                                    </p:anim>
                                    <p:anim calcmode="lin" valueType="num">
                                      <p:cBhvr>
                                        <p:cTn id="220" dur="2000" fill="hold"/>
                                        <p:tgtEl>
                                          <p:spTgt spid="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P spid="10" grpId="0"/>
      <p:bldP spid="21" grpId="0"/>
      <p:bldP spid="23" grpId="0"/>
      <p:bldP spid="29" grpId="0"/>
      <p:bldP spid="30" grpId="0"/>
      <p:bldP spid="31" grpId="0"/>
      <p:bldP spid="32" grpId="0"/>
      <p:bldP spid="34" grpId="0"/>
      <p:bldP spid="36" grpId="0"/>
      <p:bldP spid="42" grpId="0"/>
      <p:bldP spid="44" grpId="0"/>
      <p:bldP spid="56" grpId="0"/>
      <p:bldP spid="60" grpId="0"/>
      <p:bldP spid="62" grpId="0"/>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1E1C40-F31E-46C7-B508-E9A6E951BFA4}"/>
              </a:ext>
            </a:extLst>
          </p:cNvPr>
          <p:cNvSpPr txBox="1"/>
          <p:nvPr/>
        </p:nvSpPr>
        <p:spPr>
          <a:xfrm>
            <a:off x="-68803" y="196178"/>
            <a:ext cx="12479785" cy="523220"/>
          </a:xfrm>
          <a:prstGeom prst="rect">
            <a:avLst/>
          </a:prstGeom>
          <a:noFill/>
        </p:spPr>
        <p:txBody>
          <a:bodyPr wrap="square">
            <a:spAutoFit/>
          </a:bodyPr>
          <a:lstStyle/>
          <a:p>
            <a:r>
              <a:rPr lang="en-IN" sz="2800" dirty="0">
                <a:solidFill>
                  <a:srgbClr val="7030A0"/>
                </a:solidFill>
                <a:latin typeface="Algerian" panose="04020705040A02060702" pitchFamily="82" charset="0"/>
              </a:rPr>
              <a:t>3.Lines inclined to one plane, parallel to another plane</a:t>
            </a:r>
          </a:p>
        </p:txBody>
      </p:sp>
      <p:sp>
        <p:nvSpPr>
          <p:cNvPr id="4" name="Rectangle: Rounded Corners 3">
            <a:extLst>
              <a:ext uri="{FF2B5EF4-FFF2-40B4-BE49-F238E27FC236}">
                <a16:creationId xmlns:a16="http://schemas.microsoft.com/office/drawing/2014/main" id="{66FDBE7B-B736-4DC3-A868-D05C0FF35285}"/>
              </a:ext>
            </a:extLst>
          </p:cNvPr>
          <p:cNvSpPr/>
          <p:nvPr/>
        </p:nvSpPr>
        <p:spPr>
          <a:xfrm>
            <a:off x="412811" y="1314202"/>
            <a:ext cx="11171069" cy="79659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66836C0-FA2A-4629-9620-3518FE0BBF17}"/>
              </a:ext>
            </a:extLst>
          </p:cNvPr>
          <p:cNvSpPr txBox="1"/>
          <p:nvPr/>
        </p:nvSpPr>
        <p:spPr>
          <a:xfrm>
            <a:off x="257453" y="796316"/>
            <a:ext cx="6303146" cy="461665"/>
          </a:xfrm>
          <a:prstGeom prst="rect">
            <a:avLst/>
          </a:prstGeom>
          <a:noFill/>
        </p:spPr>
        <p:txBody>
          <a:bodyPr wrap="square">
            <a:spAutoFit/>
          </a:bodyPr>
          <a:lstStyle/>
          <a:p>
            <a:r>
              <a:rPr lang="en-IN" sz="2400" dirty="0"/>
              <a:t>a) Inclined </a:t>
            </a:r>
            <a:r>
              <a:rPr lang="en-US" sz="2400" dirty="0"/>
              <a:t>to HP, Parallel to VP:</a:t>
            </a:r>
            <a:endParaRPr lang="en-IN" sz="2400" dirty="0"/>
          </a:p>
        </p:txBody>
      </p:sp>
      <p:sp>
        <p:nvSpPr>
          <p:cNvPr id="7" name="TextBox 6">
            <a:extLst>
              <a:ext uri="{FF2B5EF4-FFF2-40B4-BE49-F238E27FC236}">
                <a16:creationId xmlns:a16="http://schemas.microsoft.com/office/drawing/2014/main" id="{3F78E169-F018-4D4B-BAB3-B1610667A7FC}"/>
              </a:ext>
            </a:extLst>
          </p:cNvPr>
          <p:cNvSpPr txBox="1"/>
          <p:nvPr/>
        </p:nvSpPr>
        <p:spPr>
          <a:xfrm>
            <a:off x="430196" y="1389334"/>
            <a:ext cx="11481786" cy="646331"/>
          </a:xfrm>
          <a:prstGeom prst="rect">
            <a:avLst/>
          </a:prstGeom>
          <a:noFill/>
        </p:spPr>
        <p:txBody>
          <a:bodyPr wrap="square" rtlCol="0">
            <a:spAutoFit/>
          </a:bodyPr>
          <a:lstStyle/>
          <a:p>
            <a:r>
              <a:rPr lang="en-US" dirty="0"/>
              <a:t>A line PQ 50mm long has its end P 30mm above HP and 25mm in front of VP. The line is kept inclined at 40˚ to HP and </a:t>
            </a:r>
          </a:p>
          <a:p>
            <a:r>
              <a:rPr lang="en-US" dirty="0"/>
              <a:t>parallel to VP. Draw its projections.</a:t>
            </a:r>
            <a:endParaRPr lang="en-IN" dirty="0"/>
          </a:p>
        </p:txBody>
      </p:sp>
      <p:cxnSp>
        <p:nvCxnSpPr>
          <p:cNvPr id="8" name="Straight Connector 7">
            <a:extLst>
              <a:ext uri="{FF2B5EF4-FFF2-40B4-BE49-F238E27FC236}">
                <a16:creationId xmlns:a16="http://schemas.microsoft.com/office/drawing/2014/main" id="{C3B1B82A-28C8-4741-87C2-6DEA1A060831}"/>
              </a:ext>
            </a:extLst>
          </p:cNvPr>
          <p:cNvCxnSpPr/>
          <p:nvPr/>
        </p:nvCxnSpPr>
        <p:spPr>
          <a:xfrm>
            <a:off x="1324252" y="4461028"/>
            <a:ext cx="9543495"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76D307C8-2B8F-4A5E-8D89-D6DFAA3BC606}"/>
              </a:ext>
            </a:extLst>
          </p:cNvPr>
          <p:cNvSpPr txBox="1"/>
          <p:nvPr/>
        </p:nvSpPr>
        <p:spPr>
          <a:xfrm>
            <a:off x="701336" y="4267485"/>
            <a:ext cx="346229" cy="369332"/>
          </a:xfrm>
          <a:prstGeom prst="rect">
            <a:avLst/>
          </a:prstGeom>
          <a:noFill/>
        </p:spPr>
        <p:txBody>
          <a:bodyPr wrap="square">
            <a:spAutoFit/>
          </a:bodyPr>
          <a:lstStyle/>
          <a:p>
            <a:r>
              <a:rPr lang="en-IN" dirty="0"/>
              <a:t>X</a:t>
            </a:r>
          </a:p>
        </p:txBody>
      </p:sp>
      <p:sp>
        <p:nvSpPr>
          <p:cNvPr id="12" name="TextBox 11">
            <a:extLst>
              <a:ext uri="{FF2B5EF4-FFF2-40B4-BE49-F238E27FC236}">
                <a16:creationId xmlns:a16="http://schemas.microsoft.com/office/drawing/2014/main" id="{62081C81-0A49-4443-8B20-666879C370FA}"/>
              </a:ext>
            </a:extLst>
          </p:cNvPr>
          <p:cNvSpPr txBox="1"/>
          <p:nvPr/>
        </p:nvSpPr>
        <p:spPr>
          <a:xfrm>
            <a:off x="11135557" y="4267485"/>
            <a:ext cx="355107" cy="369332"/>
          </a:xfrm>
          <a:prstGeom prst="rect">
            <a:avLst/>
          </a:prstGeom>
          <a:noFill/>
        </p:spPr>
        <p:txBody>
          <a:bodyPr wrap="square">
            <a:spAutoFit/>
          </a:bodyPr>
          <a:lstStyle/>
          <a:p>
            <a:r>
              <a:rPr lang="en-IN" dirty="0"/>
              <a:t>Y</a:t>
            </a:r>
          </a:p>
        </p:txBody>
      </p:sp>
      <p:cxnSp>
        <p:nvCxnSpPr>
          <p:cNvPr id="13" name="Straight Connector 12">
            <a:extLst>
              <a:ext uri="{FF2B5EF4-FFF2-40B4-BE49-F238E27FC236}">
                <a16:creationId xmlns:a16="http://schemas.microsoft.com/office/drawing/2014/main" id="{C86ED7C1-0E69-427A-BDEA-2519E477B5FE}"/>
              </a:ext>
            </a:extLst>
          </p:cNvPr>
          <p:cNvCxnSpPr>
            <a:cxnSpLocks/>
          </p:cNvCxnSpPr>
          <p:nvPr/>
        </p:nvCxnSpPr>
        <p:spPr>
          <a:xfrm>
            <a:off x="2210539" y="3282064"/>
            <a:ext cx="0" cy="1970842"/>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04D26C52-39C7-46A5-834F-3D310B5AF06A}"/>
              </a:ext>
            </a:extLst>
          </p:cNvPr>
          <p:cNvCxnSpPr>
            <a:cxnSpLocks/>
          </p:cNvCxnSpPr>
          <p:nvPr/>
        </p:nvCxnSpPr>
        <p:spPr>
          <a:xfrm flipH="1">
            <a:off x="1713389" y="3282064"/>
            <a:ext cx="49715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AD6F78D-ACB9-41C6-9D4D-BF279B0A2A38}"/>
              </a:ext>
            </a:extLst>
          </p:cNvPr>
          <p:cNvCxnSpPr>
            <a:cxnSpLocks/>
          </p:cNvCxnSpPr>
          <p:nvPr/>
        </p:nvCxnSpPr>
        <p:spPr>
          <a:xfrm flipH="1">
            <a:off x="1713389" y="5252906"/>
            <a:ext cx="49715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B3EE3EB-BA28-4C89-BB41-E314830C066D}"/>
              </a:ext>
            </a:extLst>
          </p:cNvPr>
          <p:cNvCxnSpPr>
            <a:cxnSpLocks/>
          </p:cNvCxnSpPr>
          <p:nvPr/>
        </p:nvCxnSpPr>
        <p:spPr>
          <a:xfrm flipV="1">
            <a:off x="1713389" y="3285512"/>
            <a:ext cx="0" cy="11755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D42411E-69E3-436C-BFE6-21DFDD59544B}"/>
              </a:ext>
            </a:extLst>
          </p:cNvPr>
          <p:cNvCxnSpPr>
            <a:cxnSpLocks/>
          </p:cNvCxnSpPr>
          <p:nvPr/>
        </p:nvCxnSpPr>
        <p:spPr>
          <a:xfrm flipV="1">
            <a:off x="1713389" y="4461028"/>
            <a:ext cx="0" cy="7918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73BF6A1-5D4C-4BFC-B111-C329451B2AC1}"/>
              </a:ext>
            </a:extLst>
          </p:cNvPr>
          <p:cNvSpPr txBox="1"/>
          <p:nvPr/>
        </p:nvSpPr>
        <p:spPr>
          <a:xfrm>
            <a:off x="2077372" y="3115153"/>
            <a:ext cx="284086"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sp>
        <p:nvSpPr>
          <p:cNvPr id="24" name="TextBox 23">
            <a:extLst>
              <a:ext uri="{FF2B5EF4-FFF2-40B4-BE49-F238E27FC236}">
                <a16:creationId xmlns:a16="http://schemas.microsoft.com/office/drawing/2014/main" id="{FA6E74F4-B2D3-4731-A594-8FD41AB8150D}"/>
              </a:ext>
            </a:extLst>
          </p:cNvPr>
          <p:cNvSpPr txBox="1"/>
          <p:nvPr/>
        </p:nvSpPr>
        <p:spPr>
          <a:xfrm>
            <a:off x="2077374" y="5077036"/>
            <a:ext cx="284084"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27" name="Straight Connector 26">
            <a:extLst>
              <a:ext uri="{FF2B5EF4-FFF2-40B4-BE49-F238E27FC236}">
                <a16:creationId xmlns:a16="http://schemas.microsoft.com/office/drawing/2014/main" id="{0F01720A-A856-45E6-A8C8-3488028CC8D2}"/>
              </a:ext>
            </a:extLst>
          </p:cNvPr>
          <p:cNvCxnSpPr>
            <a:cxnSpLocks/>
          </p:cNvCxnSpPr>
          <p:nvPr/>
        </p:nvCxnSpPr>
        <p:spPr>
          <a:xfrm>
            <a:off x="2198630" y="3282064"/>
            <a:ext cx="5974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C761AD-85EA-4761-86B1-386DCD26BB26}"/>
              </a:ext>
            </a:extLst>
          </p:cNvPr>
          <p:cNvCxnSpPr>
            <a:cxnSpLocks/>
          </p:cNvCxnSpPr>
          <p:nvPr/>
        </p:nvCxnSpPr>
        <p:spPr>
          <a:xfrm>
            <a:off x="2210539" y="5252906"/>
            <a:ext cx="5974673"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AD2892E-5F89-4174-8A67-EF280E5F6450}"/>
              </a:ext>
            </a:extLst>
          </p:cNvPr>
          <p:cNvSpPr txBox="1"/>
          <p:nvPr/>
        </p:nvSpPr>
        <p:spPr>
          <a:xfrm>
            <a:off x="10290699" y="3999363"/>
            <a:ext cx="577048" cy="923330"/>
          </a:xfrm>
          <a:prstGeom prst="rect">
            <a:avLst/>
          </a:prstGeom>
          <a:noFill/>
        </p:spPr>
        <p:txBody>
          <a:bodyPr wrap="square">
            <a:spAutoFit/>
          </a:bodyPr>
          <a:lstStyle/>
          <a:p>
            <a:r>
              <a:rPr lang="en-IN" dirty="0"/>
              <a:t>VP</a:t>
            </a:r>
          </a:p>
          <a:p>
            <a:endParaRPr lang="en-IN" dirty="0"/>
          </a:p>
          <a:p>
            <a:r>
              <a:rPr lang="en-IN" dirty="0"/>
              <a:t>HP</a:t>
            </a:r>
          </a:p>
        </p:txBody>
      </p:sp>
      <p:cxnSp>
        <p:nvCxnSpPr>
          <p:cNvPr id="32" name="Straight Connector 31">
            <a:extLst>
              <a:ext uri="{FF2B5EF4-FFF2-40B4-BE49-F238E27FC236}">
                <a16:creationId xmlns:a16="http://schemas.microsoft.com/office/drawing/2014/main" id="{6A4478A5-0C93-4EA1-A93A-59E1CA13825C}"/>
              </a:ext>
            </a:extLst>
          </p:cNvPr>
          <p:cNvCxnSpPr>
            <a:cxnSpLocks/>
          </p:cNvCxnSpPr>
          <p:nvPr/>
        </p:nvCxnSpPr>
        <p:spPr>
          <a:xfrm flipV="1">
            <a:off x="2219415" y="2185930"/>
            <a:ext cx="3876584" cy="1074282"/>
          </a:xfrm>
          <a:prstGeom prst="line">
            <a:avLst/>
          </a:prstGeom>
        </p:spPr>
        <p:style>
          <a:lnRef idx="1">
            <a:schemeClr val="accent1"/>
          </a:lnRef>
          <a:fillRef idx="0">
            <a:schemeClr val="accent1"/>
          </a:fillRef>
          <a:effectRef idx="0">
            <a:schemeClr val="accent1"/>
          </a:effectRef>
          <a:fontRef idx="minor">
            <a:schemeClr val="tx1"/>
          </a:fontRef>
        </p:style>
      </p:cxnSp>
      <p:sp>
        <p:nvSpPr>
          <p:cNvPr id="34" name="Arc 33">
            <a:extLst>
              <a:ext uri="{FF2B5EF4-FFF2-40B4-BE49-F238E27FC236}">
                <a16:creationId xmlns:a16="http://schemas.microsoft.com/office/drawing/2014/main" id="{2C971385-4FF4-4E23-8DF6-6CF997BEC980}"/>
              </a:ext>
            </a:extLst>
          </p:cNvPr>
          <p:cNvSpPr/>
          <p:nvPr/>
        </p:nvSpPr>
        <p:spPr>
          <a:xfrm>
            <a:off x="3104156" y="2895093"/>
            <a:ext cx="476504" cy="440119"/>
          </a:xfrm>
          <a:prstGeom prst="arc">
            <a:avLst>
              <a:gd name="adj1" fmla="val 18251933"/>
              <a:gd name="adj2" fmla="val 2874897"/>
            </a:avLst>
          </a:prstGeom>
          <a:solidFill>
            <a:schemeClr val="bg1"/>
          </a:solidFill>
          <a:ln w="38100">
            <a:solidFill>
              <a:srgbClr val="92D05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36" name="TextBox 35">
            <a:extLst>
              <a:ext uri="{FF2B5EF4-FFF2-40B4-BE49-F238E27FC236}">
                <a16:creationId xmlns:a16="http://schemas.microsoft.com/office/drawing/2014/main" id="{AB4D9117-1D10-49E4-BDF3-74EA9AFEC78C}"/>
              </a:ext>
            </a:extLst>
          </p:cNvPr>
          <p:cNvSpPr txBox="1"/>
          <p:nvPr/>
        </p:nvSpPr>
        <p:spPr>
          <a:xfrm rot="21318993">
            <a:off x="3635405" y="2933451"/>
            <a:ext cx="572612" cy="307777"/>
          </a:xfrm>
          <a:prstGeom prst="rect">
            <a:avLst/>
          </a:prstGeom>
          <a:noFill/>
        </p:spPr>
        <p:txBody>
          <a:bodyPr wrap="square" rtlCol="0">
            <a:spAutoFit/>
          </a:bodyPr>
          <a:lstStyle/>
          <a:p>
            <a:r>
              <a:rPr lang="en-US" sz="1400" b="1" dirty="0"/>
              <a:t>40˚</a:t>
            </a:r>
            <a:endParaRPr lang="en-IN" sz="1400" b="1" dirty="0"/>
          </a:p>
        </p:txBody>
      </p:sp>
      <p:sp>
        <p:nvSpPr>
          <p:cNvPr id="37" name="TextBox 36">
            <a:extLst>
              <a:ext uri="{FF2B5EF4-FFF2-40B4-BE49-F238E27FC236}">
                <a16:creationId xmlns:a16="http://schemas.microsoft.com/office/drawing/2014/main" id="{DD3AD3E2-DB40-4E83-8D03-6A332EC4EC7C}"/>
              </a:ext>
            </a:extLst>
          </p:cNvPr>
          <p:cNvSpPr txBox="1"/>
          <p:nvPr/>
        </p:nvSpPr>
        <p:spPr>
          <a:xfrm>
            <a:off x="2095131" y="2866566"/>
            <a:ext cx="408370" cy="369332"/>
          </a:xfrm>
          <a:prstGeom prst="rect">
            <a:avLst/>
          </a:prstGeom>
          <a:noFill/>
        </p:spPr>
        <p:txBody>
          <a:bodyPr wrap="square" rtlCol="0">
            <a:spAutoFit/>
          </a:bodyPr>
          <a:lstStyle/>
          <a:p>
            <a:r>
              <a:rPr lang="en-US" dirty="0"/>
              <a:t>p’</a:t>
            </a:r>
            <a:endParaRPr lang="en-IN" dirty="0"/>
          </a:p>
        </p:txBody>
      </p:sp>
      <p:sp>
        <p:nvSpPr>
          <p:cNvPr id="39" name="TextBox 38">
            <a:extLst>
              <a:ext uri="{FF2B5EF4-FFF2-40B4-BE49-F238E27FC236}">
                <a16:creationId xmlns:a16="http://schemas.microsoft.com/office/drawing/2014/main" id="{D6316F43-A844-417D-8754-10F42AB4AA15}"/>
              </a:ext>
            </a:extLst>
          </p:cNvPr>
          <p:cNvSpPr txBox="1"/>
          <p:nvPr/>
        </p:nvSpPr>
        <p:spPr>
          <a:xfrm>
            <a:off x="2056588" y="5299072"/>
            <a:ext cx="284085" cy="369332"/>
          </a:xfrm>
          <a:prstGeom prst="rect">
            <a:avLst/>
          </a:prstGeom>
          <a:noFill/>
        </p:spPr>
        <p:txBody>
          <a:bodyPr wrap="square">
            <a:spAutoFit/>
          </a:bodyPr>
          <a:lstStyle/>
          <a:p>
            <a:r>
              <a:rPr lang="en-US" dirty="0"/>
              <a:t>p</a:t>
            </a:r>
            <a:endParaRPr lang="en-IN" dirty="0"/>
          </a:p>
        </p:txBody>
      </p:sp>
      <p:sp>
        <p:nvSpPr>
          <p:cNvPr id="40" name="Arc 39">
            <a:extLst>
              <a:ext uri="{FF2B5EF4-FFF2-40B4-BE49-F238E27FC236}">
                <a16:creationId xmlns:a16="http://schemas.microsoft.com/office/drawing/2014/main" id="{3607C334-CFE0-4A1F-8155-0BF58DD638E4}"/>
              </a:ext>
            </a:extLst>
          </p:cNvPr>
          <p:cNvSpPr/>
          <p:nvPr/>
        </p:nvSpPr>
        <p:spPr>
          <a:xfrm>
            <a:off x="4270541" y="2481309"/>
            <a:ext cx="476504" cy="616170"/>
          </a:xfrm>
          <a:prstGeom prst="arc">
            <a:avLst>
              <a:gd name="adj1" fmla="val 16391842"/>
              <a:gd name="adj2" fmla="val 20844959"/>
            </a:avLst>
          </a:prstGeom>
          <a:ln w="28575">
            <a:solidFill>
              <a:srgbClr val="7030A0"/>
            </a:solidFill>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IN"/>
          </a:p>
        </p:txBody>
      </p:sp>
      <p:sp>
        <p:nvSpPr>
          <p:cNvPr id="42" name="TextBox 41">
            <a:extLst>
              <a:ext uri="{FF2B5EF4-FFF2-40B4-BE49-F238E27FC236}">
                <a16:creationId xmlns:a16="http://schemas.microsoft.com/office/drawing/2014/main" id="{F9AE892C-A96F-4400-A253-957B69A6656F}"/>
              </a:ext>
            </a:extLst>
          </p:cNvPr>
          <p:cNvSpPr txBox="1"/>
          <p:nvPr/>
        </p:nvSpPr>
        <p:spPr>
          <a:xfrm>
            <a:off x="4579814" y="2146281"/>
            <a:ext cx="476502" cy="369332"/>
          </a:xfrm>
          <a:prstGeom prst="rect">
            <a:avLst/>
          </a:prstGeom>
          <a:noFill/>
        </p:spPr>
        <p:txBody>
          <a:bodyPr wrap="square">
            <a:spAutoFit/>
          </a:bodyPr>
          <a:lstStyle/>
          <a:p>
            <a:r>
              <a:rPr lang="en-US" dirty="0"/>
              <a:t>q’</a:t>
            </a:r>
            <a:endParaRPr lang="en-IN" dirty="0"/>
          </a:p>
        </p:txBody>
      </p:sp>
      <p:cxnSp>
        <p:nvCxnSpPr>
          <p:cNvPr id="45" name="Straight Connector 44">
            <a:extLst>
              <a:ext uri="{FF2B5EF4-FFF2-40B4-BE49-F238E27FC236}">
                <a16:creationId xmlns:a16="http://schemas.microsoft.com/office/drawing/2014/main" id="{09352500-9E0C-4D7B-B040-C5AADEAC333E}"/>
              </a:ext>
            </a:extLst>
          </p:cNvPr>
          <p:cNvCxnSpPr>
            <a:cxnSpLocks/>
          </p:cNvCxnSpPr>
          <p:nvPr/>
        </p:nvCxnSpPr>
        <p:spPr>
          <a:xfrm flipH="1">
            <a:off x="2209609" y="2572463"/>
            <a:ext cx="2451168" cy="6851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1358E10-5D81-4B02-9905-0CB2B7D5ED83}"/>
              </a:ext>
            </a:extLst>
          </p:cNvPr>
          <p:cNvSpPr txBox="1"/>
          <p:nvPr/>
        </p:nvSpPr>
        <p:spPr>
          <a:xfrm>
            <a:off x="4542670" y="2395028"/>
            <a:ext cx="284082"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57" name="Straight Connector 56">
            <a:extLst>
              <a:ext uri="{FF2B5EF4-FFF2-40B4-BE49-F238E27FC236}">
                <a16:creationId xmlns:a16="http://schemas.microsoft.com/office/drawing/2014/main" id="{20027129-E598-49FF-909A-1A923431897C}"/>
              </a:ext>
            </a:extLst>
          </p:cNvPr>
          <p:cNvCxnSpPr>
            <a:cxnSpLocks/>
          </p:cNvCxnSpPr>
          <p:nvPr/>
        </p:nvCxnSpPr>
        <p:spPr>
          <a:xfrm flipH="1">
            <a:off x="4660778" y="2597347"/>
            <a:ext cx="11908" cy="3659765"/>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575118E-B9B6-42D6-8022-DEAD946C8B75}"/>
              </a:ext>
            </a:extLst>
          </p:cNvPr>
          <p:cNvSpPr txBox="1"/>
          <p:nvPr/>
        </p:nvSpPr>
        <p:spPr>
          <a:xfrm>
            <a:off x="4656826" y="5294094"/>
            <a:ext cx="322477" cy="369332"/>
          </a:xfrm>
          <a:prstGeom prst="rect">
            <a:avLst/>
          </a:prstGeom>
          <a:noFill/>
        </p:spPr>
        <p:txBody>
          <a:bodyPr wrap="square">
            <a:spAutoFit/>
          </a:bodyPr>
          <a:lstStyle/>
          <a:p>
            <a:r>
              <a:rPr lang="en-US" dirty="0"/>
              <a:t>q</a:t>
            </a:r>
            <a:endParaRPr lang="en-IN" dirty="0"/>
          </a:p>
        </p:txBody>
      </p:sp>
      <p:sp>
        <p:nvSpPr>
          <p:cNvPr id="60" name="TextBox 59">
            <a:extLst>
              <a:ext uri="{FF2B5EF4-FFF2-40B4-BE49-F238E27FC236}">
                <a16:creationId xmlns:a16="http://schemas.microsoft.com/office/drawing/2014/main" id="{EEFAFD5E-20F0-4E59-8D35-831CFBFBC0B7}"/>
              </a:ext>
            </a:extLst>
          </p:cNvPr>
          <p:cNvSpPr txBox="1"/>
          <p:nvPr/>
        </p:nvSpPr>
        <p:spPr>
          <a:xfrm>
            <a:off x="1210320" y="3669151"/>
            <a:ext cx="474957" cy="307777"/>
          </a:xfrm>
          <a:prstGeom prst="rect">
            <a:avLst/>
          </a:prstGeom>
          <a:noFill/>
        </p:spPr>
        <p:txBody>
          <a:bodyPr wrap="square" rtlCol="0">
            <a:spAutoFit/>
          </a:bodyPr>
          <a:lstStyle/>
          <a:p>
            <a:r>
              <a:rPr lang="en-US" sz="1400" b="1" dirty="0"/>
              <a:t>30</a:t>
            </a:r>
            <a:endParaRPr lang="en-IN" sz="1400" b="1" dirty="0"/>
          </a:p>
        </p:txBody>
      </p:sp>
      <p:sp>
        <p:nvSpPr>
          <p:cNvPr id="61" name="TextBox 60">
            <a:extLst>
              <a:ext uri="{FF2B5EF4-FFF2-40B4-BE49-F238E27FC236}">
                <a16:creationId xmlns:a16="http://schemas.microsoft.com/office/drawing/2014/main" id="{4EAF1DDE-56E3-4011-BA72-2984BA47A7C2}"/>
              </a:ext>
            </a:extLst>
          </p:cNvPr>
          <p:cNvSpPr txBox="1"/>
          <p:nvPr/>
        </p:nvSpPr>
        <p:spPr>
          <a:xfrm>
            <a:off x="1183548" y="4700780"/>
            <a:ext cx="455434" cy="307777"/>
          </a:xfrm>
          <a:prstGeom prst="rect">
            <a:avLst/>
          </a:prstGeom>
          <a:noFill/>
        </p:spPr>
        <p:txBody>
          <a:bodyPr wrap="square" rtlCol="0">
            <a:spAutoFit/>
          </a:bodyPr>
          <a:lstStyle/>
          <a:p>
            <a:r>
              <a:rPr lang="en-US" sz="1400" b="1" dirty="0"/>
              <a:t>25</a:t>
            </a:r>
            <a:endParaRPr lang="en-IN" sz="1400" b="1" dirty="0"/>
          </a:p>
        </p:txBody>
      </p:sp>
      <p:sp>
        <p:nvSpPr>
          <p:cNvPr id="62" name="TextBox 61">
            <a:extLst>
              <a:ext uri="{FF2B5EF4-FFF2-40B4-BE49-F238E27FC236}">
                <a16:creationId xmlns:a16="http://schemas.microsoft.com/office/drawing/2014/main" id="{32F3FFC0-6A9F-42B5-88C2-518F409A4461}"/>
              </a:ext>
            </a:extLst>
          </p:cNvPr>
          <p:cNvSpPr txBox="1"/>
          <p:nvPr/>
        </p:nvSpPr>
        <p:spPr>
          <a:xfrm>
            <a:off x="3202655" y="2481617"/>
            <a:ext cx="367408" cy="307777"/>
          </a:xfrm>
          <a:prstGeom prst="rect">
            <a:avLst/>
          </a:prstGeom>
          <a:noFill/>
        </p:spPr>
        <p:txBody>
          <a:bodyPr wrap="none" rtlCol="0">
            <a:spAutoFit/>
          </a:bodyPr>
          <a:lstStyle/>
          <a:p>
            <a:r>
              <a:rPr lang="en-US" sz="1400" b="1" dirty="0"/>
              <a:t>55</a:t>
            </a:r>
            <a:endParaRPr lang="en-IN" sz="1400" b="1" dirty="0"/>
          </a:p>
        </p:txBody>
      </p:sp>
      <p:sp>
        <p:nvSpPr>
          <p:cNvPr id="64" name="TextBox 63">
            <a:extLst>
              <a:ext uri="{FF2B5EF4-FFF2-40B4-BE49-F238E27FC236}">
                <a16:creationId xmlns:a16="http://schemas.microsoft.com/office/drawing/2014/main" id="{2CB8AFE8-61B4-4E55-BB18-1117CC82C63F}"/>
              </a:ext>
            </a:extLst>
          </p:cNvPr>
          <p:cNvSpPr txBox="1"/>
          <p:nvPr/>
        </p:nvSpPr>
        <p:spPr>
          <a:xfrm>
            <a:off x="4544026" y="5086345"/>
            <a:ext cx="359553" cy="369332"/>
          </a:xfrm>
          <a:prstGeom prst="rect">
            <a:avLst/>
          </a:prstGeom>
          <a:noFill/>
        </p:spPr>
        <p:txBody>
          <a:bodyPr wrap="square">
            <a:spAutoFit/>
          </a:bodyPr>
          <a:lstStyle/>
          <a:p>
            <a:pPr marL="285750" indent="-285750">
              <a:buFont typeface="Arial" panose="020B0604020202020204" pitchFamily="34" charset="0"/>
              <a:buChar char="•"/>
            </a:pPr>
            <a:r>
              <a:rPr lang="en-IN" dirty="0"/>
              <a:t> </a:t>
            </a:r>
          </a:p>
        </p:txBody>
      </p:sp>
      <p:cxnSp>
        <p:nvCxnSpPr>
          <p:cNvPr id="65" name="Straight Connector 64">
            <a:extLst>
              <a:ext uri="{FF2B5EF4-FFF2-40B4-BE49-F238E27FC236}">
                <a16:creationId xmlns:a16="http://schemas.microsoft.com/office/drawing/2014/main" id="{45DF8697-38AE-4120-9E54-6E08D96DF131}"/>
              </a:ext>
            </a:extLst>
          </p:cNvPr>
          <p:cNvCxnSpPr>
            <a:cxnSpLocks/>
          </p:cNvCxnSpPr>
          <p:nvPr/>
        </p:nvCxnSpPr>
        <p:spPr>
          <a:xfrm flipH="1" flipV="1">
            <a:off x="2195646" y="5248308"/>
            <a:ext cx="2495532" cy="94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6BD25B5C-0D30-4923-AE0F-F98D39B345E1}"/>
              </a:ext>
            </a:extLst>
          </p:cNvPr>
          <p:cNvSpPr/>
          <p:nvPr/>
        </p:nvSpPr>
        <p:spPr>
          <a:xfrm>
            <a:off x="136198" y="5768153"/>
            <a:ext cx="2024108" cy="94018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 </a:t>
            </a:r>
            <a:r>
              <a:rPr lang="en-US" dirty="0" err="1"/>
              <a:t>p’q</a:t>
            </a:r>
            <a:r>
              <a:rPr lang="en-US" dirty="0"/>
              <a:t>’ = Front view</a:t>
            </a:r>
          </a:p>
          <a:p>
            <a:pPr algn="ctr"/>
            <a:endParaRPr lang="en-IN" dirty="0"/>
          </a:p>
          <a:p>
            <a:pPr algn="ctr"/>
            <a:r>
              <a:rPr lang="en-IN" dirty="0" err="1"/>
              <a:t>Pq</a:t>
            </a:r>
            <a:r>
              <a:rPr lang="en-IN" dirty="0"/>
              <a:t> = Top view</a:t>
            </a:r>
          </a:p>
        </p:txBody>
      </p:sp>
      <p:sp>
        <p:nvSpPr>
          <p:cNvPr id="75" name="Speech Bubble: Oval 74">
            <a:extLst>
              <a:ext uri="{FF2B5EF4-FFF2-40B4-BE49-F238E27FC236}">
                <a16:creationId xmlns:a16="http://schemas.microsoft.com/office/drawing/2014/main" id="{0B120435-8C1D-4F66-A3CA-7EB0C2AB4CAC}"/>
              </a:ext>
            </a:extLst>
          </p:cNvPr>
          <p:cNvSpPr/>
          <p:nvPr/>
        </p:nvSpPr>
        <p:spPr>
          <a:xfrm>
            <a:off x="2357546" y="5499358"/>
            <a:ext cx="2098089" cy="1180030"/>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a:t>T L = 55mm</a:t>
            </a:r>
          </a:p>
          <a:p>
            <a:r>
              <a:rPr lang="en-IN"/>
              <a:t>HP = 30mm</a:t>
            </a:r>
          </a:p>
          <a:p>
            <a:r>
              <a:rPr lang="en-IN"/>
              <a:t>VP = 25mm</a:t>
            </a:r>
            <a:endParaRPr lang="en-IN" dirty="0"/>
          </a:p>
        </p:txBody>
      </p:sp>
      <p:sp>
        <p:nvSpPr>
          <p:cNvPr id="77" name="TextBox 76">
            <a:extLst>
              <a:ext uri="{FF2B5EF4-FFF2-40B4-BE49-F238E27FC236}">
                <a16:creationId xmlns:a16="http://schemas.microsoft.com/office/drawing/2014/main" id="{88215F84-5FB4-4823-82F2-ADC067C2E603}"/>
              </a:ext>
            </a:extLst>
          </p:cNvPr>
          <p:cNvSpPr txBox="1"/>
          <p:nvPr/>
        </p:nvSpPr>
        <p:spPr>
          <a:xfrm>
            <a:off x="8325295" y="3112361"/>
            <a:ext cx="1324328" cy="369332"/>
          </a:xfrm>
          <a:prstGeom prst="rect">
            <a:avLst/>
          </a:prstGeom>
          <a:noFill/>
        </p:spPr>
        <p:txBody>
          <a:bodyPr wrap="square">
            <a:spAutoFit/>
          </a:bodyPr>
          <a:lstStyle/>
          <a:p>
            <a:r>
              <a:rPr lang="en-IN" dirty="0"/>
              <a:t>Locus of p’</a:t>
            </a:r>
          </a:p>
        </p:txBody>
      </p:sp>
      <p:sp>
        <p:nvSpPr>
          <p:cNvPr id="79" name="TextBox 78">
            <a:extLst>
              <a:ext uri="{FF2B5EF4-FFF2-40B4-BE49-F238E27FC236}">
                <a16:creationId xmlns:a16="http://schemas.microsoft.com/office/drawing/2014/main" id="{EA9691A0-A2B6-467B-9345-69097AF320DD}"/>
              </a:ext>
            </a:extLst>
          </p:cNvPr>
          <p:cNvSpPr txBox="1"/>
          <p:nvPr/>
        </p:nvSpPr>
        <p:spPr>
          <a:xfrm>
            <a:off x="8288975" y="5085467"/>
            <a:ext cx="1207363" cy="369332"/>
          </a:xfrm>
          <a:prstGeom prst="rect">
            <a:avLst/>
          </a:prstGeom>
          <a:noFill/>
        </p:spPr>
        <p:txBody>
          <a:bodyPr wrap="square">
            <a:spAutoFit/>
          </a:bodyPr>
          <a:lstStyle/>
          <a:p>
            <a:r>
              <a:rPr lang="en-IN" dirty="0"/>
              <a:t>Locus of p</a:t>
            </a:r>
          </a:p>
        </p:txBody>
      </p:sp>
      <p:sp>
        <p:nvSpPr>
          <p:cNvPr id="81" name="TextBox 80">
            <a:extLst>
              <a:ext uri="{FF2B5EF4-FFF2-40B4-BE49-F238E27FC236}">
                <a16:creationId xmlns:a16="http://schemas.microsoft.com/office/drawing/2014/main" id="{049509EC-EF10-45DE-9CF3-1AADCEF6E259}"/>
              </a:ext>
            </a:extLst>
          </p:cNvPr>
          <p:cNvSpPr txBox="1"/>
          <p:nvPr/>
        </p:nvSpPr>
        <p:spPr>
          <a:xfrm>
            <a:off x="8458940" y="6424172"/>
            <a:ext cx="3069710" cy="369332"/>
          </a:xfrm>
          <a:prstGeom prst="rect">
            <a:avLst/>
          </a:prstGeom>
          <a:noFill/>
        </p:spPr>
        <p:txBody>
          <a:bodyPr wrap="square">
            <a:spAutoFit/>
          </a:bodyPr>
          <a:lstStyle/>
          <a:p>
            <a:r>
              <a:rPr lang="en-IN" dirty="0"/>
              <a:t>ALL DIMENSIONS ARE IN mm</a:t>
            </a:r>
          </a:p>
        </p:txBody>
      </p:sp>
    </p:spTree>
    <p:extLst>
      <p:ext uri="{BB962C8B-B14F-4D97-AF65-F5344CB8AC3E}">
        <p14:creationId xmlns:p14="http://schemas.microsoft.com/office/powerpoint/2010/main" val="1048113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nodeType="clickEffect">
                                  <p:stCondLst>
                                    <p:cond delay="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down)">
                                      <p:cBhvr>
                                        <p:cTn id="52" dur="580">
                                          <p:stCondLst>
                                            <p:cond delay="0"/>
                                          </p:stCondLst>
                                        </p:cTn>
                                        <p:tgtEl>
                                          <p:spTgt spid="22">
                                            <p:txEl>
                                              <p:pRg st="0" end="0"/>
                                            </p:txEl>
                                          </p:spTgt>
                                        </p:tgtEl>
                                      </p:cBhvr>
                                    </p:animEffect>
                                    <p:anim calcmode="lin" valueType="num">
                                      <p:cBhvr>
                                        <p:cTn id="53" dur="1822" tmFilter="0,0; 0.14,0.36; 0.43,0.73; 0.71,0.91; 1.0,1.0">
                                          <p:stCondLst>
                                            <p:cond delay="0"/>
                                          </p:stCondLst>
                                        </p:cTn>
                                        <p:tgtEl>
                                          <p:spTgt spid="22">
                                            <p:txEl>
                                              <p:pRg st="0" end="0"/>
                                            </p:txEl>
                                          </p:spTgt>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22">
                                            <p:txEl>
                                              <p:pRg st="0" end="0"/>
                                            </p:txEl>
                                          </p:spTgt>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22">
                                            <p:txEl>
                                              <p:pRg st="0" end="0"/>
                                            </p:txEl>
                                          </p:spTgt>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22">
                                            <p:txEl>
                                              <p:pRg st="0" end="0"/>
                                            </p:txEl>
                                          </p:spTgt>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22">
                                            <p:txEl>
                                              <p:pRg st="0" end="0"/>
                                            </p:txEl>
                                          </p:spTgt>
                                        </p:tgtEl>
                                        <p:attrNameLst>
                                          <p:attrName>ppt_y</p:attrName>
                                        </p:attrNameLst>
                                      </p:cBhvr>
                                      <p:tavLst>
                                        <p:tav tm="0" fmla="#ppt_y-sin(pi*$)/81">
                                          <p:val>
                                            <p:fltVal val="0"/>
                                          </p:val>
                                        </p:tav>
                                        <p:tav tm="100000">
                                          <p:val>
                                            <p:fltVal val="1"/>
                                          </p:val>
                                        </p:tav>
                                      </p:tavLst>
                                    </p:anim>
                                    <p:animScale>
                                      <p:cBhvr>
                                        <p:cTn id="58" dur="26">
                                          <p:stCondLst>
                                            <p:cond delay="650"/>
                                          </p:stCondLst>
                                        </p:cTn>
                                        <p:tgtEl>
                                          <p:spTgt spid="22">
                                            <p:txEl>
                                              <p:pRg st="0" end="0"/>
                                            </p:txEl>
                                          </p:spTgt>
                                        </p:tgtEl>
                                      </p:cBhvr>
                                      <p:to x="100000" y="60000"/>
                                    </p:animScale>
                                    <p:animScale>
                                      <p:cBhvr>
                                        <p:cTn id="59" dur="166" decel="50000">
                                          <p:stCondLst>
                                            <p:cond delay="676"/>
                                          </p:stCondLst>
                                        </p:cTn>
                                        <p:tgtEl>
                                          <p:spTgt spid="22">
                                            <p:txEl>
                                              <p:pRg st="0" end="0"/>
                                            </p:txEl>
                                          </p:spTgt>
                                        </p:tgtEl>
                                      </p:cBhvr>
                                      <p:to x="100000" y="100000"/>
                                    </p:animScale>
                                    <p:animScale>
                                      <p:cBhvr>
                                        <p:cTn id="60" dur="26">
                                          <p:stCondLst>
                                            <p:cond delay="1312"/>
                                          </p:stCondLst>
                                        </p:cTn>
                                        <p:tgtEl>
                                          <p:spTgt spid="22">
                                            <p:txEl>
                                              <p:pRg st="0" end="0"/>
                                            </p:txEl>
                                          </p:spTgt>
                                        </p:tgtEl>
                                      </p:cBhvr>
                                      <p:to x="100000" y="80000"/>
                                    </p:animScale>
                                    <p:animScale>
                                      <p:cBhvr>
                                        <p:cTn id="61" dur="166" decel="50000">
                                          <p:stCondLst>
                                            <p:cond delay="1338"/>
                                          </p:stCondLst>
                                        </p:cTn>
                                        <p:tgtEl>
                                          <p:spTgt spid="22">
                                            <p:txEl>
                                              <p:pRg st="0" end="0"/>
                                            </p:txEl>
                                          </p:spTgt>
                                        </p:tgtEl>
                                      </p:cBhvr>
                                      <p:to x="100000" y="100000"/>
                                    </p:animScale>
                                    <p:animScale>
                                      <p:cBhvr>
                                        <p:cTn id="62" dur="26">
                                          <p:stCondLst>
                                            <p:cond delay="1642"/>
                                          </p:stCondLst>
                                        </p:cTn>
                                        <p:tgtEl>
                                          <p:spTgt spid="22">
                                            <p:txEl>
                                              <p:pRg st="0" end="0"/>
                                            </p:txEl>
                                          </p:spTgt>
                                        </p:tgtEl>
                                      </p:cBhvr>
                                      <p:to x="100000" y="90000"/>
                                    </p:animScale>
                                    <p:animScale>
                                      <p:cBhvr>
                                        <p:cTn id="63" dur="166" decel="50000">
                                          <p:stCondLst>
                                            <p:cond delay="1668"/>
                                          </p:stCondLst>
                                        </p:cTn>
                                        <p:tgtEl>
                                          <p:spTgt spid="22">
                                            <p:txEl>
                                              <p:pRg st="0" end="0"/>
                                            </p:txEl>
                                          </p:spTgt>
                                        </p:tgtEl>
                                      </p:cBhvr>
                                      <p:to x="100000" y="100000"/>
                                    </p:animScale>
                                    <p:animScale>
                                      <p:cBhvr>
                                        <p:cTn id="64" dur="26">
                                          <p:stCondLst>
                                            <p:cond delay="1808"/>
                                          </p:stCondLst>
                                        </p:cTn>
                                        <p:tgtEl>
                                          <p:spTgt spid="22">
                                            <p:txEl>
                                              <p:pRg st="0" end="0"/>
                                            </p:txEl>
                                          </p:spTgt>
                                        </p:tgtEl>
                                      </p:cBhvr>
                                      <p:to x="100000" y="95000"/>
                                    </p:animScale>
                                    <p:animScale>
                                      <p:cBhvr>
                                        <p:cTn id="65" dur="166" decel="50000">
                                          <p:stCondLst>
                                            <p:cond delay="1834"/>
                                          </p:stCondLst>
                                        </p:cTn>
                                        <p:tgtEl>
                                          <p:spTgt spid="22">
                                            <p:txEl>
                                              <p:pRg st="0" end="0"/>
                                            </p:txEl>
                                          </p:spTgt>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nodeType="clickEffect">
                                  <p:stCondLst>
                                    <p:cond delay="0"/>
                                  </p:stCondLst>
                                  <p:childTnLst>
                                    <p:set>
                                      <p:cBhvr>
                                        <p:cTn id="69" dur="1" fill="hold">
                                          <p:stCondLst>
                                            <p:cond delay="0"/>
                                          </p:stCondLst>
                                        </p:cTn>
                                        <p:tgtEl>
                                          <p:spTgt spid="24">
                                            <p:txEl>
                                              <p:pRg st="0" end="0"/>
                                            </p:txEl>
                                          </p:spTgt>
                                        </p:tgtEl>
                                        <p:attrNameLst>
                                          <p:attrName>style.visibility</p:attrName>
                                        </p:attrNameLst>
                                      </p:cBhvr>
                                      <p:to>
                                        <p:strVal val="visible"/>
                                      </p:to>
                                    </p:set>
                                    <p:animEffect transition="in" filter="wipe(down)">
                                      <p:cBhvr>
                                        <p:cTn id="70" dur="580">
                                          <p:stCondLst>
                                            <p:cond delay="0"/>
                                          </p:stCondLst>
                                        </p:cTn>
                                        <p:tgtEl>
                                          <p:spTgt spid="24">
                                            <p:txEl>
                                              <p:pRg st="0" end="0"/>
                                            </p:txEl>
                                          </p:spTgt>
                                        </p:tgtEl>
                                      </p:cBhvr>
                                    </p:animEffect>
                                    <p:anim calcmode="lin" valueType="num">
                                      <p:cBhvr>
                                        <p:cTn id="71" dur="1822" tmFilter="0,0; 0.14,0.36; 0.43,0.73; 0.71,0.91; 1.0,1.0">
                                          <p:stCondLst>
                                            <p:cond delay="0"/>
                                          </p:stCondLst>
                                        </p:cTn>
                                        <p:tgtEl>
                                          <p:spTgt spid="24">
                                            <p:txEl>
                                              <p:pRg st="0" end="0"/>
                                            </p:txEl>
                                          </p:spTgt>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24">
                                            <p:txEl>
                                              <p:pRg st="0" end="0"/>
                                            </p:txEl>
                                          </p:spTgt>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24">
                                            <p:txEl>
                                              <p:pRg st="0" end="0"/>
                                            </p:txEl>
                                          </p:spTgt>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24">
                                            <p:txEl>
                                              <p:pRg st="0" end="0"/>
                                            </p:txEl>
                                          </p:spTgt>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24">
                                            <p:txEl>
                                              <p:pRg st="0" end="0"/>
                                            </p:txEl>
                                          </p:spTgt>
                                        </p:tgtEl>
                                        <p:attrNameLst>
                                          <p:attrName>ppt_y</p:attrName>
                                        </p:attrNameLst>
                                      </p:cBhvr>
                                      <p:tavLst>
                                        <p:tav tm="0" fmla="#ppt_y-sin(pi*$)/81">
                                          <p:val>
                                            <p:fltVal val="0"/>
                                          </p:val>
                                        </p:tav>
                                        <p:tav tm="100000">
                                          <p:val>
                                            <p:fltVal val="1"/>
                                          </p:val>
                                        </p:tav>
                                      </p:tavLst>
                                    </p:anim>
                                    <p:animScale>
                                      <p:cBhvr>
                                        <p:cTn id="76" dur="26">
                                          <p:stCondLst>
                                            <p:cond delay="650"/>
                                          </p:stCondLst>
                                        </p:cTn>
                                        <p:tgtEl>
                                          <p:spTgt spid="24">
                                            <p:txEl>
                                              <p:pRg st="0" end="0"/>
                                            </p:txEl>
                                          </p:spTgt>
                                        </p:tgtEl>
                                      </p:cBhvr>
                                      <p:to x="100000" y="60000"/>
                                    </p:animScale>
                                    <p:animScale>
                                      <p:cBhvr>
                                        <p:cTn id="77" dur="166" decel="50000">
                                          <p:stCondLst>
                                            <p:cond delay="676"/>
                                          </p:stCondLst>
                                        </p:cTn>
                                        <p:tgtEl>
                                          <p:spTgt spid="24">
                                            <p:txEl>
                                              <p:pRg st="0" end="0"/>
                                            </p:txEl>
                                          </p:spTgt>
                                        </p:tgtEl>
                                      </p:cBhvr>
                                      <p:to x="100000" y="100000"/>
                                    </p:animScale>
                                    <p:animScale>
                                      <p:cBhvr>
                                        <p:cTn id="78" dur="26">
                                          <p:stCondLst>
                                            <p:cond delay="1312"/>
                                          </p:stCondLst>
                                        </p:cTn>
                                        <p:tgtEl>
                                          <p:spTgt spid="24">
                                            <p:txEl>
                                              <p:pRg st="0" end="0"/>
                                            </p:txEl>
                                          </p:spTgt>
                                        </p:tgtEl>
                                      </p:cBhvr>
                                      <p:to x="100000" y="80000"/>
                                    </p:animScale>
                                    <p:animScale>
                                      <p:cBhvr>
                                        <p:cTn id="79" dur="166" decel="50000">
                                          <p:stCondLst>
                                            <p:cond delay="1338"/>
                                          </p:stCondLst>
                                        </p:cTn>
                                        <p:tgtEl>
                                          <p:spTgt spid="24">
                                            <p:txEl>
                                              <p:pRg st="0" end="0"/>
                                            </p:txEl>
                                          </p:spTgt>
                                        </p:tgtEl>
                                      </p:cBhvr>
                                      <p:to x="100000" y="100000"/>
                                    </p:animScale>
                                    <p:animScale>
                                      <p:cBhvr>
                                        <p:cTn id="80" dur="26">
                                          <p:stCondLst>
                                            <p:cond delay="1642"/>
                                          </p:stCondLst>
                                        </p:cTn>
                                        <p:tgtEl>
                                          <p:spTgt spid="24">
                                            <p:txEl>
                                              <p:pRg st="0" end="0"/>
                                            </p:txEl>
                                          </p:spTgt>
                                        </p:tgtEl>
                                      </p:cBhvr>
                                      <p:to x="100000" y="90000"/>
                                    </p:animScale>
                                    <p:animScale>
                                      <p:cBhvr>
                                        <p:cTn id="81" dur="166" decel="50000">
                                          <p:stCondLst>
                                            <p:cond delay="1668"/>
                                          </p:stCondLst>
                                        </p:cTn>
                                        <p:tgtEl>
                                          <p:spTgt spid="24">
                                            <p:txEl>
                                              <p:pRg st="0" end="0"/>
                                            </p:txEl>
                                          </p:spTgt>
                                        </p:tgtEl>
                                      </p:cBhvr>
                                      <p:to x="100000" y="100000"/>
                                    </p:animScale>
                                    <p:animScale>
                                      <p:cBhvr>
                                        <p:cTn id="82" dur="26">
                                          <p:stCondLst>
                                            <p:cond delay="1808"/>
                                          </p:stCondLst>
                                        </p:cTn>
                                        <p:tgtEl>
                                          <p:spTgt spid="24">
                                            <p:txEl>
                                              <p:pRg st="0" end="0"/>
                                            </p:txEl>
                                          </p:spTgt>
                                        </p:tgtEl>
                                      </p:cBhvr>
                                      <p:to x="100000" y="95000"/>
                                    </p:animScale>
                                    <p:animScale>
                                      <p:cBhvr>
                                        <p:cTn id="83" dur="166" decel="50000">
                                          <p:stCondLst>
                                            <p:cond delay="1834"/>
                                          </p:stCondLst>
                                        </p:cTn>
                                        <p:tgtEl>
                                          <p:spTgt spid="24">
                                            <p:txEl>
                                              <p:pRg st="0" end="0"/>
                                            </p:txEl>
                                          </p:spTgt>
                                        </p:tgtEl>
                                      </p:cBhvr>
                                      <p:to x="100000" y="100000"/>
                                    </p:animScale>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15"/>
                                        </p:tgtEl>
                                        <p:attrNameLst>
                                          <p:attrName>style.visibility</p:attrName>
                                        </p:attrNameLst>
                                      </p:cBhvr>
                                      <p:to>
                                        <p:strVal val="visible"/>
                                      </p:to>
                                    </p:set>
                                    <p:anim calcmode="lin" valueType="num">
                                      <p:cBhvr>
                                        <p:cTn id="98" dur="500" fill="hold"/>
                                        <p:tgtEl>
                                          <p:spTgt spid="15"/>
                                        </p:tgtEl>
                                        <p:attrNameLst>
                                          <p:attrName>ppt_w</p:attrName>
                                        </p:attrNameLst>
                                      </p:cBhvr>
                                      <p:tavLst>
                                        <p:tav tm="0">
                                          <p:val>
                                            <p:fltVal val="0"/>
                                          </p:val>
                                        </p:tav>
                                        <p:tav tm="100000">
                                          <p:val>
                                            <p:strVal val="#ppt_w"/>
                                          </p:val>
                                        </p:tav>
                                      </p:tavLst>
                                    </p:anim>
                                    <p:anim calcmode="lin" valueType="num">
                                      <p:cBhvr>
                                        <p:cTn id="99" dur="500" fill="hold"/>
                                        <p:tgtEl>
                                          <p:spTgt spid="15"/>
                                        </p:tgtEl>
                                        <p:attrNameLst>
                                          <p:attrName>ppt_h</p:attrName>
                                        </p:attrNameLst>
                                      </p:cBhvr>
                                      <p:tavLst>
                                        <p:tav tm="0">
                                          <p:val>
                                            <p:fltVal val="0"/>
                                          </p:val>
                                        </p:tav>
                                        <p:tav tm="100000">
                                          <p:val>
                                            <p:strVal val="#ppt_h"/>
                                          </p:val>
                                        </p:tav>
                                      </p:tavLst>
                                    </p:anim>
                                    <p:animEffect transition="in" filter="fade">
                                      <p:cBhvr>
                                        <p:cTn id="100" dur="500"/>
                                        <p:tgtEl>
                                          <p:spTgt spid="15"/>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nodeType="click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barn(inVertical)">
                                      <p:cBhvr>
                                        <p:cTn id="105" dur="500"/>
                                        <p:tgtEl>
                                          <p:spTgt spid="1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fade">
                                      <p:cBhvr>
                                        <p:cTn id="110" dur="500"/>
                                        <p:tgtEl>
                                          <p:spTgt spid="60"/>
                                        </p:tgtEl>
                                      </p:cBhvr>
                                    </p:animEffect>
                                  </p:childTnLst>
                                </p:cTn>
                              </p:par>
                            </p:childTnLst>
                          </p:cTn>
                        </p:par>
                      </p:childTnLst>
                    </p:cTn>
                  </p:par>
                  <p:par>
                    <p:cTn id="111" fill="hold">
                      <p:stCondLst>
                        <p:cond delay="indefinite"/>
                      </p:stCondLst>
                      <p:childTnLst>
                        <p:par>
                          <p:cTn id="112" fill="hold">
                            <p:stCondLst>
                              <p:cond delay="0"/>
                            </p:stCondLst>
                            <p:childTnLst>
                              <p:par>
                                <p:cTn id="113" presetID="53" presetClass="entr" presetSubtype="16" fill="hold" nodeType="clickEffect">
                                  <p:stCondLst>
                                    <p:cond delay="0"/>
                                  </p:stCondLst>
                                  <p:childTnLst>
                                    <p:set>
                                      <p:cBhvr>
                                        <p:cTn id="114" dur="1" fill="hold">
                                          <p:stCondLst>
                                            <p:cond delay="0"/>
                                          </p:stCondLst>
                                        </p:cTn>
                                        <p:tgtEl>
                                          <p:spTgt spid="16"/>
                                        </p:tgtEl>
                                        <p:attrNameLst>
                                          <p:attrName>style.visibility</p:attrName>
                                        </p:attrNameLst>
                                      </p:cBhvr>
                                      <p:to>
                                        <p:strVal val="visible"/>
                                      </p:to>
                                    </p:set>
                                    <p:anim calcmode="lin" valueType="num">
                                      <p:cBhvr>
                                        <p:cTn id="115" dur="500" fill="hold"/>
                                        <p:tgtEl>
                                          <p:spTgt spid="16"/>
                                        </p:tgtEl>
                                        <p:attrNameLst>
                                          <p:attrName>ppt_w</p:attrName>
                                        </p:attrNameLst>
                                      </p:cBhvr>
                                      <p:tavLst>
                                        <p:tav tm="0">
                                          <p:val>
                                            <p:fltVal val="0"/>
                                          </p:val>
                                        </p:tav>
                                        <p:tav tm="100000">
                                          <p:val>
                                            <p:strVal val="#ppt_w"/>
                                          </p:val>
                                        </p:tav>
                                      </p:tavLst>
                                    </p:anim>
                                    <p:anim calcmode="lin" valueType="num">
                                      <p:cBhvr>
                                        <p:cTn id="116" dur="500" fill="hold"/>
                                        <p:tgtEl>
                                          <p:spTgt spid="16"/>
                                        </p:tgtEl>
                                        <p:attrNameLst>
                                          <p:attrName>ppt_h</p:attrName>
                                        </p:attrNameLst>
                                      </p:cBhvr>
                                      <p:tavLst>
                                        <p:tav tm="0">
                                          <p:val>
                                            <p:fltVal val="0"/>
                                          </p:val>
                                        </p:tav>
                                        <p:tav tm="100000">
                                          <p:val>
                                            <p:strVal val="#ppt_h"/>
                                          </p:val>
                                        </p:tav>
                                      </p:tavLst>
                                    </p:anim>
                                    <p:animEffect transition="in" filter="fade">
                                      <p:cBhvr>
                                        <p:cTn id="117" dur="500"/>
                                        <p:tgtEl>
                                          <p:spTgt spid="16"/>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nodeType="clickEffect">
                                  <p:stCondLst>
                                    <p:cond delay="0"/>
                                  </p:stCondLst>
                                  <p:childTnLst>
                                    <p:set>
                                      <p:cBhvr>
                                        <p:cTn id="121" dur="1" fill="hold">
                                          <p:stCondLst>
                                            <p:cond delay="0"/>
                                          </p:stCondLst>
                                        </p:cTn>
                                        <p:tgtEl>
                                          <p:spTgt spid="19"/>
                                        </p:tgtEl>
                                        <p:attrNameLst>
                                          <p:attrName>style.visibility</p:attrName>
                                        </p:attrNameLst>
                                      </p:cBhvr>
                                      <p:to>
                                        <p:strVal val="visible"/>
                                      </p:to>
                                    </p:set>
                                    <p:animEffect transition="in" filter="barn(inVertical)">
                                      <p:cBhvr>
                                        <p:cTn id="122" dur="500"/>
                                        <p:tgtEl>
                                          <p:spTgt spid="1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fad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wipe(down)">
                                      <p:cBhvr>
                                        <p:cTn id="132" dur="500"/>
                                        <p:tgtEl>
                                          <p:spTgt spid="2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7"/>
                                        </p:tgtEl>
                                        <p:attrNameLst>
                                          <p:attrName>style.visibility</p:attrName>
                                        </p:attrNameLst>
                                      </p:cBhvr>
                                      <p:to>
                                        <p:strVal val="visible"/>
                                      </p:to>
                                    </p:set>
                                    <p:animEffect transition="in" filter="fade">
                                      <p:cBhvr>
                                        <p:cTn id="137" dur="500"/>
                                        <p:tgtEl>
                                          <p:spTgt spid="77"/>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animEffect transition="in" filter="wipe(down)">
                                      <p:cBhvr>
                                        <p:cTn id="142" dur="500"/>
                                        <p:tgtEl>
                                          <p:spTgt spid="28"/>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79"/>
                                        </p:tgtEl>
                                        <p:attrNameLst>
                                          <p:attrName>style.visibility</p:attrName>
                                        </p:attrNameLst>
                                      </p:cBhvr>
                                      <p:to>
                                        <p:strVal val="visible"/>
                                      </p:to>
                                    </p:set>
                                    <p:animEffect transition="in" filter="fade">
                                      <p:cBhvr>
                                        <p:cTn id="147" dur="500"/>
                                        <p:tgtEl>
                                          <p:spTgt spid="79"/>
                                        </p:tgtEl>
                                      </p:cBhvr>
                                    </p:animEffect>
                                  </p:childTnLst>
                                </p:cTn>
                              </p:par>
                            </p:childTnLst>
                          </p:cTn>
                        </p:par>
                      </p:childTnLst>
                    </p:cTn>
                  </p:par>
                  <p:par>
                    <p:cTn id="148" fill="hold">
                      <p:stCondLst>
                        <p:cond delay="indefinite"/>
                      </p:stCondLst>
                      <p:childTnLst>
                        <p:par>
                          <p:cTn id="149" fill="hold">
                            <p:stCondLst>
                              <p:cond delay="0"/>
                            </p:stCondLst>
                            <p:childTnLst>
                              <p:par>
                                <p:cTn id="150" presetID="16" presetClass="entr" presetSubtype="21" fill="hold" nodeType="clickEffect">
                                  <p:stCondLst>
                                    <p:cond delay="0"/>
                                  </p:stCondLst>
                                  <p:childTnLst>
                                    <p:set>
                                      <p:cBhvr>
                                        <p:cTn id="151" dur="1" fill="hold">
                                          <p:stCondLst>
                                            <p:cond delay="0"/>
                                          </p:stCondLst>
                                        </p:cTn>
                                        <p:tgtEl>
                                          <p:spTgt spid="32"/>
                                        </p:tgtEl>
                                        <p:attrNameLst>
                                          <p:attrName>style.visibility</p:attrName>
                                        </p:attrNameLst>
                                      </p:cBhvr>
                                      <p:to>
                                        <p:strVal val="visible"/>
                                      </p:to>
                                    </p:set>
                                    <p:animEffect transition="in" filter="barn(inVertical)">
                                      <p:cBhvr>
                                        <p:cTn id="152" dur="500"/>
                                        <p:tgtEl>
                                          <p:spTgt spid="32"/>
                                        </p:tgtEl>
                                      </p:cBhvr>
                                    </p:animEffect>
                                  </p:childTnLst>
                                </p:cTn>
                              </p:par>
                            </p:childTnLst>
                          </p:cTn>
                        </p:par>
                      </p:childTnLst>
                    </p:cTn>
                  </p:par>
                  <p:par>
                    <p:cTn id="153" fill="hold">
                      <p:stCondLst>
                        <p:cond delay="indefinite"/>
                      </p:stCondLst>
                      <p:childTnLst>
                        <p:par>
                          <p:cTn id="154" fill="hold">
                            <p:stCondLst>
                              <p:cond delay="0"/>
                            </p:stCondLst>
                            <p:childTnLst>
                              <p:par>
                                <p:cTn id="155" presetID="21" presetClass="entr" presetSubtype="1" fill="hold" grpId="0" nodeType="click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wheel(1)">
                                      <p:cBhvr>
                                        <p:cTn id="157" dur="2000"/>
                                        <p:tgtEl>
                                          <p:spTgt spid="34"/>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36"/>
                                        </p:tgtEl>
                                        <p:attrNameLst>
                                          <p:attrName>style.visibility</p:attrName>
                                        </p:attrNameLst>
                                      </p:cBhvr>
                                      <p:to>
                                        <p:strVal val="visible"/>
                                      </p:to>
                                    </p:set>
                                    <p:animEffect transition="in" filter="fade">
                                      <p:cBhvr>
                                        <p:cTn id="162" dur="500"/>
                                        <p:tgtEl>
                                          <p:spTgt spid="36"/>
                                        </p:tgtEl>
                                      </p:cBhvr>
                                    </p:animEffect>
                                  </p:childTnLst>
                                </p:cTn>
                              </p:par>
                            </p:childTnLst>
                          </p:cTn>
                        </p:par>
                      </p:childTnLst>
                    </p:cTn>
                  </p:par>
                  <p:par>
                    <p:cTn id="163" fill="hold">
                      <p:stCondLst>
                        <p:cond delay="indefinite"/>
                      </p:stCondLst>
                      <p:childTnLst>
                        <p:par>
                          <p:cTn id="164" fill="hold">
                            <p:stCondLst>
                              <p:cond delay="0"/>
                            </p:stCondLst>
                            <p:childTnLst>
                              <p:par>
                                <p:cTn id="165" presetID="31" presetClass="entr" presetSubtype="0" fill="hold" grpId="0" nodeType="clickEffect">
                                  <p:stCondLst>
                                    <p:cond delay="0"/>
                                  </p:stCondLst>
                                  <p:childTnLst>
                                    <p:set>
                                      <p:cBhvr>
                                        <p:cTn id="166" dur="1" fill="hold">
                                          <p:stCondLst>
                                            <p:cond delay="0"/>
                                          </p:stCondLst>
                                        </p:cTn>
                                        <p:tgtEl>
                                          <p:spTgt spid="40"/>
                                        </p:tgtEl>
                                        <p:attrNameLst>
                                          <p:attrName>style.visibility</p:attrName>
                                        </p:attrNameLst>
                                      </p:cBhvr>
                                      <p:to>
                                        <p:strVal val="visible"/>
                                      </p:to>
                                    </p:set>
                                    <p:anim calcmode="lin" valueType="num">
                                      <p:cBhvr>
                                        <p:cTn id="167" dur="1000" fill="hold"/>
                                        <p:tgtEl>
                                          <p:spTgt spid="40"/>
                                        </p:tgtEl>
                                        <p:attrNameLst>
                                          <p:attrName>ppt_w</p:attrName>
                                        </p:attrNameLst>
                                      </p:cBhvr>
                                      <p:tavLst>
                                        <p:tav tm="0">
                                          <p:val>
                                            <p:fltVal val="0"/>
                                          </p:val>
                                        </p:tav>
                                        <p:tav tm="100000">
                                          <p:val>
                                            <p:strVal val="#ppt_w"/>
                                          </p:val>
                                        </p:tav>
                                      </p:tavLst>
                                    </p:anim>
                                    <p:anim calcmode="lin" valueType="num">
                                      <p:cBhvr>
                                        <p:cTn id="168" dur="1000" fill="hold"/>
                                        <p:tgtEl>
                                          <p:spTgt spid="40"/>
                                        </p:tgtEl>
                                        <p:attrNameLst>
                                          <p:attrName>ppt_h</p:attrName>
                                        </p:attrNameLst>
                                      </p:cBhvr>
                                      <p:tavLst>
                                        <p:tav tm="0">
                                          <p:val>
                                            <p:fltVal val="0"/>
                                          </p:val>
                                        </p:tav>
                                        <p:tav tm="100000">
                                          <p:val>
                                            <p:strVal val="#ppt_h"/>
                                          </p:val>
                                        </p:tav>
                                      </p:tavLst>
                                    </p:anim>
                                    <p:anim calcmode="lin" valueType="num">
                                      <p:cBhvr>
                                        <p:cTn id="169" dur="1000" fill="hold"/>
                                        <p:tgtEl>
                                          <p:spTgt spid="40"/>
                                        </p:tgtEl>
                                        <p:attrNameLst>
                                          <p:attrName>style.rotation</p:attrName>
                                        </p:attrNameLst>
                                      </p:cBhvr>
                                      <p:tavLst>
                                        <p:tav tm="0">
                                          <p:val>
                                            <p:fltVal val="90"/>
                                          </p:val>
                                        </p:tav>
                                        <p:tav tm="100000">
                                          <p:val>
                                            <p:fltVal val="0"/>
                                          </p:val>
                                        </p:tav>
                                      </p:tavLst>
                                    </p:anim>
                                    <p:animEffect transition="in" filter="fade">
                                      <p:cBhvr>
                                        <p:cTn id="170" dur="1000"/>
                                        <p:tgtEl>
                                          <p:spTgt spid="40"/>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ntr" presetSubtype="0" fill="hold" grpId="0" nodeType="clickEffect">
                                  <p:stCondLst>
                                    <p:cond delay="0"/>
                                  </p:stCondLst>
                                  <p:childTnLst>
                                    <p:set>
                                      <p:cBhvr>
                                        <p:cTn id="174" dur="1" fill="hold">
                                          <p:stCondLst>
                                            <p:cond delay="0"/>
                                          </p:stCondLst>
                                        </p:cTn>
                                        <p:tgtEl>
                                          <p:spTgt spid="53"/>
                                        </p:tgtEl>
                                        <p:attrNameLst>
                                          <p:attrName>style.visibility</p:attrName>
                                        </p:attrNameLst>
                                      </p:cBhvr>
                                      <p:to>
                                        <p:strVal val="visible"/>
                                      </p:to>
                                    </p:set>
                                    <p:animEffect transition="in" filter="wipe(down)">
                                      <p:cBhvr>
                                        <p:cTn id="175" dur="580">
                                          <p:stCondLst>
                                            <p:cond delay="0"/>
                                          </p:stCondLst>
                                        </p:cTn>
                                        <p:tgtEl>
                                          <p:spTgt spid="53"/>
                                        </p:tgtEl>
                                      </p:cBhvr>
                                    </p:animEffect>
                                    <p:anim calcmode="lin" valueType="num">
                                      <p:cBhvr>
                                        <p:cTn id="176" dur="1822"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177" dur="664"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178" dur="664" tmFilter="0, 0; 0.125,0.2665; 0.25,0.4; 0.375,0.465; 0.5,0.5;  0.625,0.535; 0.75,0.6; 0.875,0.7335; 1,1">
                                          <p:stCondLst>
                                            <p:cond delay="664"/>
                                          </p:stCondLst>
                                        </p:cTn>
                                        <p:tgtEl>
                                          <p:spTgt spid="53"/>
                                        </p:tgtEl>
                                        <p:attrNameLst>
                                          <p:attrName>ppt_y</p:attrName>
                                        </p:attrNameLst>
                                      </p:cBhvr>
                                      <p:tavLst>
                                        <p:tav tm="0" fmla="#ppt_y-sin(pi*$)/9">
                                          <p:val>
                                            <p:fltVal val="0"/>
                                          </p:val>
                                        </p:tav>
                                        <p:tav tm="100000">
                                          <p:val>
                                            <p:fltVal val="1"/>
                                          </p:val>
                                        </p:tav>
                                      </p:tavLst>
                                    </p:anim>
                                    <p:anim calcmode="lin" valueType="num">
                                      <p:cBhvr>
                                        <p:cTn id="179" dur="332" tmFilter="0, 0; 0.125,0.2665; 0.25,0.4; 0.375,0.465; 0.5,0.5;  0.625,0.535; 0.75,0.6; 0.875,0.7335; 1,1">
                                          <p:stCondLst>
                                            <p:cond delay="1324"/>
                                          </p:stCondLst>
                                        </p:cTn>
                                        <p:tgtEl>
                                          <p:spTgt spid="53"/>
                                        </p:tgtEl>
                                        <p:attrNameLst>
                                          <p:attrName>ppt_y</p:attrName>
                                        </p:attrNameLst>
                                      </p:cBhvr>
                                      <p:tavLst>
                                        <p:tav tm="0" fmla="#ppt_y-sin(pi*$)/27">
                                          <p:val>
                                            <p:fltVal val="0"/>
                                          </p:val>
                                        </p:tav>
                                        <p:tav tm="100000">
                                          <p:val>
                                            <p:fltVal val="1"/>
                                          </p:val>
                                        </p:tav>
                                      </p:tavLst>
                                    </p:anim>
                                    <p:anim calcmode="lin" valueType="num">
                                      <p:cBhvr>
                                        <p:cTn id="180" dur="164" tmFilter="0, 0; 0.125,0.2665; 0.25,0.4; 0.375,0.465; 0.5,0.5;  0.625,0.535; 0.75,0.6; 0.875,0.7335; 1,1">
                                          <p:stCondLst>
                                            <p:cond delay="1656"/>
                                          </p:stCondLst>
                                        </p:cTn>
                                        <p:tgtEl>
                                          <p:spTgt spid="53"/>
                                        </p:tgtEl>
                                        <p:attrNameLst>
                                          <p:attrName>ppt_y</p:attrName>
                                        </p:attrNameLst>
                                      </p:cBhvr>
                                      <p:tavLst>
                                        <p:tav tm="0" fmla="#ppt_y-sin(pi*$)/81">
                                          <p:val>
                                            <p:fltVal val="0"/>
                                          </p:val>
                                        </p:tav>
                                        <p:tav tm="100000">
                                          <p:val>
                                            <p:fltVal val="1"/>
                                          </p:val>
                                        </p:tav>
                                      </p:tavLst>
                                    </p:anim>
                                    <p:animScale>
                                      <p:cBhvr>
                                        <p:cTn id="181" dur="26">
                                          <p:stCondLst>
                                            <p:cond delay="650"/>
                                          </p:stCondLst>
                                        </p:cTn>
                                        <p:tgtEl>
                                          <p:spTgt spid="53"/>
                                        </p:tgtEl>
                                      </p:cBhvr>
                                      <p:to x="100000" y="60000"/>
                                    </p:animScale>
                                    <p:animScale>
                                      <p:cBhvr>
                                        <p:cTn id="182" dur="166" decel="50000">
                                          <p:stCondLst>
                                            <p:cond delay="676"/>
                                          </p:stCondLst>
                                        </p:cTn>
                                        <p:tgtEl>
                                          <p:spTgt spid="53"/>
                                        </p:tgtEl>
                                      </p:cBhvr>
                                      <p:to x="100000" y="100000"/>
                                    </p:animScale>
                                    <p:animScale>
                                      <p:cBhvr>
                                        <p:cTn id="183" dur="26">
                                          <p:stCondLst>
                                            <p:cond delay="1312"/>
                                          </p:stCondLst>
                                        </p:cTn>
                                        <p:tgtEl>
                                          <p:spTgt spid="53"/>
                                        </p:tgtEl>
                                      </p:cBhvr>
                                      <p:to x="100000" y="80000"/>
                                    </p:animScale>
                                    <p:animScale>
                                      <p:cBhvr>
                                        <p:cTn id="184" dur="166" decel="50000">
                                          <p:stCondLst>
                                            <p:cond delay="1338"/>
                                          </p:stCondLst>
                                        </p:cTn>
                                        <p:tgtEl>
                                          <p:spTgt spid="53"/>
                                        </p:tgtEl>
                                      </p:cBhvr>
                                      <p:to x="100000" y="100000"/>
                                    </p:animScale>
                                    <p:animScale>
                                      <p:cBhvr>
                                        <p:cTn id="185" dur="26">
                                          <p:stCondLst>
                                            <p:cond delay="1642"/>
                                          </p:stCondLst>
                                        </p:cTn>
                                        <p:tgtEl>
                                          <p:spTgt spid="53"/>
                                        </p:tgtEl>
                                      </p:cBhvr>
                                      <p:to x="100000" y="90000"/>
                                    </p:animScale>
                                    <p:animScale>
                                      <p:cBhvr>
                                        <p:cTn id="186" dur="166" decel="50000">
                                          <p:stCondLst>
                                            <p:cond delay="1668"/>
                                          </p:stCondLst>
                                        </p:cTn>
                                        <p:tgtEl>
                                          <p:spTgt spid="53"/>
                                        </p:tgtEl>
                                      </p:cBhvr>
                                      <p:to x="100000" y="100000"/>
                                    </p:animScale>
                                    <p:animScale>
                                      <p:cBhvr>
                                        <p:cTn id="187" dur="26">
                                          <p:stCondLst>
                                            <p:cond delay="1808"/>
                                          </p:stCondLst>
                                        </p:cTn>
                                        <p:tgtEl>
                                          <p:spTgt spid="53"/>
                                        </p:tgtEl>
                                      </p:cBhvr>
                                      <p:to x="100000" y="95000"/>
                                    </p:animScale>
                                    <p:animScale>
                                      <p:cBhvr>
                                        <p:cTn id="188" dur="166" decel="50000">
                                          <p:stCondLst>
                                            <p:cond delay="1834"/>
                                          </p:stCondLst>
                                        </p:cTn>
                                        <p:tgtEl>
                                          <p:spTgt spid="53"/>
                                        </p:tgtEl>
                                      </p:cBhvr>
                                      <p:to x="100000" y="100000"/>
                                    </p:animScale>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42"/>
                                        </p:tgtEl>
                                        <p:attrNameLst>
                                          <p:attrName>style.visibility</p:attrName>
                                        </p:attrNameLst>
                                      </p:cBhvr>
                                      <p:to>
                                        <p:strVal val="visible"/>
                                      </p:to>
                                    </p:set>
                                    <p:animEffect transition="in" filter="fade">
                                      <p:cBhvr>
                                        <p:cTn id="193" dur="500"/>
                                        <p:tgtEl>
                                          <p:spTgt spid="42"/>
                                        </p:tgtEl>
                                      </p:cBhvr>
                                    </p:animEffect>
                                  </p:childTnLst>
                                </p:cTn>
                              </p:par>
                            </p:childTnLst>
                          </p:cTn>
                        </p:par>
                      </p:childTnLst>
                    </p:cTn>
                  </p:par>
                  <p:par>
                    <p:cTn id="194" fill="hold">
                      <p:stCondLst>
                        <p:cond delay="indefinite"/>
                      </p:stCondLst>
                      <p:childTnLst>
                        <p:par>
                          <p:cTn id="195" fill="hold">
                            <p:stCondLst>
                              <p:cond delay="0"/>
                            </p:stCondLst>
                            <p:childTnLst>
                              <p:par>
                                <p:cTn id="196" presetID="16" presetClass="entr" presetSubtype="21" fill="hold" nodeType="clickEffect">
                                  <p:stCondLst>
                                    <p:cond delay="0"/>
                                  </p:stCondLst>
                                  <p:childTnLst>
                                    <p:set>
                                      <p:cBhvr>
                                        <p:cTn id="197" dur="1" fill="hold">
                                          <p:stCondLst>
                                            <p:cond delay="0"/>
                                          </p:stCondLst>
                                        </p:cTn>
                                        <p:tgtEl>
                                          <p:spTgt spid="45"/>
                                        </p:tgtEl>
                                        <p:attrNameLst>
                                          <p:attrName>style.visibility</p:attrName>
                                        </p:attrNameLst>
                                      </p:cBhvr>
                                      <p:to>
                                        <p:strVal val="visible"/>
                                      </p:to>
                                    </p:set>
                                    <p:animEffect transition="in" filter="barn(inVertical)">
                                      <p:cBhvr>
                                        <p:cTn id="198" dur="500"/>
                                        <p:tgtEl>
                                          <p:spTgt spid="45"/>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62"/>
                                        </p:tgtEl>
                                        <p:attrNameLst>
                                          <p:attrName>style.visibility</p:attrName>
                                        </p:attrNameLst>
                                      </p:cBhvr>
                                      <p:to>
                                        <p:strVal val="visible"/>
                                      </p:to>
                                    </p:set>
                                    <p:animEffect transition="in" filter="fade">
                                      <p:cBhvr>
                                        <p:cTn id="203" dur="500"/>
                                        <p:tgtEl>
                                          <p:spTgt spid="62"/>
                                        </p:tgtEl>
                                      </p:cBhvr>
                                    </p:animEffect>
                                  </p:childTnLst>
                                </p:cTn>
                              </p:par>
                            </p:childTnLst>
                          </p:cTn>
                        </p:par>
                      </p:childTnLst>
                    </p:cTn>
                  </p:par>
                  <p:par>
                    <p:cTn id="204" fill="hold">
                      <p:stCondLst>
                        <p:cond delay="indefinite"/>
                      </p:stCondLst>
                      <p:childTnLst>
                        <p:par>
                          <p:cTn id="205" fill="hold">
                            <p:stCondLst>
                              <p:cond delay="0"/>
                            </p:stCondLst>
                            <p:childTnLst>
                              <p:par>
                                <p:cTn id="206" presetID="21" presetClass="entr" presetSubtype="1" fill="hold" nodeType="clickEffect">
                                  <p:stCondLst>
                                    <p:cond delay="0"/>
                                  </p:stCondLst>
                                  <p:childTnLst>
                                    <p:set>
                                      <p:cBhvr>
                                        <p:cTn id="207" dur="1" fill="hold">
                                          <p:stCondLst>
                                            <p:cond delay="0"/>
                                          </p:stCondLst>
                                        </p:cTn>
                                        <p:tgtEl>
                                          <p:spTgt spid="57"/>
                                        </p:tgtEl>
                                        <p:attrNameLst>
                                          <p:attrName>style.visibility</p:attrName>
                                        </p:attrNameLst>
                                      </p:cBhvr>
                                      <p:to>
                                        <p:strVal val="visible"/>
                                      </p:to>
                                    </p:set>
                                    <p:animEffect transition="in" filter="wheel(1)">
                                      <p:cBhvr>
                                        <p:cTn id="208" dur="1250"/>
                                        <p:tgtEl>
                                          <p:spTgt spid="57"/>
                                        </p:tgtEl>
                                      </p:cBhvr>
                                    </p:animEffect>
                                  </p:childTnLst>
                                </p:cTn>
                              </p:par>
                            </p:childTnLst>
                          </p:cTn>
                        </p:par>
                      </p:childTnLst>
                    </p:cTn>
                  </p:par>
                  <p:par>
                    <p:cTn id="209" fill="hold">
                      <p:stCondLst>
                        <p:cond delay="indefinite"/>
                      </p:stCondLst>
                      <p:childTnLst>
                        <p:par>
                          <p:cTn id="210" fill="hold">
                            <p:stCondLst>
                              <p:cond delay="0"/>
                            </p:stCondLst>
                            <p:childTnLst>
                              <p:par>
                                <p:cTn id="211" presetID="26" presetClass="entr" presetSubtype="0" fill="hold" grpId="0" nodeType="clickEffect">
                                  <p:stCondLst>
                                    <p:cond delay="0"/>
                                  </p:stCondLst>
                                  <p:childTnLst>
                                    <p:set>
                                      <p:cBhvr>
                                        <p:cTn id="212" dur="1" fill="hold">
                                          <p:stCondLst>
                                            <p:cond delay="0"/>
                                          </p:stCondLst>
                                        </p:cTn>
                                        <p:tgtEl>
                                          <p:spTgt spid="64"/>
                                        </p:tgtEl>
                                        <p:attrNameLst>
                                          <p:attrName>style.visibility</p:attrName>
                                        </p:attrNameLst>
                                      </p:cBhvr>
                                      <p:to>
                                        <p:strVal val="visible"/>
                                      </p:to>
                                    </p:set>
                                    <p:animEffect transition="in" filter="wipe(down)">
                                      <p:cBhvr>
                                        <p:cTn id="213" dur="580">
                                          <p:stCondLst>
                                            <p:cond delay="0"/>
                                          </p:stCondLst>
                                        </p:cTn>
                                        <p:tgtEl>
                                          <p:spTgt spid="64"/>
                                        </p:tgtEl>
                                      </p:cBhvr>
                                    </p:animEffect>
                                    <p:anim calcmode="lin" valueType="num">
                                      <p:cBhvr>
                                        <p:cTn id="214" dur="1822"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215" dur="664"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216" dur="664" tmFilter="0, 0; 0.125,0.2665; 0.25,0.4; 0.375,0.465; 0.5,0.5;  0.625,0.535; 0.75,0.6; 0.875,0.7335; 1,1">
                                          <p:stCondLst>
                                            <p:cond delay="664"/>
                                          </p:stCondLst>
                                        </p:cTn>
                                        <p:tgtEl>
                                          <p:spTgt spid="64"/>
                                        </p:tgtEl>
                                        <p:attrNameLst>
                                          <p:attrName>ppt_y</p:attrName>
                                        </p:attrNameLst>
                                      </p:cBhvr>
                                      <p:tavLst>
                                        <p:tav tm="0" fmla="#ppt_y-sin(pi*$)/9">
                                          <p:val>
                                            <p:fltVal val="0"/>
                                          </p:val>
                                        </p:tav>
                                        <p:tav tm="100000">
                                          <p:val>
                                            <p:fltVal val="1"/>
                                          </p:val>
                                        </p:tav>
                                      </p:tavLst>
                                    </p:anim>
                                    <p:anim calcmode="lin" valueType="num">
                                      <p:cBhvr>
                                        <p:cTn id="217" dur="332" tmFilter="0, 0; 0.125,0.2665; 0.25,0.4; 0.375,0.465; 0.5,0.5;  0.625,0.535; 0.75,0.6; 0.875,0.7335; 1,1">
                                          <p:stCondLst>
                                            <p:cond delay="1324"/>
                                          </p:stCondLst>
                                        </p:cTn>
                                        <p:tgtEl>
                                          <p:spTgt spid="64"/>
                                        </p:tgtEl>
                                        <p:attrNameLst>
                                          <p:attrName>ppt_y</p:attrName>
                                        </p:attrNameLst>
                                      </p:cBhvr>
                                      <p:tavLst>
                                        <p:tav tm="0" fmla="#ppt_y-sin(pi*$)/27">
                                          <p:val>
                                            <p:fltVal val="0"/>
                                          </p:val>
                                        </p:tav>
                                        <p:tav tm="100000">
                                          <p:val>
                                            <p:fltVal val="1"/>
                                          </p:val>
                                        </p:tav>
                                      </p:tavLst>
                                    </p:anim>
                                    <p:anim calcmode="lin" valueType="num">
                                      <p:cBhvr>
                                        <p:cTn id="218" dur="164" tmFilter="0, 0; 0.125,0.2665; 0.25,0.4; 0.375,0.465; 0.5,0.5;  0.625,0.535; 0.75,0.6; 0.875,0.7335; 1,1">
                                          <p:stCondLst>
                                            <p:cond delay="1656"/>
                                          </p:stCondLst>
                                        </p:cTn>
                                        <p:tgtEl>
                                          <p:spTgt spid="64"/>
                                        </p:tgtEl>
                                        <p:attrNameLst>
                                          <p:attrName>ppt_y</p:attrName>
                                        </p:attrNameLst>
                                      </p:cBhvr>
                                      <p:tavLst>
                                        <p:tav tm="0" fmla="#ppt_y-sin(pi*$)/81">
                                          <p:val>
                                            <p:fltVal val="0"/>
                                          </p:val>
                                        </p:tav>
                                        <p:tav tm="100000">
                                          <p:val>
                                            <p:fltVal val="1"/>
                                          </p:val>
                                        </p:tav>
                                      </p:tavLst>
                                    </p:anim>
                                    <p:animScale>
                                      <p:cBhvr>
                                        <p:cTn id="219" dur="26">
                                          <p:stCondLst>
                                            <p:cond delay="650"/>
                                          </p:stCondLst>
                                        </p:cTn>
                                        <p:tgtEl>
                                          <p:spTgt spid="64"/>
                                        </p:tgtEl>
                                      </p:cBhvr>
                                      <p:to x="100000" y="60000"/>
                                    </p:animScale>
                                    <p:animScale>
                                      <p:cBhvr>
                                        <p:cTn id="220" dur="166" decel="50000">
                                          <p:stCondLst>
                                            <p:cond delay="676"/>
                                          </p:stCondLst>
                                        </p:cTn>
                                        <p:tgtEl>
                                          <p:spTgt spid="64"/>
                                        </p:tgtEl>
                                      </p:cBhvr>
                                      <p:to x="100000" y="100000"/>
                                    </p:animScale>
                                    <p:animScale>
                                      <p:cBhvr>
                                        <p:cTn id="221" dur="26">
                                          <p:stCondLst>
                                            <p:cond delay="1312"/>
                                          </p:stCondLst>
                                        </p:cTn>
                                        <p:tgtEl>
                                          <p:spTgt spid="64"/>
                                        </p:tgtEl>
                                      </p:cBhvr>
                                      <p:to x="100000" y="80000"/>
                                    </p:animScale>
                                    <p:animScale>
                                      <p:cBhvr>
                                        <p:cTn id="222" dur="166" decel="50000">
                                          <p:stCondLst>
                                            <p:cond delay="1338"/>
                                          </p:stCondLst>
                                        </p:cTn>
                                        <p:tgtEl>
                                          <p:spTgt spid="64"/>
                                        </p:tgtEl>
                                      </p:cBhvr>
                                      <p:to x="100000" y="100000"/>
                                    </p:animScale>
                                    <p:animScale>
                                      <p:cBhvr>
                                        <p:cTn id="223" dur="26">
                                          <p:stCondLst>
                                            <p:cond delay="1642"/>
                                          </p:stCondLst>
                                        </p:cTn>
                                        <p:tgtEl>
                                          <p:spTgt spid="64"/>
                                        </p:tgtEl>
                                      </p:cBhvr>
                                      <p:to x="100000" y="90000"/>
                                    </p:animScale>
                                    <p:animScale>
                                      <p:cBhvr>
                                        <p:cTn id="224" dur="166" decel="50000">
                                          <p:stCondLst>
                                            <p:cond delay="1668"/>
                                          </p:stCondLst>
                                        </p:cTn>
                                        <p:tgtEl>
                                          <p:spTgt spid="64"/>
                                        </p:tgtEl>
                                      </p:cBhvr>
                                      <p:to x="100000" y="100000"/>
                                    </p:animScale>
                                    <p:animScale>
                                      <p:cBhvr>
                                        <p:cTn id="225" dur="26">
                                          <p:stCondLst>
                                            <p:cond delay="1808"/>
                                          </p:stCondLst>
                                        </p:cTn>
                                        <p:tgtEl>
                                          <p:spTgt spid="64"/>
                                        </p:tgtEl>
                                      </p:cBhvr>
                                      <p:to x="100000" y="95000"/>
                                    </p:animScale>
                                    <p:animScale>
                                      <p:cBhvr>
                                        <p:cTn id="226" dur="166" decel="50000">
                                          <p:stCondLst>
                                            <p:cond delay="1834"/>
                                          </p:stCondLst>
                                        </p:cTn>
                                        <p:tgtEl>
                                          <p:spTgt spid="64"/>
                                        </p:tgtEl>
                                      </p:cBhvr>
                                      <p:to x="100000" y="100000"/>
                                    </p:animScale>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grpId="0" nodeType="clickEffect">
                                  <p:stCondLst>
                                    <p:cond delay="0"/>
                                  </p:stCondLst>
                                  <p:childTnLst>
                                    <p:set>
                                      <p:cBhvr>
                                        <p:cTn id="230" dur="1" fill="hold">
                                          <p:stCondLst>
                                            <p:cond delay="0"/>
                                          </p:stCondLst>
                                        </p:cTn>
                                        <p:tgtEl>
                                          <p:spTgt spid="59"/>
                                        </p:tgtEl>
                                        <p:attrNameLst>
                                          <p:attrName>style.visibility</p:attrName>
                                        </p:attrNameLst>
                                      </p:cBhvr>
                                      <p:to>
                                        <p:strVal val="visible"/>
                                      </p:to>
                                    </p:set>
                                    <p:animEffect transition="in" filter="fade">
                                      <p:cBhvr>
                                        <p:cTn id="231" dur="500"/>
                                        <p:tgtEl>
                                          <p:spTgt spid="59"/>
                                        </p:tgtEl>
                                      </p:cBhvr>
                                    </p:animEffect>
                                  </p:childTnLst>
                                </p:cTn>
                              </p:par>
                            </p:childTnLst>
                          </p:cTn>
                        </p:par>
                      </p:childTnLst>
                    </p:cTn>
                  </p:par>
                  <p:par>
                    <p:cTn id="232" fill="hold">
                      <p:stCondLst>
                        <p:cond delay="indefinite"/>
                      </p:stCondLst>
                      <p:childTnLst>
                        <p:par>
                          <p:cTn id="233" fill="hold">
                            <p:stCondLst>
                              <p:cond delay="0"/>
                            </p:stCondLst>
                            <p:childTnLst>
                              <p:par>
                                <p:cTn id="234" presetID="16" presetClass="entr" presetSubtype="21" fill="hold" nodeType="clickEffect">
                                  <p:stCondLst>
                                    <p:cond delay="0"/>
                                  </p:stCondLst>
                                  <p:childTnLst>
                                    <p:set>
                                      <p:cBhvr>
                                        <p:cTn id="235" dur="1" fill="hold">
                                          <p:stCondLst>
                                            <p:cond delay="0"/>
                                          </p:stCondLst>
                                        </p:cTn>
                                        <p:tgtEl>
                                          <p:spTgt spid="65"/>
                                        </p:tgtEl>
                                        <p:attrNameLst>
                                          <p:attrName>style.visibility</p:attrName>
                                        </p:attrNameLst>
                                      </p:cBhvr>
                                      <p:to>
                                        <p:strVal val="visible"/>
                                      </p:to>
                                    </p:set>
                                    <p:animEffect transition="in" filter="barn(inVertical)">
                                      <p:cBhvr>
                                        <p:cTn id="236" dur="500"/>
                                        <p:tgtEl>
                                          <p:spTgt spid="65"/>
                                        </p:tgtEl>
                                      </p:cBhvr>
                                    </p:animEffect>
                                  </p:childTnLst>
                                </p:cTn>
                              </p:par>
                            </p:childTnLst>
                          </p:cTn>
                        </p:par>
                      </p:childTnLst>
                    </p:cTn>
                  </p:par>
                  <p:par>
                    <p:cTn id="237" fill="hold">
                      <p:stCondLst>
                        <p:cond delay="indefinite"/>
                      </p:stCondLst>
                      <p:childTnLst>
                        <p:par>
                          <p:cTn id="238" fill="hold">
                            <p:stCondLst>
                              <p:cond delay="0"/>
                            </p:stCondLst>
                            <p:childTnLst>
                              <p:par>
                                <p:cTn id="239" presetID="6" presetClass="entr" presetSubtype="16" fill="hold" grpId="0" nodeType="clickEffect">
                                  <p:stCondLst>
                                    <p:cond delay="0"/>
                                  </p:stCondLst>
                                  <p:childTnLst>
                                    <p:set>
                                      <p:cBhvr>
                                        <p:cTn id="240" dur="1" fill="hold">
                                          <p:stCondLst>
                                            <p:cond delay="0"/>
                                          </p:stCondLst>
                                        </p:cTn>
                                        <p:tgtEl>
                                          <p:spTgt spid="75"/>
                                        </p:tgtEl>
                                        <p:attrNameLst>
                                          <p:attrName>style.visibility</p:attrName>
                                        </p:attrNameLst>
                                      </p:cBhvr>
                                      <p:to>
                                        <p:strVal val="visible"/>
                                      </p:to>
                                    </p:set>
                                    <p:animEffect transition="in" filter="circle(in)">
                                      <p:cBhvr>
                                        <p:cTn id="241" dur="2000"/>
                                        <p:tgtEl>
                                          <p:spTgt spid="75"/>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ntr" presetSubtype="4" fill="hold" grpId="0" nodeType="clickEffect">
                                  <p:stCondLst>
                                    <p:cond delay="0"/>
                                  </p:stCondLst>
                                  <p:childTnLst>
                                    <p:set>
                                      <p:cBhvr>
                                        <p:cTn id="245" dur="1" fill="hold">
                                          <p:stCondLst>
                                            <p:cond delay="0"/>
                                          </p:stCondLst>
                                        </p:cTn>
                                        <p:tgtEl>
                                          <p:spTgt spid="74"/>
                                        </p:tgtEl>
                                        <p:attrNameLst>
                                          <p:attrName>style.visibility</p:attrName>
                                        </p:attrNameLst>
                                      </p:cBhvr>
                                      <p:to>
                                        <p:strVal val="visible"/>
                                      </p:to>
                                    </p:set>
                                    <p:animEffect transition="in" filter="wipe(down)">
                                      <p:cBhvr>
                                        <p:cTn id="246" dur="500"/>
                                        <p:tgtEl>
                                          <p:spTgt spid="74"/>
                                        </p:tgtEl>
                                      </p:cBhvr>
                                    </p:animEffect>
                                  </p:childTnLst>
                                </p:cTn>
                              </p:par>
                            </p:childTnLst>
                          </p:cTn>
                        </p:par>
                      </p:childTnLst>
                    </p:cTn>
                  </p:par>
                  <p:par>
                    <p:cTn id="247" fill="hold">
                      <p:stCondLst>
                        <p:cond delay="indefinite"/>
                      </p:stCondLst>
                      <p:childTnLst>
                        <p:par>
                          <p:cTn id="248" fill="hold">
                            <p:stCondLst>
                              <p:cond delay="0"/>
                            </p:stCondLst>
                            <p:childTnLst>
                              <p:par>
                                <p:cTn id="249" presetID="45" presetClass="entr" presetSubtype="0" fill="hold" grpId="0" nodeType="clickEffect">
                                  <p:stCondLst>
                                    <p:cond delay="0"/>
                                  </p:stCondLst>
                                  <p:childTnLst>
                                    <p:set>
                                      <p:cBhvr>
                                        <p:cTn id="250" dur="1" fill="hold">
                                          <p:stCondLst>
                                            <p:cond delay="0"/>
                                          </p:stCondLst>
                                        </p:cTn>
                                        <p:tgtEl>
                                          <p:spTgt spid="81"/>
                                        </p:tgtEl>
                                        <p:attrNameLst>
                                          <p:attrName>style.visibility</p:attrName>
                                        </p:attrNameLst>
                                      </p:cBhvr>
                                      <p:to>
                                        <p:strVal val="visible"/>
                                      </p:to>
                                    </p:set>
                                    <p:animEffect transition="in" filter="fade">
                                      <p:cBhvr>
                                        <p:cTn id="251" dur="2000"/>
                                        <p:tgtEl>
                                          <p:spTgt spid="81"/>
                                        </p:tgtEl>
                                      </p:cBhvr>
                                    </p:animEffect>
                                    <p:anim calcmode="lin" valueType="num">
                                      <p:cBhvr>
                                        <p:cTn id="252" dur="2000" fill="hold"/>
                                        <p:tgtEl>
                                          <p:spTgt spid="81"/>
                                        </p:tgtEl>
                                        <p:attrNameLst>
                                          <p:attrName>ppt_w</p:attrName>
                                        </p:attrNameLst>
                                      </p:cBhvr>
                                      <p:tavLst>
                                        <p:tav tm="0" fmla="#ppt_w*sin(2.5*pi*$)">
                                          <p:val>
                                            <p:fltVal val="0"/>
                                          </p:val>
                                        </p:tav>
                                        <p:tav tm="100000">
                                          <p:val>
                                            <p:fltVal val="1"/>
                                          </p:val>
                                        </p:tav>
                                      </p:tavLst>
                                    </p:anim>
                                    <p:anim calcmode="lin" valueType="num">
                                      <p:cBhvr>
                                        <p:cTn id="253" dur="2000" fill="hold"/>
                                        <p:tgtEl>
                                          <p:spTgt spid="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7" grpId="0"/>
      <p:bldP spid="10" grpId="0"/>
      <p:bldP spid="12" grpId="0"/>
      <p:bldP spid="30" grpId="0"/>
      <p:bldP spid="34" grpId="0" animBg="1"/>
      <p:bldP spid="36" grpId="0"/>
      <p:bldP spid="37" grpId="0"/>
      <p:bldP spid="39" grpId="0"/>
      <p:bldP spid="40" grpId="0" animBg="1"/>
      <p:bldP spid="42" grpId="0"/>
      <p:bldP spid="53" grpId="0"/>
      <p:bldP spid="59" grpId="0"/>
      <p:bldP spid="60" grpId="0"/>
      <p:bldP spid="61" grpId="0"/>
      <p:bldP spid="62" grpId="0"/>
      <p:bldP spid="64" grpId="0"/>
      <p:bldP spid="74" grpId="0" animBg="1"/>
      <p:bldP spid="75" grpId="0" animBg="1"/>
      <p:bldP spid="77" grpId="0"/>
      <p:bldP spid="79" grpId="0"/>
      <p:bldP spid="8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934</TotalTime>
  <Words>1063</Words>
  <Application>Microsoft Office PowerPoint</Application>
  <PresentationFormat>Widescreen</PresentationFormat>
  <Paragraphs>350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bowyaa lakshmanasamy</dc:creator>
  <cp:lastModifiedBy>yuvissri002@gmail.com</cp:lastModifiedBy>
  <cp:revision>87</cp:revision>
  <dcterms:created xsi:type="dcterms:W3CDTF">2021-06-01T13:42:56Z</dcterms:created>
  <dcterms:modified xsi:type="dcterms:W3CDTF">2021-06-07T14:52:42Z</dcterms:modified>
</cp:coreProperties>
</file>