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81" r:id="rId4"/>
    <p:sldId id="269" r:id="rId5"/>
    <p:sldId id="282" r:id="rId6"/>
    <p:sldId id="271" r:id="rId7"/>
    <p:sldId id="272" r:id="rId8"/>
    <p:sldId id="279" r:id="rId9"/>
    <p:sldId id="274" r:id="rId10"/>
    <p:sldId id="275" r:id="rId11"/>
    <p:sldId id="280" r:id="rId12"/>
    <p:sldId id="277" r:id="rId13"/>
    <p:sldId id="278" r:id="rId14"/>
    <p:sldId id="265" r:id="rId15"/>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EDC5854-E51F-1FC5-004D-C5B9BBE76956}" v="454" dt="2024-07-09T13:05:58.644"/>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94"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nesh reddy" userId="1a11dd527aa38e0c" providerId="LiveId" clId="{FF8FCCEA-FFAC-4F30-BB12-888563AFEE3C}"/>
    <pc:docChg chg="undo custSel modSld">
      <pc:chgData name="ranesh reddy" userId="1a11dd527aa38e0c" providerId="LiveId" clId="{FF8FCCEA-FFAC-4F30-BB12-888563AFEE3C}" dt="2024-03-27T13:54:33.295" v="236" actId="20577"/>
      <pc:docMkLst>
        <pc:docMk/>
      </pc:docMkLst>
      <pc:sldChg chg="addSp delSp modSp mod chgLayout">
        <pc:chgData name="ranesh reddy" userId="1a11dd527aa38e0c" providerId="LiveId" clId="{FF8FCCEA-FFAC-4F30-BB12-888563AFEE3C}" dt="2024-03-27T13:54:20.968" v="235" actId="255"/>
        <pc:sldMkLst>
          <pc:docMk/>
          <pc:sldMk cId="0" sldId="256"/>
        </pc:sldMkLst>
        <pc:spChg chg="mod ord">
          <ac:chgData name="ranesh reddy" userId="1a11dd527aa38e0c" providerId="LiveId" clId="{FF8FCCEA-FFAC-4F30-BB12-888563AFEE3C}" dt="2024-03-27T13:35:35.359" v="5" actId="6264"/>
          <ac:spMkLst>
            <pc:docMk/>
            <pc:sldMk cId="0" sldId="256"/>
            <ac:spMk id="3" creationId="{00000000-0000-0000-0000-000000000000}"/>
          </ac:spMkLst>
        </pc:spChg>
        <pc:spChg chg="add del mod">
          <ac:chgData name="ranesh reddy" userId="1a11dd527aa38e0c" providerId="LiveId" clId="{FF8FCCEA-FFAC-4F30-BB12-888563AFEE3C}" dt="2024-03-27T13:35:35.359" v="5" actId="6264"/>
          <ac:spMkLst>
            <pc:docMk/>
            <pc:sldMk cId="0" sldId="256"/>
            <ac:spMk id="4" creationId="{E714E49B-D6C9-32F0-D33A-88F4CADF3C45}"/>
          </ac:spMkLst>
        </pc:spChg>
        <pc:spChg chg="add del mod">
          <ac:chgData name="ranesh reddy" userId="1a11dd527aa38e0c" providerId="LiveId" clId="{FF8FCCEA-FFAC-4F30-BB12-888563AFEE3C}" dt="2024-03-27T13:35:35.359" v="5" actId="6264"/>
          <ac:spMkLst>
            <pc:docMk/>
            <pc:sldMk cId="0" sldId="256"/>
            <ac:spMk id="5" creationId="{7FA2484C-4CA7-00B9-EB5B-6FD7685A47C6}"/>
          </ac:spMkLst>
        </pc:spChg>
        <pc:spChg chg="mod ord">
          <ac:chgData name="ranesh reddy" userId="1a11dd527aa38e0c" providerId="LiveId" clId="{FF8FCCEA-FFAC-4F30-BB12-888563AFEE3C}" dt="2024-03-27T13:35:35.359" v="5" actId="6264"/>
          <ac:spMkLst>
            <pc:docMk/>
            <pc:sldMk cId="0" sldId="256"/>
            <ac:spMk id="6" creationId="{00000000-0000-0000-0000-000000000000}"/>
          </ac:spMkLst>
        </pc:spChg>
        <pc:spChg chg="mod">
          <ac:chgData name="ranesh reddy" userId="1a11dd527aa38e0c" providerId="LiveId" clId="{FF8FCCEA-FFAC-4F30-BB12-888563AFEE3C}" dt="2024-03-27T13:54:20.968" v="235" actId="255"/>
          <ac:spMkLst>
            <pc:docMk/>
            <pc:sldMk cId="0" sldId="256"/>
            <ac:spMk id="7" creationId="{0C856570-43B4-D632-D7B5-50DBC8FA413F}"/>
          </ac:spMkLst>
        </pc:spChg>
        <pc:spChg chg="add del mod ord">
          <ac:chgData name="ranesh reddy" userId="1a11dd527aa38e0c" providerId="LiveId" clId="{FF8FCCEA-FFAC-4F30-BB12-888563AFEE3C}" dt="2024-03-27T13:35:35.359" v="5" actId="6264"/>
          <ac:spMkLst>
            <pc:docMk/>
            <pc:sldMk cId="0" sldId="256"/>
            <ac:spMk id="8" creationId="{E9FBF9FC-3F90-DDDA-E2C6-84A8F4F670C0}"/>
          </ac:spMkLst>
        </pc:spChg>
        <pc:graphicFrameChg chg="del mod modGraphic">
          <ac:chgData name="ranesh reddy" userId="1a11dd527aa38e0c" providerId="LiveId" clId="{FF8FCCEA-FFAC-4F30-BB12-888563AFEE3C}" dt="2024-03-27T13:49:06.055" v="15" actId="21"/>
          <ac:graphicFrameMkLst>
            <pc:docMk/>
            <pc:sldMk cId="0" sldId="256"/>
            <ac:graphicFrameMk id="11" creationId="{E3B1BEE5-9F42-5FB6-900D-B314186C1B1C}"/>
          </ac:graphicFrameMkLst>
        </pc:graphicFrameChg>
      </pc:sldChg>
      <pc:sldChg chg="modSp mod">
        <pc:chgData name="ranesh reddy" userId="1a11dd527aa38e0c" providerId="LiveId" clId="{FF8FCCEA-FFAC-4F30-BB12-888563AFEE3C}" dt="2024-03-27T13:54:33.295" v="236" actId="20577"/>
        <pc:sldMkLst>
          <pc:docMk/>
          <pc:sldMk cId="0" sldId="257"/>
        </pc:sldMkLst>
        <pc:spChg chg="mod">
          <ac:chgData name="ranesh reddy" userId="1a11dd527aa38e0c" providerId="LiveId" clId="{FF8FCCEA-FFAC-4F30-BB12-888563AFEE3C}" dt="2024-03-27T13:54:33.295" v="236" actId="20577"/>
          <ac:spMkLst>
            <pc:docMk/>
            <pc:sldMk cId="0" sldId="257"/>
            <ac:spMk id="16" creationId="{FF47B508-B239-E6D7-3F3A-311695C20F54}"/>
          </ac:spMkLst>
        </pc:spChg>
      </pc:sldChg>
      <pc:sldChg chg="modSp mod">
        <pc:chgData name="ranesh reddy" userId="1a11dd527aa38e0c" providerId="LiveId" clId="{FF8FCCEA-FFAC-4F30-BB12-888563AFEE3C}" dt="2024-03-27T13:44:44.565" v="10" actId="2711"/>
        <pc:sldMkLst>
          <pc:docMk/>
          <pc:sldMk cId="204171157" sldId="272"/>
        </pc:sldMkLst>
        <pc:graphicFrameChg chg="modGraphic">
          <ac:chgData name="ranesh reddy" userId="1a11dd527aa38e0c" providerId="LiveId" clId="{FF8FCCEA-FFAC-4F30-BB12-888563AFEE3C}" dt="2024-03-27T13:44:44.565" v="10" actId="2711"/>
          <ac:graphicFrameMkLst>
            <pc:docMk/>
            <pc:sldMk cId="204171157" sldId="272"/>
            <ac:graphicFrameMk id="4" creationId="{493D99FE-2CC3-E8F7-F0DD-E50EA816EB88}"/>
          </ac:graphicFrameMkLst>
        </pc:graphicFrameChg>
      </pc:sldChg>
    </pc:docChg>
  </pc:docChgLst>
  <pc:docChgLst>
    <pc:chgData name="navanish yadav" userId="53588600b5ba0271" providerId="Windows Live" clId="Web-{67F82AB9-2E78-7D27-A892-B2318E4D885A}"/>
    <pc:docChg chg="addSld delSld modSld">
      <pc:chgData name="navanish yadav" userId="53588600b5ba0271" providerId="Windows Live" clId="Web-{67F82AB9-2E78-7D27-A892-B2318E4D885A}" dt="2024-04-01T05:55:54.230" v="259"/>
      <pc:docMkLst>
        <pc:docMk/>
      </pc:docMkLst>
      <pc:sldChg chg="modSp">
        <pc:chgData name="navanish yadav" userId="53588600b5ba0271" providerId="Windows Live" clId="Web-{67F82AB9-2E78-7D27-A892-B2318E4D885A}" dt="2024-04-01T05:55:45.590" v="258" actId="20577"/>
        <pc:sldMkLst>
          <pc:docMk/>
          <pc:sldMk cId="0" sldId="256"/>
        </pc:sldMkLst>
        <pc:spChg chg="mod">
          <ac:chgData name="navanish yadav" userId="53588600b5ba0271" providerId="Windows Live" clId="Web-{67F82AB9-2E78-7D27-A892-B2318E4D885A}" dt="2024-04-01T05:55:45.590" v="258" actId="20577"/>
          <ac:spMkLst>
            <pc:docMk/>
            <pc:sldMk cId="0" sldId="256"/>
            <ac:spMk id="7" creationId="{0C856570-43B4-D632-D7B5-50DBC8FA413F}"/>
          </ac:spMkLst>
        </pc:spChg>
      </pc:sldChg>
      <pc:sldChg chg="addSp delSp modSp">
        <pc:chgData name="navanish yadav" userId="53588600b5ba0271" providerId="Windows Live" clId="Web-{67F82AB9-2E78-7D27-A892-B2318E4D885A}" dt="2024-04-01T05:55:11.636" v="220"/>
        <pc:sldMkLst>
          <pc:docMk/>
          <pc:sldMk cId="2315682906" sldId="271"/>
        </pc:sldMkLst>
        <pc:graphicFrameChg chg="add mod modGraphic">
          <ac:chgData name="navanish yadav" userId="53588600b5ba0271" providerId="Windows Live" clId="Web-{67F82AB9-2E78-7D27-A892-B2318E4D885A}" dt="2024-04-01T05:55:11.636" v="220"/>
          <ac:graphicFrameMkLst>
            <pc:docMk/>
            <pc:sldMk cId="2315682906" sldId="271"/>
            <ac:graphicFrameMk id="4" creationId="{33FFFEFD-2193-DF19-FC0F-8A9DAC1DCF96}"/>
          </ac:graphicFrameMkLst>
        </pc:graphicFrameChg>
        <pc:graphicFrameChg chg="add del">
          <ac:chgData name="navanish yadav" userId="53588600b5ba0271" providerId="Windows Live" clId="Web-{67F82AB9-2E78-7D27-A892-B2318E4D885A}" dt="2024-04-01T05:53:38.603" v="176"/>
          <ac:graphicFrameMkLst>
            <pc:docMk/>
            <pc:sldMk cId="2315682906" sldId="271"/>
            <ac:graphicFrameMk id="5" creationId="{A2462E49-1754-5945-6326-F8379012C069}"/>
          </ac:graphicFrameMkLst>
        </pc:graphicFrameChg>
        <pc:picChg chg="del">
          <ac:chgData name="navanish yadav" userId="53588600b5ba0271" providerId="Windows Live" clId="Web-{67F82AB9-2E78-7D27-A892-B2318E4D885A}" dt="2024-04-01T05:47:33.832" v="74"/>
          <ac:picMkLst>
            <pc:docMk/>
            <pc:sldMk cId="2315682906" sldId="271"/>
            <ac:picMk id="2" creationId="{279A5E3D-AC9C-E96F-82EA-DA8A0C074EA4}"/>
          </ac:picMkLst>
        </pc:picChg>
      </pc:sldChg>
      <pc:sldChg chg="addSp delSp modSp">
        <pc:chgData name="navanish yadav" userId="53588600b5ba0271" providerId="Windows Live" clId="Web-{67F82AB9-2E78-7D27-A892-B2318E4D885A}" dt="2024-04-01T05:55:25.449" v="246"/>
        <pc:sldMkLst>
          <pc:docMk/>
          <pc:sldMk cId="204171157" sldId="272"/>
        </pc:sldMkLst>
        <pc:graphicFrameChg chg="add mod modGraphic">
          <ac:chgData name="navanish yadav" userId="53588600b5ba0271" providerId="Windows Live" clId="Web-{67F82AB9-2E78-7D27-A892-B2318E4D885A}" dt="2024-04-01T05:55:25.449" v="246"/>
          <ac:graphicFrameMkLst>
            <pc:docMk/>
            <pc:sldMk cId="204171157" sldId="272"/>
            <ac:graphicFrameMk id="2" creationId="{532C3F9D-7627-F948-FE60-79C3BE1A2007}"/>
          </ac:graphicFrameMkLst>
        </pc:graphicFrameChg>
        <pc:picChg chg="del">
          <ac:chgData name="navanish yadav" userId="53588600b5ba0271" providerId="Windows Live" clId="Web-{67F82AB9-2E78-7D27-A892-B2318E4D885A}" dt="2024-04-01T05:47:37.364" v="75"/>
          <ac:picMkLst>
            <pc:docMk/>
            <pc:sldMk cId="204171157" sldId="272"/>
            <ac:picMk id="5" creationId="{11B054F6-26F7-333B-B09F-69BF1F3E8997}"/>
          </ac:picMkLst>
        </pc:picChg>
      </pc:sldChg>
      <pc:sldChg chg="new del">
        <pc:chgData name="navanish yadav" userId="53588600b5ba0271" providerId="Windows Live" clId="Web-{67F82AB9-2E78-7D27-A892-B2318E4D885A}" dt="2024-04-01T05:55:54.230" v="259"/>
        <pc:sldMkLst>
          <pc:docMk/>
          <pc:sldMk cId="2545583061" sldId="283"/>
        </pc:sldMkLst>
      </pc:sldChg>
    </pc:docChg>
  </pc:docChgLst>
  <pc:docChgLst>
    <pc:chgData name="kanumuri mounika" userId="0c6e142d6a79b113" providerId="Windows Live" clId="Web-{91C7D52F-F2B0-F374-9350-66AA3FC7943F}"/>
    <pc:docChg chg="modSld">
      <pc:chgData name="kanumuri mounika" userId="0c6e142d6a79b113" providerId="Windows Live" clId="Web-{91C7D52F-F2B0-F374-9350-66AA3FC7943F}" dt="2024-06-13T08:25:06.026" v="82" actId="20577"/>
      <pc:docMkLst>
        <pc:docMk/>
      </pc:docMkLst>
      <pc:sldChg chg="modSp">
        <pc:chgData name="kanumuri mounika" userId="0c6e142d6a79b113" providerId="Windows Live" clId="Web-{91C7D52F-F2B0-F374-9350-66AA3FC7943F}" dt="2024-06-13T08:25:06.026" v="82" actId="20577"/>
        <pc:sldMkLst>
          <pc:docMk/>
          <pc:sldMk cId="0" sldId="256"/>
        </pc:sldMkLst>
        <pc:spChg chg="mod">
          <ac:chgData name="kanumuri mounika" userId="0c6e142d6a79b113" providerId="Windows Live" clId="Web-{91C7D52F-F2B0-F374-9350-66AA3FC7943F}" dt="2024-06-13T08:25:06.026" v="82" actId="20577"/>
          <ac:spMkLst>
            <pc:docMk/>
            <pc:sldMk cId="0" sldId="256"/>
            <ac:spMk id="7" creationId="{0C856570-43B4-D632-D7B5-50DBC8FA413F}"/>
          </ac:spMkLst>
        </pc:spChg>
      </pc:sldChg>
    </pc:docChg>
  </pc:docChgLst>
  <pc:docChgLst>
    <pc:chgData name="kanumuri mounika" userId="0c6e142d6a79b113" providerId="Windows Live" clId="Web-{405B095E-3086-E8CE-BB1C-6CFEB934B4AA}"/>
    <pc:docChg chg="modSld">
      <pc:chgData name="kanumuri mounika" userId="0c6e142d6a79b113" providerId="Windows Live" clId="Web-{405B095E-3086-E8CE-BB1C-6CFEB934B4AA}" dt="2024-04-01T15:59:18.529" v="89" actId="20577"/>
      <pc:docMkLst>
        <pc:docMk/>
      </pc:docMkLst>
      <pc:sldChg chg="modSp">
        <pc:chgData name="kanumuri mounika" userId="0c6e142d6a79b113" providerId="Windows Live" clId="Web-{405B095E-3086-E8CE-BB1C-6CFEB934B4AA}" dt="2024-04-01T15:59:18.529" v="89" actId="20577"/>
        <pc:sldMkLst>
          <pc:docMk/>
          <pc:sldMk cId="0" sldId="256"/>
        </pc:sldMkLst>
        <pc:spChg chg="mod">
          <ac:chgData name="kanumuri mounika" userId="0c6e142d6a79b113" providerId="Windows Live" clId="Web-{405B095E-3086-E8CE-BB1C-6CFEB934B4AA}" dt="2024-04-01T15:59:18.529" v="89" actId="20577"/>
          <ac:spMkLst>
            <pc:docMk/>
            <pc:sldMk cId="0" sldId="256"/>
            <ac:spMk id="7" creationId="{0C856570-43B4-D632-D7B5-50DBC8FA413F}"/>
          </ac:spMkLst>
        </pc:spChg>
      </pc:sldChg>
    </pc:docChg>
  </pc:docChgLst>
  <pc:docChgLst>
    <pc:chgData name="navanish yadav" userId="53588600b5ba0271" providerId="Windows Live" clId="Web-{238785E6-4961-18CD-B568-E08750744BE4}"/>
    <pc:docChg chg="addSld delSld modSld">
      <pc:chgData name="navanish yadav" userId="53588600b5ba0271" providerId="Windows Live" clId="Web-{238785E6-4961-18CD-B568-E08750744BE4}" dt="2024-03-31T17:22:24.172" v="494" actId="20577"/>
      <pc:docMkLst>
        <pc:docMk/>
      </pc:docMkLst>
      <pc:sldChg chg="modSp">
        <pc:chgData name="navanish yadav" userId="53588600b5ba0271" providerId="Windows Live" clId="Web-{238785E6-4961-18CD-B568-E08750744BE4}" dt="2024-03-31T17:04:34.027" v="201" actId="1076"/>
        <pc:sldMkLst>
          <pc:docMk/>
          <pc:sldMk cId="0" sldId="256"/>
        </pc:sldMkLst>
        <pc:spChg chg="mod">
          <ac:chgData name="navanish yadav" userId="53588600b5ba0271" providerId="Windows Live" clId="Web-{238785E6-4961-18CD-B568-E08750744BE4}" dt="2024-03-31T17:04:34.027" v="201" actId="1076"/>
          <ac:spMkLst>
            <pc:docMk/>
            <pc:sldMk cId="0" sldId="256"/>
            <ac:spMk id="3" creationId="{00000000-0000-0000-0000-000000000000}"/>
          </ac:spMkLst>
        </pc:spChg>
        <pc:spChg chg="mod">
          <ac:chgData name="navanish yadav" userId="53588600b5ba0271" providerId="Windows Live" clId="Web-{238785E6-4961-18CD-B568-E08750744BE4}" dt="2024-03-31T16:57:08.119" v="84" actId="20577"/>
          <ac:spMkLst>
            <pc:docMk/>
            <pc:sldMk cId="0" sldId="256"/>
            <ac:spMk id="7" creationId="{0C856570-43B4-D632-D7B5-50DBC8FA413F}"/>
          </ac:spMkLst>
        </pc:spChg>
      </pc:sldChg>
      <pc:sldChg chg="addSp delSp modSp">
        <pc:chgData name="navanish yadav" userId="53588600b5ba0271" providerId="Windows Live" clId="Web-{238785E6-4961-18CD-B568-E08750744BE4}" dt="2024-03-31T17:20:37.703" v="464" actId="20577"/>
        <pc:sldMkLst>
          <pc:docMk/>
          <pc:sldMk cId="0" sldId="257"/>
        </pc:sldMkLst>
        <pc:spChg chg="mod">
          <ac:chgData name="navanish yadav" userId="53588600b5ba0271" providerId="Windows Live" clId="Web-{238785E6-4961-18CD-B568-E08750744BE4}" dt="2024-03-31T17:04:41.590" v="202" actId="1076"/>
          <ac:spMkLst>
            <pc:docMk/>
            <pc:sldMk cId="0" sldId="257"/>
            <ac:spMk id="2" creationId="{00000000-0000-0000-0000-000000000000}"/>
          </ac:spMkLst>
        </pc:spChg>
        <pc:spChg chg="add del">
          <ac:chgData name="navanish yadav" userId="53588600b5ba0271" providerId="Windows Live" clId="Web-{238785E6-4961-18CD-B568-E08750744BE4}" dt="2024-03-31T17:19:22.390" v="441"/>
          <ac:spMkLst>
            <pc:docMk/>
            <pc:sldMk cId="0" sldId="257"/>
            <ac:spMk id="6" creationId="{1988831D-A41A-9567-93C5-D0D876B8830C}"/>
          </ac:spMkLst>
        </pc:spChg>
        <pc:spChg chg="mod">
          <ac:chgData name="navanish yadav" userId="53588600b5ba0271" providerId="Windows Live" clId="Web-{238785E6-4961-18CD-B568-E08750744BE4}" dt="2024-03-31T17:20:37.703" v="464" actId="20577"/>
          <ac:spMkLst>
            <pc:docMk/>
            <pc:sldMk cId="0" sldId="257"/>
            <ac:spMk id="16" creationId="{FF47B508-B239-E6D7-3F3A-311695C20F54}"/>
          </ac:spMkLst>
        </pc:spChg>
      </pc:sldChg>
      <pc:sldChg chg="del">
        <pc:chgData name="navanish yadav" userId="53588600b5ba0271" providerId="Windows Live" clId="Web-{238785E6-4961-18CD-B568-E08750744BE4}" dt="2024-03-31T16:59:25.557" v="115"/>
        <pc:sldMkLst>
          <pc:docMk/>
          <pc:sldMk cId="2880218084" sldId="266"/>
        </pc:sldMkLst>
      </pc:sldChg>
      <pc:sldChg chg="modSp">
        <pc:chgData name="navanish yadav" userId="53588600b5ba0271" providerId="Windows Live" clId="Web-{238785E6-4961-18CD-B568-E08750744BE4}" dt="2024-03-31T17:21:09.500" v="481" actId="20577"/>
        <pc:sldMkLst>
          <pc:docMk/>
          <pc:sldMk cId="2502222425" sldId="269"/>
        </pc:sldMkLst>
        <pc:spChg chg="mod">
          <ac:chgData name="navanish yadav" userId="53588600b5ba0271" providerId="Windows Live" clId="Web-{238785E6-4961-18CD-B568-E08750744BE4}" dt="2024-03-31T17:04:14.668" v="199" actId="1076"/>
          <ac:spMkLst>
            <pc:docMk/>
            <pc:sldMk cId="2502222425" sldId="269"/>
            <ac:spMk id="2" creationId="{00000000-0000-0000-0000-000000000000}"/>
          </ac:spMkLst>
        </pc:spChg>
        <pc:spChg chg="mod">
          <ac:chgData name="navanish yadav" userId="53588600b5ba0271" providerId="Windows Live" clId="Web-{238785E6-4961-18CD-B568-E08750744BE4}" dt="2024-03-31T17:21:09.500" v="481" actId="20577"/>
          <ac:spMkLst>
            <pc:docMk/>
            <pc:sldMk cId="2502222425" sldId="269"/>
            <ac:spMk id="6" creationId="{00000000-0000-0000-0000-000000000000}"/>
          </ac:spMkLst>
        </pc:spChg>
      </pc:sldChg>
      <pc:sldChg chg="del">
        <pc:chgData name="navanish yadav" userId="53588600b5ba0271" providerId="Windows Live" clId="Web-{238785E6-4961-18CD-B568-E08750744BE4}" dt="2024-03-31T16:59:29.573" v="116"/>
        <pc:sldMkLst>
          <pc:docMk/>
          <pc:sldMk cId="633437483" sldId="270"/>
        </pc:sldMkLst>
      </pc:sldChg>
      <pc:sldChg chg="addSp delSp modSp">
        <pc:chgData name="navanish yadav" userId="53588600b5ba0271" providerId="Windows Live" clId="Web-{238785E6-4961-18CD-B568-E08750744BE4}" dt="2024-03-31T17:05:13.324" v="203" actId="1076"/>
        <pc:sldMkLst>
          <pc:docMk/>
          <pc:sldMk cId="2315682906" sldId="271"/>
        </pc:sldMkLst>
        <pc:spChg chg="mod">
          <ac:chgData name="navanish yadav" userId="53588600b5ba0271" providerId="Windows Live" clId="Web-{238785E6-4961-18CD-B568-E08750744BE4}" dt="2024-03-31T17:05:13.324" v="203" actId="1076"/>
          <ac:spMkLst>
            <pc:docMk/>
            <pc:sldMk cId="2315682906" sldId="271"/>
            <ac:spMk id="3" creationId="{4B6FCC9F-E729-5BE4-EE51-C115ACF86273}"/>
          </ac:spMkLst>
        </pc:spChg>
        <pc:graphicFrameChg chg="del mod modGraphic">
          <ac:chgData name="navanish yadav" userId="53588600b5ba0271" providerId="Windows Live" clId="Web-{238785E6-4961-18CD-B568-E08750744BE4}" dt="2024-03-31T16:59:52.229" v="134"/>
          <ac:graphicFrameMkLst>
            <pc:docMk/>
            <pc:sldMk cId="2315682906" sldId="271"/>
            <ac:graphicFrameMk id="7" creationId="{BC9F4C7F-4100-F5C2-2F80-ED537E250813}"/>
          </ac:graphicFrameMkLst>
        </pc:graphicFrameChg>
        <pc:picChg chg="add mod">
          <ac:chgData name="navanish yadav" userId="53588600b5ba0271" providerId="Windows Live" clId="Web-{238785E6-4961-18CD-B568-E08750744BE4}" dt="2024-03-31T17:00:03.760" v="135"/>
          <ac:picMkLst>
            <pc:docMk/>
            <pc:sldMk cId="2315682906" sldId="271"/>
            <ac:picMk id="2" creationId="{279A5E3D-AC9C-E96F-82EA-DA8A0C074EA4}"/>
          </ac:picMkLst>
        </pc:picChg>
      </pc:sldChg>
      <pc:sldChg chg="addSp delSp modSp">
        <pc:chgData name="navanish yadav" userId="53588600b5ba0271" providerId="Windows Live" clId="Web-{238785E6-4961-18CD-B568-E08750744BE4}" dt="2024-03-31T17:03:54.917" v="197" actId="1076"/>
        <pc:sldMkLst>
          <pc:docMk/>
          <pc:sldMk cId="204171157" sldId="272"/>
        </pc:sldMkLst>
        <pc:spChg chg="mod">
          <ac:chgData name="navanish yadav" userId="53588600b5ba0271" providerId="Windows Live" clId="Web-{238785E6-4961-18CD-B568-E08750744BE4}" dt="2024-03-31T17:03:54.917" v="197" actId="1076"/>
          <ac:spMkLst>
            <pc:docMk/>
            <pc:sldMk cId="204171157" sldId="272"/>
            <ac:spMk id="3" creationId="{CE46DFC9-1DC4-9512-36F8-CF3FD384DB82}"/>
          </ac:spMkLst>
        </pc:spChg>
        <pc:graphicFrameChg chg="del mod modGraphic">
          <ac:chgData name="navanish yadav" userId="53588600b5ba0271" providerId="Windows Live" clId="Web-{238785E6-4961-18CD-B568-E08750744BE4}" dt="2024-03-31T17:00:22.448" v="151"/>
          <ac:graphicFrameMkLst>
            <pc:docMk/>
            <pc:sldMk cId="204171157" sldId="272"/>
            <ac:graphicFrameMk id="4" creationId="{493D99FE-2CC3-E8F7-F0DD-E50EA816EB88}"/>
          </ac:graphicFrameMkLst>
        </pc:graphicFrameChg>
        <pc:picChg chg="add del mod">
          <ac:chgData name="navanish yadav" userId="53588600b5ba0271" providerId="Windows Live" clId="Web-{238785E6-4961-18CD-B568-E08750744BE4}" dt="2024-03-31T17:00:34.510" v="153"/>
          <ac:picMkLst>
            <pc:docMk/>
            <pc:sldMk cId="204171157" sldId="272"/>
            <ac:picMk id="2" creationId="{C5EE95B8-2C0F-D844-5346-6D39AF04BAC7}"/>
          </ac:picMkLst>
        </pc:picChg>
        <pc:picChg chg="add mod">
          <ac:chgData name="navanish yadav" userId="53588600b5ba0271" providerId="Windows Live" clId="Web-{238785E6-4961-18CD-B568-E08750744BE4}" dt="2024-03-31T17:01:13.510" v="160" actId="14100"/>
          <ac:picMkLst>
            <pc:docMk/>
            <pc:sldMk cId="204171157" sldId="272"/>
            <ac:picMk id="5" creationId="{11B054F6-26F7-333B-B09F-69BF1F3E8997}"/>
          </ac:picMkLst>
        </pc:picChg>
      </pc:sldChg>
      <pc:sldChg chg="modSp">
        <pc:chgData name="navanish yadav" userId="53588600b5ba0271" providerId="Windows Live" clId="Web-{238785E6-4961-18CD-B568-E08750744BE4}" dt="2024-03-31T17:22:04.781" v="492" actId="20577"/>
        <pc:sldMkLst>
          <pc:docMk/>
          <pc:sldMk cId="426283785" sldId="274"/>
        </pc:sldMkLst>
        <pc:spChg chg="mod">
          <ac:chgData name="navanish yadav" userId="53588600b5ba0271" providerId="Windows Live" clId="Web-{238785E6-4961-18CD-B568-E08750744BE4}" dt="2024-03-31T17:08:29.887" v="311" actId="1076"/>
          <ac:spMkLst>
            <pc:docMk/>
            <pc:sldMk cId="426283785" sldId="274"/>
            <ac:spMk id="3" creationId="{A11063FB-F79E-7EC3-B2FC-D5400F19AB77}"/>
          </ac:spMkLst>
        </pc:spChg>
        <pc:spChg chg="mod">
          <ac:chgData name="navanish yadav" userId="53588600b5ba0271" providerId="Windows Live" clId="Web-{238785E6-4961-18CD-B568-E08750744BE4}" dt="2024-03-31T17:22:04.781" v="492" actId="20577"/>
          <ac:spMkLst>
            <pc:docMk/>
            <pc:sldMk cId="426283785" sldId="274"/>
            <ac:spMk id="4" creationId="{24CF8AD6-9DAF-6B1C-9966-CAE4B05ADF3D}"/>
          </ac:spMkLst>
        </pc:spChg>
      </pc:sldChg>
      <pc:sldChg chg="addSp delSp modSp mod modClrScheme chgLayout">
        <pc:chgData name="navanish yadav" userId="53588600b5ba0271" providerId="Windows Live" clId="Web-{238785E6-4961-18CD-B568-E08750744BE4}" dt="2024-03-31T17:12:05.748" v="372" actId="20577"/>
        <pc:sldMkLst>
          <pc:docMk/>
          <pc:sldMk cId="424673231" sldId="275"/>
        </pc:sldMkLst>
        <pc:spChg chg="add del mod ord">
          <ac:chgData name="navanish yadav" userId="53588600b5ba0271" providerId="Windows Live" clId="Web-{238785E6-4961-18CD-B568-E08750744BE4}" dt="2024-03-31T17:11:24.669" v="359"/>
          <ac:spMkLst>
            <pc:docMk/>
            <pc:sldMk cId="424673231" sldId="275"/>
            <ac:spMk id="2" creationId="{0D42A064-EC70-F588-8A12-1F9C528BC4D7}"/>
          </ac:spMkLst>
        </pc:spChg>
        <pc:spChg chg="mod">
          <ac:chgData name="navanish yadav" userId="53588600b5ba0271" providerId="Windows Live" clId="Web-{238785E6-4961-18CD-B568-E08750744BE4}" dt="2024-03-31T17:12:05.748" v="372" actId="20577"/>
          <ac:spMkLst>
            <pc:docMk/>
            <pc:sldMk cId="424673231" sldId="275"/>
            <ac:spMk id="5" creationId="{21E5EC36-5F61-76FA-9AD0-1C3A39B375C2}"/>
          </ac:spMkLst>
        </pc:spChg>
      </pc:sldChg>
      <pc:sldChg chg="addSp delSp modSp">
        <pc:chgData name="navanish yadav" userId="53588600b5ba0271" providerId="Windows Live" clId="Web-{238785E6-4961-18CD-B568-E08750744BE4}" dt="2024-03-31T17:22:24.172" v="494" actId="20577"/>
        <pc:sldMkLst>
          <pc:docMk/>
          <pc:sldMk cId="36050761" sldId="276"/>
        </pc:sldMkLst>
        <pc:spChg chg="mod">
          <ac:chgData name="navanish yadav" userId="53588600b5ba0271" providerId="Windows Live" clId="Web-{238785E6-4961-18CD-B568-E08750744BE4}" dt="2024-03-31T17:22:24.172" v="494" actId="20577"/>
          <ac:spMkLst>
            <pc:docMk/>
            <pc:sldMk cId="36050761" sldId="276"/>
            <ac:spMk id="2" creationId="{0265172F-9155-B54B-5BD0-04EDCDD59730}"/>
          </ac:spMkLst>
        </pc:spChg>
        <pc:spChg chg="add del mod">
          <ac:chgData name="navanish yadav" userId="53588600b5ba0271" providerId="Windows Live" clId="Web-{238785E6-4961-18CD-B568-E08750744BE4}" dt="2024-03-31T17:18:30.874" v="434"/>
          <ac:spMkLst>
            <pc:docMk/>
            <pc:sldMk cId="36050761" sldId="276"/>
            <ac:spMk id="3" creationId="{1A2067CF-6536-C485-F13F-8773B23D2745}"/>
          </ac:spMkLst>
        </pc:spChg>
        <pc:spChg chg="add mod">
          <ac:chgData name="navanish yadav" userId="53588600b5ba0271" providerId="Windows Live" clId="Web-{238785E6-4961-18CD-B568-E08750744BE4}" dt="2024-03-31T17:18:56.968" v="436" actId="1076"/>
          <ac:spMkLst>
            <pc:docMk/>
            <pc:sldMk cId="36050761" sldId="276"/>
            <ac:spMk id="5" creationId="{87B3DF91-F41A-5603-0D8D-4C715189C68A}"/>
          </ac:spMkLst>
        </pc:spChg>
      </pc:sldChg>
      <pc:sldChg chg="addSp delSp modSp">
        <pc:chgData name="navanish yadav" userId="53588600b5ba0271" providerId="Windows Live" clId="Web-{238785E6-4961-18CD-B568-E08750744BE4}" dt="2024-03-31T17:17:30.296" v="425" actId="1076"/>
        <pc:sldMkLst>
          <pc:docMk/>
          <pc:sldMk cId="581179954" sldId="277"/>
        </pc:sldMkLst>
        <pc:spChg chg="add del mod">
          <ac:chgData name="navanish yadav" userId="53588600b5ba0271" providerId="Windows Live" clId="Web-{238785E6-4961-18CD-B568-E08750744BE4}" dt="2024-03-31T17:17:30.296" v="425" actId="1076"/>
          <ac:spMkLst>
            <pc:docMk/>
            <pc:sldMk cId="581179954" sldId="277"/>
            <ac:spMk id="2" creationId="{0210CD0E-194B-E364-DD47-578B57742DC8}"/>
          </ac:spMkLst>
        </pc:spChg>
        <pc:spChg chg="mod">
          <ac:chgData name="navanish yadav" userId="53588600b5ba0271" providerId="Windows Live" clId="Web-{238785E6-4961-18CD-B568-E08750744BE4}" dt="2024-03-31T17:13:24.482" v="396" actId="20577"/>
          <ac:spMkLst>
            <pc:docMk/>
            <pc:sldMk cId="581179954" sldId="277"/>
            <ac:spMk id="3" creationId="{628A05CF-D7C0-30E5-5048-90AEF6532DAD}"/>
          </ac:spMkLst>
        </pc:spChg>
        <pc:spChg chg="add del mod">
          <ac:chgData name="navanish yadav" userId="53588600b5ba0271" providerId="Windows Live" clId="Web-{238785E6-4961-18CD-B568-E08750744BE4}" dt="2024-03-31T17:17:11.186" v="422"/>
          <ac:spMkLst>
            <pc:docMk/>
            <pc:sldMk cId="581179954" sldId="277"/>
            <ac:spMk id="5" creationId="{4D5E9DD2-760E-8133-9580-CEAD2088ED5D}"/>
          </ac:spMkLst>
        </pc:spChg>
      </pc:sldChg>
      <pc:sldChg chg="modSp">
        <pc:chgData name="navanish yadav" userId="53588600b5ba0271" providerId="Windows Live" clId="Web-{238785E6-4961-18CD-B568-E08750744BE4}" dt="2024-03-31T17:17:01.593" v="420" actId="1076"/>
        <pc:sldMkLst>
          <pc:docMk/>
          <pc:sldMk cId="3645809275" sldId="278"/>
        </pc:sldMkLst>
        <pc:spChg chg="mod">
          <ac:chgData name="navanish yadav" userId="53588600b5ba0271" providerId="Windows Live" clId="Web-{238785E6-4961-18CD-B568-E08750744BE4}" dt="2024-03-31T17:16:18.264" v="417" actId="20577"/>
          <ac:spMkLst>
            <pc:docMk/>
            <pc:sldMk cId="3645809275" sldId="278"/>
            <ac:spMk id="2" creationId="{BA21CB6F-217E-0613-2157-CF5EBF767052}"/>
          </ac:spMkLst>
        </pc:spChg>
        <pc:spChg chg="mod">
          <ac:chgData name="navanish yadav" userId="53588600b5ba0271" providerId="Windows Live" clId="Web-{238785E6-4961-18CD-B568-E08750744BE4}" dt="2024-03-31T17:17:01.593" v="420" actId="1076"/>
          <ac:spMkLst>
            <pc:docMk/>
            <pc:sldMk cId="3645809275" sldId="278"/>
            <ac:spMk id="3" creationId="{AA2EA647-5591-BE5A-9957-205A8B666802}"/>
          </ac:spMkLst>
        </pc:spChg>
      </pc:sldChg>
      <pc:sldChg chg="modSp">
        <pc:chgData name="navanish yadav" userId="53588600b5ba0271" providerId="Windows Live" clId="Web-{238785E6-4961-18CD-B568-E08750744BE4}" dt="2024-03-31T17:21:56.750" v="490" actId="1076"/>
        <pc:sldMkLst>
          <pc:docMk/>
          <pc:sldMk cId="800015414" sldId="279"/>
        </pc:sldMkLst>
        <pc:spChg chg="mod">
          <ac:chgData name="navanish yadav" userId="53588600b5ba0271" providerId="Windows Live" clId="Web-{238785E6-4961-18CD-B568-E08750744BE4}" dt="2024-03-31T17:05:47.246" v="216" actId="20577"/>
          <ac:spMkLst>
            <pc:docMk/>
            <pc:sldMk cId="800015414" sldId="279"/>
            <ac:spMk id="2" creationId="{AF294203-3A54-C0FD-8130-CBFA9AFD7209}"/>
          </ac:spMkLst>
        </pc:spChg>
        <pc:spChg chg="mod">
          <ac:chgData name="navanish yadav" userId="53588600b5ba0271" providerId="Windows Live" clId="Web-{238785E6-4961-18CD-B568-E08750744BE4}" dt="2024-03-31T17:21:56.750" v="490" actId="1076"/>
          <ac:spMkLst>
            <pc:docMk/>
            <pc:sldMk cId="800015414" sldId="279"/>
            <ac:spMk id="3" creationId="{D170E59B-5D49-39BA-0995-4C43A5516116}"/>
          </ac:spMkLst>
        </pc:spChg>
      </pc:sldChg>
      <pc:sldChg chg="modSp add replId">
        <pc:chgData name="navanish yadav" userId="53588600b5ba0271" providerId="Windows Live" clId="Web-{238785E6-4961-18CD-B568-E08750744BE4}" dt="2024-03-31T17:17:50.749" v="427" actId="1076"/>
        <pc:sldMkLst>
          <pc:docMk/>
          <pc:sldMk cId="2299912614" sldId="280"/>
        </pc:sldMkLst>
        <pc:spChg chg="mod">
          <ac:chgData name="navanish yadav" userId="53588600b5ba0271" providerId="Windows Live" clId="Web-{238785E6-4961-18CD-B568-E08750744BE4}" dt="2024-03-31T17:17:50.749" v="427" actId="1076"/>
          <ac:spMkLst>
            <pc:docMk/>
            <pc:sldMk cId="2299912614" sldId="280"/>
            <ac:spMk id="3" creationId="{5CF59E26-4CD7-B6B4-9DB5-880163CA23FC}"/>
          </ac:spMkLst>
        </pc:spChg>
        <pc:spChg chg="mod">
          <ac:chgData name="navanish yadav" userId="53588600b5ba0271" providerId="Windows Live" clId="Web-{238785E6-4961-18CD-B568-E08750744BE4}" dt="2024-03-31T17:12:55.388" v="390" actId="1076"/>
          <ac:spMkLst>
            <pc:docMk/>
            <pc:sldMk cId="2299912614" sldId="280"/>
            <ac:spMk id="5" creationId="{21E5EC36-5F61-76FA-9AD0-1C3A39B375C2}"/>
          </ac:spMkLst>
        </pc:spChg>
      </pc:sldChg>
      <pc:sldChg chg="add del replId">
        <pc:chgData name="navanish yadav" userId="53588600b5ba0271" providerId="Windows Live" clId="Web-{238785E6-4961-18CD-B568-E08750744BE4}" dt="2024-03-31T17:14:37.076" v="402"/>
        <pc:sldMkLst>
          <pc:docMk/>
          <pc:sldMk cId="240978137" sldId="281"/>
        </pc:sldMkLst>
      </pc:sldChg>
      <pc:sldChg chg="add del replId">
        <pc:chgData name="navanish yadav" userId="53588600b5ba0271" providerId="Windows Live" clId="Web-{238785E6-4961-18CD-B568-E08750744BE4}" dt="2024-03-31T17:14:41.905" v="404"/>
        <pc:sldMkLst>
          <pc:docMk/>
          <pc:sldMk cId="1520296264" sldId="281"/>
        </pc:sldMkLst>
      </pc:sldChg>
      <pc:sldChg chg="modSp add replId">
        <pc:chgData name="navanish yadav" userId="53588600b5ba0271" providerId="Windows Live" clId="Web-{238785E6-4961-18CD-B568-E08750744BE4}" dt="2024-03-31T17:20:46.281" v="476" actId="20577"/>
        <pc:sldMkLst>
          <pc:docMk/>
          <pc:sldMk cId="2732723277" sldId="281"/>
        </pc:sldMkLst>
        <pc:spChg chg="mod">
          <ac:chgData name="navanish yadav" userId="53588600b5ba0271" providerId="Windows Live" clId="Web-{238785E6-4961-18CD-B568-E08750744BE4}" dt="2024-03-31T17:20:46.281" v="476" actId="20577"/>
          <ac:spMkLst>
            <pc:docMk/>
            <pc:sldMk cId="2732723277" sldId="281"/>
            <ac:spMk id="16" creationId="{FF47B508-B239-E6D7-3F3A-311695C20F54}"/>
          </ac:spMkLst>
        </pc:spChg>
      </pc:sldChg>
      <pc:sldChg chg="add del replId">
        <pc:chgData name="navanish yadav" userId="53588600b5ba0271" providerId="Windows Live" clId="Web-{238785E6-4961-18CD-B568-E08750744BE4}" dt="2024-03-31T17:14:32.733" v="401"/>
        <pc:sldMkLst>
          <pc:docMk/>
          <pc:sldMk cId="2538850885" sldId="282"/>
        </pc:sldMkLst>
      </pc:sldChg>
      <pc:sldChg chg="modSp add replId">
        <pc:chgData name="navanish yadav" userId="53588600b5ba0271" providerId="Windows Live" clId="Web-{238785E6-4961-18CD-B568-E08750744BE4}" dt="2024-03-31T17:21:36.125" v="487" actId="20577"/>
        <pc:sldMkLst>
          <pc:docMk/>
          <pc:sldMk cId="4106086181" sldId="282"/>
        </pc:sldMkLst>
        <pc:spChg chg="mod">
          <ac:chgData name="navanish yadav" userId="53588600b5ba0271" providerId="Windows Live" clId="Web-{238785E6-4961-18CD-B568-E08750744BE4}" dt="2024-03-31T17:21:36.125" v="487" actId="20577"/>
          <ac:spMkLst>
            <pc:docMk/>
            <pc:sldMk cId="4106086181" sldId="282"/>
            <ac:spMk id="6" creationId="{00000000-0000-0000-0000-000000000000}"/>
          </ac:spMkLst>
        </pc:spChg>
      </pc:sldChg>
    </pc:docChg>
  </pc:docChgLst>
  <pc:docChgLst>
    <pc:chgData name="kanumuri mounika" userId="0c6e142d6a79b113" providerId="Windows Live" clId="Web-{D8A4B13E-8069-512F-6ABC-3A4B27756E83}"/>
    <pc:docChg chg="modSld">
      <pc:chgData name="kanumuri mounika" userId="0c6e142d6a79b113" providerId="Windows Live" clId="Web-{D8A4B13E-8069-512F-6ABC-3A4B27756E83}" dt="2024-04-02T06:23:34.608" v="15" actId="20577"/>
      <pc:docMkLst>
        <pc:docMk/>
      </pc:docMkLst>
      <pc:sldChg chg="modSp">
        <pc:chgData name="kanumuri mounika" userId="0c6e142d6a79b113" providerId="Windows Live" clId="Web-{D8A4B13E-8069-512F-6ABC-3A4B27756E83}" dt="2024-04-02T06:23:34.608" v="15" actId="20577"/>
        <pc:sldMkLst>
          <pc:docMk/>
          <pc:sldMk cId="0" sldId="256"/>
        </pc:sldMkLst>
        <pc:spChg chg="mod">
          <ac:chgData name="kanumuri mounika" userId="0c6e142d6a79b113" providerId="Windows Live" clId="Web-{D8A4B13E-8069-512F-6ABC-3A4B27756E83}" dt="2024-04-02T06:23:34.608" v="15" actId="20577"/>
          <ac:spMkLst>
            <pc:docMk/>
            <pc:sldMk cId="0" sldId="256"/>
            <ac:spMk id="7" creationId="{0C856570-43B4-D632-D7B5-50DBC8FA413F}"/>
          </ac:spMkLst>
        </pc:spChg>
      </pc:sldChg>
      <pc:sldChg chg="modSp">
        <pc:chgData name="kanumuri mounika" userId="0c6e142d6a79b113" providerId="Windows Live" clId="Web-{D8A4B13E-8069-512F-6ABC-3A4B27756E83}" dt="2024-04-02T06:22:05.965" v="6" actId="14100"/>
        <pc:sldMkLst>
          <pc:docMk/>
          <pc:sldMk cId="0" sldId="257"/>
        </pc:sldMkLst>
        <pc:spChg chg="mod">
          <ac:chgData name="kanumuri mounika" userId="0c6e142d6a79b113" providerId="Windows Live" clId="Web-{D8A4B13E-8069-512F-6ABC-3A4B27756E83}" dt="2024-04-02T06:22:05.965" v="6" actId="14100"/>
          <ac:spMkLst>
            <pc:docMk/>
            <pc:sldMk cId="0" sldId="257"/>
            <ac:spMk id="16" creationId="{FF47B508-B239-E6D7-3F3A-311695C20F54}"/>
          </ac:spMkLst>
        </pc:spChg>
      </pc:sldChg>
    </pc:docChg>
  </pc:docChgLst>
  <pc:docChgLst>
    <pc:chgData name="kanumuri mounika" userId="0c6e142d6a79b113" providerId="Windows Live" clId="Web-{BEDC5854-E51F-1FC5-004D-C5B9BBE76956}"/>
    <pc:docChg chg="modSld">
      <pc:chgData name="kanumuri mounika" userId="0c6e142d6a79b113" providerId="Windows Live" clId="Web-{BEDC5854-E51F-1FC5-004D-C5B9BBE76956}" dt="2024-07-09T13:05:58.644" v="246" actId="20577"/>
      <pc:docMkLst>
        <pc:docMk/>
      </pc:docMkLst>
      <pc:sldChg chg="modSp">
        <pc:chgData name="kanumuri mounika" userId="0c6e142d6a79b113" providerId="Windows Live" clId="Web-{BEDC5854-E51F-1FC5-004D-C5B9BBE76956}" dt="2024-07-09T13:02:51.112" v="236" actId="20577"/>
        <pc:sldMkLst>
          <pc:docMk/>
          <pc:sldMk cId="2502222425" sldId="269"/>
        </pc:sldMkLst>
        <pc:spChg chg="mod">
          <ac:chgData name="kanumuri mounika" userId="0c6e142d6a79b113" providerId="Windows Live" clId="Web-{BEDC5854-E51F-1FC5-004D-C5B9BBE76956}" dt="2024-07-09T13:02:51.112" v="236" actId="20577"/>
          <ac:spMkLst>
            <pc:docMk/>
            <pc:sldMk cId="2502222425" sldId="269"/>
            <ac:spMk id="6" creationId="{00000000-0000-0000-0000-000000000000}"/>
          </ac:spMkLst>
        </pc:spChg>
      </pc:sldChg>
      <pc:sldChg chg="modSp">
        <pc:chgData name="kanumuri mounika" userId="0c6e142d6a79b113" providerId="Windows Live" clId="Web-{BEDC5854-E51F-1FC5-004D-C5B9BBE76956}" dt="2024-07-09T12:55:43.001" v="114" actId="20577"/>
        <pc:sldMkLst>
          <pc:docMk/>
          <pc:sldMk cId="426283785" sldId="274"/>
        </pc:sldMkLst>
        <pc:spChg chg="mod">
          <ac:chgData name="kanumuri mounika" userId="0c6e142d6a79b113" providerId="Windows Live" clId="Web-{BEDC5854-E51F-1FC5-004D-C5B9BBE76956}" dt="2024-07-09T12:54:33.282" v="100" actId="20577"/>
          <ac:spMkLst>
            <pc:docMk/>
            <pc:sldMk cId="426283785" sldId="274"/>
            <ac:spMk id="3" creationId="{A11063FB-F79E-7EC3-B2FC-D5400F19AB77}"/>
          </ac:spMkLst>
        </pc:spChg>
        <pc:spChg chg="mod">
          <ac:chgData name="kanumuri mounika" userId="0c6e142d6a79b113" providerId="Windows Live" clId="Web-{BEDC5854-E51F-1FC5-004D-C5B9BBE76956}" dt="2024-07-09T12:55:43.001" v="114" actId="20577"/>
          <ac:spMkLst>
            <pc:docMk/>
            <pc:sldMk cId="426283785" sldId="274"/>
            <ac:spMk id="4" creationId="{24CF8AD6-9DAF-6B1C-9966-CAE4B05ADF3D}"/>
          </ac:spMkLst>
        </pc:spChg>
      </pc:sldChg>
      <pc:sldChg chg="modSp">
        <pc:chgData name="kanumuri mounika" userId="0c6e142d6a79b113" providerId="Windows Live" clId="Web-{BEDC5854-E51F-1FC5-004D-C5B9BBE76956}" dt="2024-07-09T13:05:58.644" v="246" actId="20577"/>
        <pc:sldMkLst>
          <pc:docMk/>
          <pc:sldMk cId="3645809275" sldId="278"/>
        </pc:sldMkLst>
        <pc:spChg chg="mod">
          <ac:chgData name="kanumuri mounika" userId="0c6e142d6a79b113" providerId="Windows Live" clId="Web-{BEDC5854-E51F-1FC5-004D-C5B9BBE76956}" dt="2024-07-09T13:05:58.644" v="246" actId="20577"/>
          <ac:spMkLst>
            <pc:docMk/>
            <pc:sldMk cId="3645809275" sldId="278"/>
            <ac:spMk id="2" creationId="{BA21CB6F-217E-0613-2157-CF5EBF767052}"/>
          </ac:spMkLst>
        </pc:spChg>
      </pc:sldChg>
      <pc:sldChg chg="modSp">
        <pc:chgData name="kanumuri mounika" userId="0c6e142d6a79b113" providerId="Windows Live" clId="Web-{BEDC5854-E51F-1FC5-004D-C5B9BBE76956}" dt="2024-07-09T13:02:57.112" v="237" actId="20577"/>
        <pc:sldMkLst>
          <pc:docMk/>
          <pc:sldMk cId="2732723277" sldId="281"/>
        </pc:sldMkLst>
        <pc:spChg chg="mod">
          <ac:chgData name="kanumuri mounika" userId="0c6e142d6a79b113" providerId="Windows Live" clId="Web-{BEDC5854-E51F-1FC5-004D-C5B9BBE76956}" dt="2024-07-09T13:02:57.112" v="237" actId="20577"/>
          <ac:spMkLst>
            <pc:docMk/>
            <pc:sldMk cId="2732723277" sldId="281"/>
            <ac:spMk id="16" creationId="{FF47B508-B239-E6D7-3F3A-311695C20F54}"/>
          </ac:spMkLst>
        </pc:spChg>
      </pc:sldChg>
    </pc:docChg>
  </pc:docChgLst>
  <pc:docChgLst>
    <pc:chgData name="kanumuri mounika" userId="0c6e142d6a79b113" providerId="Windows Live" clId="Web-{40B45546-71F4-73BF-BD8F-8597D8DC487D}"/>
    <pc:docChg chg="delSld modSld">
      <pc:chgData name="kanumuri mounika" userId="0c6e142d6a79b113" providerId="Windows Live" clId="Web-{40B45546-71F4-73BF-BD8F-8597D8DC487D}" dt="2024-06-12T12:20:09.661" v="372" actId="20577"/>
      <pc:docMkLst>
        <pc:docMk/>
      </pc:docMkLst>
      <pc:sldChg chg="modSp">
        <pc:chgData name="kanumuri mounika" userId="0c6e142d6a79b113" providerId="Windows Live" clId="Web-{40B45546-71F4-73BF-BD8F-8597D8DC487D}" dt="2024-06-12T12:17:59.598" v="72" actId="20577"/>
        <pc:sldMkLst>
          <pc:docMk/>
          <pc:sldMk cId="0" sldId="256"/>
        </pc:sldMkLst>
        <pc:spChg chg="mod">
          <ac:chgData name="kanumuri mounika" userId="0c6e142d6a79b113" providerId="Windows Live" clId="Web-{40B45546-71F4-73BF-BD8F-8597D8DC487D}" dt="2024-06-12T12:17:59.598" v="72" actId="20577"/>
          <ac:spMkLst>
            <pc:docMk/>
            <pc:sldMk cId="0" sldId="256"/>
            <ac:spMk id="7" creationId="{0C856570-43B4-D632-D7B5-50DBC8FA413F}"/>
          </ac:spMkLst>
        </pc:spChg>
      </pc:sldChg>
      <pc:sldChg chg="modSp">
        <pc:chgData name="kanumuri mounika" userId="0c6e142d6a79b113" providerId="Windows Live" clId="Web-{40B45546-71F4-73BF-BD8F-8597D8DC487D}" dt="2024-06-12T12:20:09.661" v="372" actId="20577"/>
        <pc:sldMkLst>
          <pc:docMk/>
          <pc:sldMk cId="426283785" sldId="274"/>
        </pc:sldMkLst>
        <pc:spChg chg="mod">
          <ac:chgData name="kanumuri mounika" userId="0c6e142d6a79b113" providerId="Windows Live" clId="Web-{40B45546-71F4-73BF-BD8F-8597D8DC487D}" dt="2024-06-12T12:20:09.661" v="372" actId="20577"/>
          <ac:spMkLst>
            <pc:docMk/>
            <pc:sldMk cId="426283785" sldId="274"/>
            <ac:spMk id="4" creationId="{24CF8AD6-9DAF-6B1C-9966-CAE4B05ADF3D}"/>
          </ac:spMkLst>
        </pc:spChg>
      </pc:sldChg>
      <pc:sldChg chg="modSp del">
        <pc:chgData name="kanumuri mounika" userId="0c6e142d6a79b113" providerId="Windows Live" clId="Web-{40B45546-71F4-73BF-BD8F-8597D8DC487D}" dt="2024-06-12T12:20:05.036" v="370"/>
        <pc:sldMkLst>
          <pc:docMk/>
          <pc:sldMk cId="36050761" sldId="276"/>
        </pc:sldMkLst>
        <pc:spChg chg="mod">
          <ac:chgData name="kanumuri mounika" userId="0c6e142d6a79b113" providerId="Windows Live" clId="Web-{40B45546-71F4-73BF-BD8F-8597D8DC487D}" dt="2024-06-12T12:19:55.583" v="364" actId="20577"/>
          <ac:spMkLst>
            <pc:docMk/>
            <pc:sldMk cId="36050761" sldId="276"/>
            <ac:spMk id="2" creationId="{0265172F-9155-B54B-5BD0-04EDCDD5973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7/9/2024</a:t>
            </a:fld>
            <a:endParaRPr lang="en-US"/>
          </a:p>
        </p:txBody>
      </p:sp>
      <p:sp>
        <p:nvSpPr>
          <p:cNvPr id="6" name="Holder 6"/>
          <p:cNvSpPr>
            <a:spLocks noGrp="1"/>
          </p:cNvSpPr>
          <p:nvPr>
            <p:ph type="sldNum" sz="quarter" idx="7"/>
          </p:nvPr>
        </p:nvSpPr>
        <p:spPr/>
        <p:txBody>
          <a:bodyPr lIns="0" tIns="0" rIns="0" bIns="0"/>
          <a:lstStyle>
            <a:lvl1pPr>
              <a:defRPr sz="950" b="1" i="0">
                <a:solidFill>
                  <a:schemeClr val="bg1"/>
                </a:solidFill>
                <a:latin typeface="Arial"/>
                <a:cs typeface="Arial"/>
              </a:defRPr>
            </a:lvl1pPr>
          </a:lstStyle>
          <a:p>
            <a:pPr marL="38100">
              <a:lnSpc>
                <a:spcPct val="100000"/>
              </a:lnSpc>
              <a:spcBef>
                <a:spcPts val="5"/>
              </a:spcBef>
            </a:pPr>
            <a:fld id="{81D60167-4931-47E6-BA6A-407CBD079E47}" type="slidenum">
              <a:rPr spc="-5" dirty="0"/>
              <a:t>‹#›</a:t>
            </a:fld>
            <a:endParaRPr spc="-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7200" b="1" i="0">
                <a:solidFill>
                  <a:srgbClr val="006EC0"/>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7/9/2024</a:t>
            </a:fld>
            <a:endParaRPr lang="en-US"/>
          </a:p>
        </p:txBody>
      </p:sp>
      <p:sp>
        <p:nvSpPr>
          <p:cNvPr id="6" name="Holder 6"/>
          <p:cNvSpPr>
            <a:spLocks noGrp="1"/>
          </p:cNvSpPr>
          <p:nvPr>
            <p:ph type="sldNum" sz="quarter" idx="7"/>
          </p:nvPr>
        </p:nvSpPr>
        <p:spPr/>
        <p:txBody>
          <a:bodyPr lIns="0" tIns="0" rIns="0" bIns="0"/>
          <a:lstStyle>
            <a:lvl1pPr>
              <a:defRPr sz="950" b="1" i="0">
                <a:solidFill>
                  <a:schemeClr val="bg1"/>
                </a:solidFill>
                <a:latin typeface="Arial"/>
                <a:cs typeface="Arial"/>
              </a:defRPr>
            </a:lvl1pPr>
          </a:lstStyle>
          <a:p>
            <a:pPr marL="38100">
              <a:lnSpc>
                <a:spcPct val="100000"/>
              </a:lnSpc>
              <a:spcBef>
                <a:spcPts val="5"/>
              </a:spcBef>
            </a:pPr>
            <a:fld id="{81D60167-4931-47E6-BA6A-407CBD079E47}" type="slidenum">
              <a:rPr spc="-5" dirty="0"/>
              <a:t>‹#›</a:t>
            </a:fld>
            <a:endParaRPr spc="-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7200" b="1" i="0">
                <a:solidFill>
                  <a:srgbClr val="006EC0"/>
                </a:solidFill>
                <a:latin typeface="Arial"/>
                <a:cs typeface="Arial"/>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7/9/2024</a:t>
            </a:fld>
            <a:endParaRPr lang="en-US"/>
          </a:p>
        </p:txBody>
      </p:sp>
      <p:sp>
        <p:nvSpPr>
          <p:cNvPr id="7" name="Holder 7"/>
          <p:cNvSpPr>
            <a:spLocks noGrp="1"/>
          </p:cNvSpPr>
          <p:nvPr>
            <p:ph type="sldNum" sz="quarter" idx="7"/>
          </p:nvPr>
        </p:nvSpPr>
        <p:spPr/>
        <p:txBody>
          <a:bodyPr lIns="0" tIns="0" rIns="0" bIns="0"/>
          <a:lstStyle>
            <a:lvl1pPr>
              <a:defRPr sz="950" b="1" i="0">
                <a:solidFill>
                  <a:schemeClr val="bg1"/>
                </a:solidFill>
                <a:latin typeface="Arial"/>
                <a:cs typeface="Arial"/>
              </a:defRPr>
            </a:lvl1pPr>
          </a:lstStyle>
          <a:p>
            <a:pPr marL="38100">
              <a:lnSpc>
                <a:spcPct val="100000"/>
              </a:lnSpc>
              <a:spcBef>
                <a:spcPts val="5"/>
              </a:spcBef>
            </a:pPr>
            <a:fld id="{81D60167-4931-47E6-BA6A-407CBD079E47}" type="slidenum">
              <a:rPr spc="-5" dirty="0"/>
              <a:t>‹#›</a:t>
            </a:fld>
            <a:endParaRPr spc="-5"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7200" b="1" i="0">
                <a:solidFill>
                  <a:srgbClr val="006EC0"/>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7/9/2024</a:t>
            </a:fld>
            <a:endParaRPr lang="en-US"/>
          </a:p>
        </p:txBody>
      </p:sp>
      <p:sp>
        <p:nvSpPr>
          <p:cNvPr id="5" name="Holder 5"/>
          <p:cNvSpPr>
            <a:spLocks noGrp="1"/>
          </p:cNvSpPr>
          <p:nvPr>
            <p:ph type="sldNum" sz="quarter" idx="7"/>
          </p:nvPr>
        </p:nvSpPr>
        <p:spPr/>
        <p:txBody>
          <a:bodyPr lIns="0" tIns="0" rIns="0" bIns="0"/>
          <a:lstStyle>
            <a:lvl1pPr>
              <a:defRPr sz="950" b="1" i="0">
                <a:solidFill>
                  <a:schemeClr val="bg1"/>
                </a:solidFill>
                <a:latin typeface="Arial"/>
                <a:cs typeface="Arial"/>
              </a:defRPr>
            </a:lvl1pPr>
          </a:lstStyle>
          <a:p>
            <a:pPr marL="38100">
              <a:lnSpc>
                <a:spcPct val="100000"/>
              </a:lnSpc>
              <a:spcBef>
                <a:spcPts val="5"/>
              </a:spcBef>
            </a:pPr>
            <a:fld id="{81D60167-4931-47E6-BA6A-407CBD079E47}" type="slidenum">
              <a:rPr spc="-5" dirty="0"/>
              <a:t>‹#›</a:t>
            </a:fld>
            <a:endParaRPr spc="-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7/9/2024</a:t>
            </a:fld>
            <a:endParaRPr lang="en-US"/>
          </a:p>
        </p:txBody>
      </p:sp>
      <p:sp>
        <p:nvSpPr>
          <p:cNvPr id="4" name="Holder 4"/>
          <p:cNvSpPr>
            <a:spLocks noGrp="1"/>
          </p:cNvSpPr>
          <p:nvPr>
            <p:ph type="sldNum" sz="quarter" idx="7"/>
          </p:nvPr>
        </p:nvSpPr>
        <p:spPr/>
        <p:txBody>
          <a:bodyPr lIns="0" tIns="0" rIns="0" bIns="0"/>
          <a:lstStyle>
            <a:lvl1pPr>
              <a:defRPr sz="950" b="1" i="0">
                <a:solidFill>
                  <a:schemeClr val="bg1"/>
                </a:solidFill>
                <a:latin typeface="Arial"/>
                <a:cs typeface="Arial"/>
              </a:defRPr>
            </a:lvl1pPr>
          </a:lstStyle>
          <a:p>
            <a:pPr marL="38100">
              <a:lnSpc>
                <a:spcPct val="100000"/>
              </a:lnSpc>
              <a:spcBef>
                <a:spcPts val="5"/>
              </a:spcBef>
            </a:pPr>
            <a:fld id="{81D60167-4931-47E6-BA6A-407CBD079E47}" type="slidenum">
              <a:rPr spc="-5" dirty="0"/>
              <a:t>‹#›</a:t>
            </a:fld>
            <a:endParaRPr spc="-5"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5333999"/>
            <a:ext cx="9144000" cy="1523999"/>
          </a:xfrm>
          <a:prstGeom prst="rect">
            <a:avLst/>
          </a:prstGeom>
        </p:spPr>
      </p:pic>
      <p:sp>
        <p:nvSpPr>
          <p:cNvPr id="17" name="bg object 17"/>
          <p:cNvSpPr/>
          <p:nvPr/>
        </p:nvSpPr>
        <p:spPr>
          <a:xfrm>
            <a:off x="0" y="5410199"/>
            <a:ext cx="9144000" cy="1447800"/>
          </a:xfrm>
          <a:custGeom>
            <a:avLst/>
            <a:gdLst/>
            <a:ahLst/>
            <a:cxnLst/>
            <a:rect l="l" t="t" r="r" b="b"/>
            <a:pathLst>
              <a:path w="9144000" h="1447800">
                <a:moveTo>
                  <a:pt x="9144000" y="0"/>
                </a:moveTo>
                <a:lnTo>
                  <a:pt x="8884539" y="84201"/>
                </a:lnTo>
                <a:lnTo>
                  <a:pt x="8205089" y="296037"/>
                </a:lnTo>
                <a:lnTo>
                  <a:pt x="7627112" y="464883"/>
                </a:lnTo>
                <a:lnTo>
                  <a:pt x="7135495" y="598614"/>
                </a:lnTo>
                <a:lnTo>
                  <a:pt x="6718554" y="703783"/>
                </a:lnTo>
                <a:lnTo>
                  <a:pt x="6367399" y="785787"/>
                </a:lnTo>
                <a:lnTo>
                  <a:pt x="6027420" y="858913"/>
                </a:lnTo>
                <a:lnTo>
                  <a:pt x="5697093" y="923594"/>
                </a:lnTo>
                <a:lnTo>
                  <a:pt x="5375021" y="980300"/>
                </a:lnTo>
                <a:lnTo>
                  <a:pt x="5104384" y="1022908"/>
                </a:lnTo>
                <a:lnTo>
                  <a:pt x="4837557" y="1060246"/>
                </a:lnTo>
                <a:lnTo>
                  <a:pt x="4530217" y="1097572"/>
                </a:lnTo>
                <a:lnTo>
                  <a:pt x="4225417" y="1128585"/>
                </a:lnTo>
                <a:lnTo>
                  <a:pt x="3921887" y="1153731"/>
                </a:lnTo>
                <a:lnTo>
                  <a:pt x="3574288" y="1175893"/>
                </a:lnTo>
                <a:lnTo>
                  <a:pt x="3224149" y="1191666"/>
                </a:lnTo>
                <a:lnTo>
                  <a:pt x="2824226" y="1202601"/>
                </a:lnTo>
                <a:lnTo>
                  <a:pt x="2275713" y="1207592"/>
                </a:lnTo>
                <a:lnTo>
                  <a:pt x="0" y="1167168"/>
                </a:lnTo>
                <a:lnTo>
                  <a:pt x="0" y="1447800"/>
                </a:lnTo>
                <a:lnTo>
                  <a:pt x="9144000" y="1447800"/>
                </a:lnTo>
                <a:lnTo>
                  <a:pt x="9144000" y="1207592"/>
                </a:lnTo>
                <a:lnTo>
                  <a:pt x="9144000" y="0"/>
                </a:lnTo>
                <a:close/>
              </a:path>
            </a:pathLst>
          </a:custGeom>
          <a:solidFill>
            <a:srgbClr val="7A7A7A">
              <a:alpha val="45097"/>
            </a:srgbClr>
          </a:solidFill>
        </p:spPr>
        <p:txBody>
          <a:bodyPr wrap="square" lIns="0" tIns="0" rIns="0" bIns="0" rtlCol="0"/>
          <a:lstStyle/>
          <a:p>
            <a:endParaRPr/>
          </a:p>
        </p:txBody>
      </p:sp>
      <p:sp>
        <p:nvSpPr>
          <p:cNvPr id="18" name="bg object 18"/>
          <p:cNvSpPr/>
          <p:nvPr/>
        </p:nvSpPr>
        <p:spPr>
          <a:xfrm>
            <a:off x="0" y="0"/>
            <a:ext cx="9144000" cy="914400"/>
          </a:xfrm>
          <a:custGeom>
            <a:avLst/>
            <a:gdLst/>
            <a:ahLst/>
            <a:cxnLst/>
            <a:rect l="l" t="t" r="r" b="b"/>
            <a:pathLst>
              <a:path w="9144000" h="914400">
                <a:moveTo>
                  <a:pt x="9144000" y="0"/>
                </a:moveTo>
                <a:lnTo>
                  <a:pt x="0" y="0"/>
                </a:lnTo>
                <a:lnTo>
                  <a:pt x="0" y="914400"/>
                </a:lnTo>
                <a:lnTo>
                  <a:pt x="9144000" y="914400"/>
                </a:lnTo>
                <a:lnTo>
                  <a:pt x="9144000" y="0"/>
                </a:lnTo>
                <a:close/>
              </a:path>
            </a:pathLst>
          </a:custGeom>
          <a:solidFill>
            <a:srgbClr val="2D6FA0"/>
          </a:solidFill>
        </p:spPr>
        <p:txBody>
          <a:bodyPr wrap="square" lIns="0" tIns="0" rIns="0" bIns="0" rtlCol="0"/>
          <a:lstStyle/>
          <a:p>
            <a:endParaRPr/>
          </a:p>
        </p:txBody>
      </p:sp>
      <p:sp>
        <p:nvSpPr>
          <p:cNvPr id="2" name="Holder 2"/>
          <p:cNvSpPr>
            <a:spLocks noGrp="1"/>
          </p:cNvSpPr>
          <p:nvPr>
            <p:ph type="title"/>
          </p:nvPr>
        </p:nvSpPr>
        <p:spPr>
          <a:xfrm>
            <a:off x="1852422" y="2843910"/>
            <a:ext cx="5439155" cy="1122679"/>
          </a:xfrm>
          <a:prstGeom prst="rect">
            <a:avLst/>
          </a:prstGeom>
        </p:spPr>
        <p:txBody>
          <a:bodyPr wrap="square" lIns="0" tIns="0" rIns="0" bIns="0">
            <a:spAutoFit/>
          </a:bodyPr>
          <a:lstStyle>
            <a:lvl1pPr>
              <a:defRPr sz="7200" b="1" i="0">
                <a:solidFill>
                  <a:srgbClr val="006EC0"/>
                </a:solidFill>
                <a:latin typeface="Arial"/>
                <a:cs typeface="Arial"/>
              </a:defRPr>
            </a:lvl1pPr>
          </a:lstStyle>
          <a:p>
            <a:endParaRPr/>
          </a:p>
        </p:txBody>
      </p:sp>
      <p:sp>
        <p:nvSpPr>
          <p:cNvPr id="3" name="Holder 3"/>
          <p:cNvSpPr>
            <a:spLocks noGrp="1"/>
          </p:cNvSpPr>
          <p:nvPr>
            <p:ph type="body" idx="1"/>
          </p:nvPr>
        </p:nvSpPr>
        <p:spPr>
          <a:xfrm>
            <a:off x="402716" y="2432050"/>
            <a:ext cx="8368030" cy="1650364"/>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7/9/2024</a:t>
            </a:fld>
            <a:endParaRPr lang="en-US"/>
          </a:p>
        </p:txBody>
      </p:sp>
      <p:sp>
        <p:nvSpPr>
          <p:cNvPr id="6" name="Holder 6"/>
          <p:cNvSpPr>
            <a:spLocks noGrp="1"/>
          </p:cNvSpPr>
          <p:nvPr>
            <p:ph type="sldNum" sz="quarter" idx="7"/>
          </p:nvPr>
        </p:nvSpPr>
        <p:spPr>
          <a:xfrm>
            <a:off x="8821546" y="6643649"/>
            <a:ext cx="143509" cy="160020"/>
          </a:xfrm>
          <a:prstGeom prst="rect">
            <a:avLst/>
          </a:prstGeom>
        </p:spPr>
        <p:txBody>
          <a:bodyPr wrap="square" lIns="0" tIns="0" rIns="0" bIns="0">
            <a:spAutoFit/>
          </a:bodyPr>
          <a:lstStyle>
            <a:lvl1pPr>
              <a:defRPr sz="950" b="1" i="0">
                <a:solidFill>
                  <a:schemeClr val="bg1"/>
                </a:solidFill>
                <a:latin typeface="Arial"/>
                <a:cs typeface="Arial"/>
              </a:defRPr>
            </a:lvl1pPr>
          </a:lstStyle>
          <a:p>
            <a:pPr marL="38100">
              <a:lnSpc>
                <a:spcPct val="100000"/>
              </a:lnSpc>
              <a:spcBef>
                <a:spcPts val="5"/>
              </a:spcBef>
            </a:pPr>
            <a:fld id="{81D60167-4931-47E6-BA6A-407CBD079E47}" type="slidenum">
              <a:rPr spc="-5" dirty="0"/>
              <a:t>‹#›</a:t>
            </a:fld>
            <a:endParaRPr spc="-5"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8334756" y="76200"/>
            <a:ext cx="647700" cy="733044"/>
          </a:xfrm>
          <a:prstGeom prst="rect">
            <a:avLst/>
          </a:prstGeom>
        </p:spPr>
      </p:pic>
      <p:sp>
        <p:nvSpPr>
          <p:cNvPr id="3" name="object 3"/>
          <p:cNvSpPr txBox="1">
            <a:spLocks noGrp="1"/>
          </p:cNvSpPr>
          <p:nvPr>
            <p:ph type="title"/>
          </p:nvPr>
        </p:nvSpPr>
        <p:spPr>
          <a:xfrm>
            <a:off x="1597715" y="242754"/>
            <a:ext cx="5958840" cy="397738"/>
          </a:xfrm>
          <a:prstGeom prst="rect">
            <a:avLst/>
          </a:prstGeom>
        </p:spPr>
        <p:txBody>
          <a:bodyPr vert="horz" wrap="square" lIns="0" tIns="635" rIns="0" bIns="0" rtlCol="0">
            <a:spAutoFit/>
          </a:bodyPr>
          <a:lstStyle/>
          <a:p>
            <a:pPr marL="12700" marR="5080" indent="1289685">
              <a:lnSpc>
                <a:spcPct val="103099"/>
              </a:lnSpc>
              <a:spcBef>
                <a:spcPts val="5"/>
              </a:spcBef>
            </a:pPr>
            <a:r>
              <a:rPr lang="en-IN" sz="2600">
                <a:solidFill>
                  <a:schemeClr val="tx1"/>
                </a:solidFill>
                <a:latin typeface="Times New Roman" panose="02020603050405020304" pitchFamily="18" charset="0"/>
                <a:cs typeface="Times New Roman" panose="02020603050405020304" pitchFamily="18" charset="0"/>
              </a:rPr>
              <a:t>PROJECT WORK</a:t>
            </a:r>
            <a:endParaRPr lang="en-IN" sz="2600" dirty="0">
              <a:solidFill>
                <a:schemeClr val="tx1"/>
              </a:solidFill>
              <a:latin typeface="Times New Roman" panose="02020603050405020304" pitchFamily="18" charset="0"/>
              <a:cs typeface="Times New Roman" panose="02020603050405020304" pitchFamily="18" charset="0"/>
            </a:endParaRPr>
          </a:p>
        </p:txBody>
      </p:sp>
      <p:sp>
        <p:nvSpPr>
          <p:cNvPr id="6" name="object 6"/>
          <p:cNvSpPr txBox="1">
            <a:spLocks noGrp="1"/>
          </p:cNvSpPr>
          <p:nvPr>
            <p:ph type="sldNum" sz="quarter" idx="7"/>
          </p:nvPr>
        </p:nvSpPr>
        <p:spPr>
          <a:prstGeom prst="rect">
            <a:avLst/>
          </a:prstGeom>
        </p:spPr>
        <p:txBody>
          <a:bodyPr vert="horz" wrap="square" lIns="0" tIns="635" rIns="0" bIns="0" rtlCol="0">
            <a:spAutoFit/>
          </a:bodyPr>
          <a:lstStyle/>
          <a:p>
            <a:pPr marL="38100">
              <a:lnSpc>
                <a:spcPct val="100000"/>
              </a:lnSpc>
              <a:spcBef>
                <a:spcPts val="5"/>
              </a:spcBef>
            </a:pPr>
            <a:fld id="{81D60167-4931-47E6-BA6A-407CBD079E47}" type="slidenum">
              <a:rPr lang="en-IN" spc="-5" smtClean="0"/>
              <a:t>1</a:t>
            </a:fld>
            <a:endParaRPr lang="en-IN" spc="-5" dirty="0"/>
          </a:p>
        </p:txBody>
      </p:sp>
      <p:sp>
        <p:nvSpPr>
          <p:cNvPr id="7" name="TextBox 6">
            <a:extLst>
              <a:ext uri="{FF2B5EF4-FFF2-40B4-BE49-F238E27FC236}">
                <a16:creationId xmlns:a16="http://schemas.microsoft.com/office/drawing/2014/main" id="{0C856570-43B4-D632-D7B5-50DBC8FA413F}"/>
              </a:ext>
            </a:extLst>
          </p:cNvPr>
          <p:cNvSpPr txBox="1"/>
          <p:nvPr/>
        </p:nvSpPr>
        <p:spPr>
          <a:xfrm>
            <a:off x="809244" y="1230500"/>
            <a:ext cx="7389876" cy="4893647"/>
          </a:xfrm>
          <a:prstGeom prst="rect">
            <a:avLst/>
          </a:prstGeom>
          <a:noFill/>
        </p:spPr>
        <p:txBody>
          <a:bodyPr wrap="square" lIns="91440" tIns="45720" rIns="91440" bIns="45720" rtlCol="0" anchor="t">
            <a:spAutoFit/>
          </a:bodyPr>
          <a:lstStyle/>
          <a:p>
            <a:r>
              <a:rPr lang="en-US" sz="2800" b="1" dirty="0">
                <a:latin typeface="Times New Roman"/>
                <a:cs typeface="Times New Roman"/>
              </a:rPr>
              <a:t>Topic :</a:t>
            </a:r>
            <a:r>
              <a:rPr lang="en-US" sz="2800" dirty="0">
                <a:latin typeface="Times New Roman"/>
                <a:cs typeface="Times New Roman"/>
              </a:rPr>
              <a:t> Best Practices for Credit Card Fraud </a:t>
            </a:r>
            <a:r>
              <a:rPr lang="en-US" sz="2800">
                <a:latin typeface="Times New Roman"/>
                <a:cs typeface="Times New Roman"/>
              </a:rPr>
              <a:t>Detection using Machine Learning.</a:t>
            </a:r>
          </a:p>
          <a:p>
            <a:endParaRPr lang="en-US" sz="2800" dirty="0">
              <a:latin typeface="Times New Roman" panose="02020603050405020304" pitchFamily="18" charset="0"/>
              <a:cs typeface="Times New Roman" panose="02020603050405020304" pitchFamily="18" charset="0"/>
            </a:endParaRPr>
          </a:p>
          <a:p>
            <a:r>
              <a:rPr lang="en-US" sz="2800" b="1" dirty="0">
                <a:latin typeface="Times New Roman"/>
                <a:cs typeface="Times New Roman"/>
              </a:rPr>
              <a:t>Branch :</a:t>
            </a:r>
            <a:r>
              <a:rPr lang="en-US" sz="2800" b="1" dirty="0">
                <a:solidFill>
                  <a:srgbClr val="000000"/>
                </a:solidFill>
                <a:latin typeface="Times New Roman"/>
                <a:cs typeface="Times New Roman"/>
              </a:rPr>
              <a:t> </a:t>
            </a:r>
            <a:r>
              <a:rPr lang="en-US" sz="2800" dirty="0">
                <a:solidFill>
                  <a:srgbClr val="212529"/>
                </a:solidFill>
                <a:latin typeface="Times New Roman"/>
                <a:cs typeface="Times New Roman"/>
              </a:rPr>
              <a:t>CSE (AI &amp; ML)</a:t>
            </a:r>
            <a:endParaRPr lang="en-US" sz="2800">
              <a:solidFill>
                <a:srgbClr val="212529"/>
              </a:solidFill>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r>
              <a:rPr lang="en-US" sz="2800" b="1" dirty="0">
                <a:latin typeface="Times New Roman"/>
                <a:cs typeface="Times New Roman"/>
              </a:rPr>
              <a:t>Supervisor</a:t>
            </a:r>
            <a:r>
              <a:rPr lang="en-IN" sz="2400" b="1" dirty="0">
                <a:latin typeface="Times New Roman"/>
                <a:cs typeface="Times New Roman"/>
              </a:rPr>
              <a:t> : </a:t>
            </a:r>
            <a:r>
              <a:rPr lang="en-US" sz="2400" dirty="0">
                <a:solidFill>
                  <a:srgbClr val="212529"/>
                </a:solidFill>
                <a:latin typeface="Times New Roman"/>
                <a:cs typeface="Times New Roman"/>
              </a:rPr>
              <a:t>Dr</a:t>
            </a:r>
            <a:r>
              <a:rPr lang="en-US" sz="2400" i="0" dirty="0">
                <a:solidFill>
                  <a:srgbClr val="212529"/>
                </a:solidFill>
                <a:effectLst/>
                <a:latin typeface="Times New Roman"/>
                <a:cs typeface="Times New Roman"/>
              </a:rPr>
              <a:t>. </a:t>
            </a:r>
            <a:r>
              <a:rPr lang="en-US" sz="2400" dirty="0">
                <a:solidFill>
                  <a:srgbClr val="212529"/>
                </a:solidFill>
                <a:latin typeface="Times New Roman"/>
                <a:cs typeface="Times New Roman"/>
              </a:rPr>
              <a:t>PARASA NAGALAKSHMI DEVI</a:t>
            </a:r>
            <a:endParaRPr lang="en-US" sz="2400" i="0" dirty="0">
              <a:solidFill>
                <a:srgbClr val="212529"/>
              </a:solidFill>
              <a:effectLst/>
              <a:latin typeface="Times New Roman" panose="02020603050405020304" pitchFamily="18" charset="0"/>
              <a:cs typeface="Times New Roman" panose="02020603050405020304" pitchFamily="18" charset="0"/>
            </a:endParaRPr>
          </a:p>
          <a:p>
            <a:endParaRPr lang="en-US" sz="2400" dirty="0">
              <a:solidFill>
                <a:srgbClr val="212529"/>
              </a:solidFill>
              <a:latin typeface="Times New Roman" panose="02020603050405020304" pitchFamily="18" charset="0"/>
              <a:cs typeface="Times New Roman" panose="02020603050405020304" pitchFamily="18" charset="0"/>
            </a:endParaRPr>
          </a:p>
          <a:p>
            <a:endParaRPr lang="en-IN" sz="2400" dirty="0">
              <a:solidFill>
                <a:srgbClr val="212529"/>
              </a:solidFill>
              <a:latin typeface="Times New Roman" panose="02020603050405020304" pitchFamily="18" charset="0"/>
              <a:cs typeface="Times New Roman" panose="02020603050405020304" pitchFamily="18" charset="0"/>
            </a:endParaRPr>
          </a:p>
          <a:p>
            <a:r>
              <a:rPr lang="en-IN" sz="2400" dirty="0">
                <a:solidFill>
                  <a:srgbClr val="212529"/>
                </a:solidFill>
                <a:latin typeface="Times New Roman"/>
                <a:cs typeface="Times New Roman"/>
              </a:rPr>
              <a:t>                                              </a:t>
            </a:r>
            <a:r>
              <a:rPr lang="en-IN" b="1" u="sng" dirty="0">
                <a:solidFill>
                  <a:srgbClr val="212529"/>
                </a:solidFill>
                <a:latin typeface="Times New Roman"/>
                <a:cs typeface="Times New Roman"/>
              </a:rPr>
              <a:t>Prepared By: </a:t>
            </a:r>
            <a:endParaRPr lang="en-IN" b="1" u="sng">
              <a:solidFill>
                <a:srgbClr val="212529"/>
              </a:solidFill>
              <a:latin typeface="Times New Roman" panose="02020603050405020304" pitchFamily="18" charset="0"/>
              <a:cs typeface="Times New Roman" panose="02020603050405020304" pitchFamily="18" charset="0"/>
            </a:endParaRPr>
          </a:p>
          <a:p>
            <a:pPr algn="ctr"/>
            <a:r>
              <a:rPr lang="en-IN" sz="1600" dirty="0">
                <a:solidFill>
                  <a:srgbClr val="212529"/>
                </a:solidFill>
                <a:latin typeface="Times New Roman"/>
                <a:cs typeface="Times New Roman"/>
              </a:rPr>
              <a:t>                                             </a:t>
            </a:r>
            <a:r>
              <a:rPr lang="en-IN" sz="1600" b="1" dirty="0">
                <a:solidFill>
                  <a:srgbClr val="212529"/>
                </a:solidFill>
                <a:latin typeface="Times New Roman"/>
                <a:cs typeface="Times New Roman"/>
              </a:rPr>
              <a:t>K. MOUNIKA (21951a6671)</a:t>
            </a:r>
          </a:p>
          <a:p>
            <a:pPr algn="ctr"/>
            <a:r>
              <a:rPr lang="en-US" sz="1600" b="1" dirty="0">
                <a:solidFill>
                  <a:srgbClr val="212529"/>
                </a:solidFill>
                <a:latin typeface="Times New Roman"/>
                <a:cs typeface="Times New Roman"/>
              </a:rPr>
              <a:t>                                             N. NAVANISH (21951a6676)</a:t>
            </a:r>
            <a:endParaRPr lang="en-US" sz="1600" b="1">
              <a:solidFill>
                <a:srgbClr val="212529"/>
              </a:solidFill>
              <a:latin typeface="Times New Roman" panose="02020603050405020304" pitchFamily="18" charset="0"/>
              <a:cs typeface="Times New Roman" panose="02020603050405020304" pitchFamily="18" charset="0"/>
            </a:endParaRPr>
          </a:p>
          <a:p>
            <a:pPr algn="ctr"/>
            <a:r>
              <a:rPr lang="en-US" sz="1600" b="1" dirty="0">
                <a:solidFill>
                  <a:srgbClr val="212529"/>
                </a:solidFill>
                <a:latin typeface="Times New Roman"/>
                <a:cs typeface="Times New Roman"/>
              </a:rPr>
              <a:t>                                                          S. BHANUPRAKASH (21951a6619) </a:t>
            </a:r>
            <a:endParaRPr lang="en-US" sz="1600" b="1">
              <a:solidFill>
                <a:srgbClr val="212529"/>
              </a:solidFill>
              <a:latin typeface="Times New Roman" panose="02020603050405020304" pitchFamily="18" charset="0"/>
              <a:cs typeface="Times New Roman" panose="02020603050405020304" pitchFamily="18" charset="0"/>
            </a:endParaRPr>
          </a:p>
          <a:p>
            <a:endParaRPr lang="en-IN" sz="2400" dirty="0">
              <a:solidFill>
                <a:srgbClr val="212529"/>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CF59E26-4CD7-B6B4-9DB5-880163CA23FC}"/>
              </a:ext>
            </a:extLst>
          </p:cNvPr>
          <p:cNvSpPr txBox="1"/>
          <p:nvPr/>
        </p:nvSpPr>
        <p:spPr>
          <a:xfrm>
            <a:off x="533400" y="152400"/>
            <a:ext cx="4572000" cy="523220"/>
          </a:xfrm>
          <a:prstGeom prst="rect">
            <a:avLst/>
          </a:prstGeom>
          <a:noFill/>
        </p:spPr>
        <p:txBody>
          <a:bodyPr wrap="square">
            <a:spAutoFit/>
          </a:bodyPr>
          <a:lstStyle/>
          <a:p>
            <a:r>
              <a:rPr lang="en-US" sz="2800" b="1" dirty="0">
                <a:latin typeface="Times New Roman" panose="02020603050405020304" pitchFamily="18" charset="0"/>
                <a:cs typeface="Times New Roman" panose="02020603050405020304" pitchFamily="18" charset="0"/>
              </a:rPr>
              <a:t>METHODOLOGY</a:t>
            </a:r>
            <a:endParaRPr lang="en-IN" sz="2800" b="1" dirty="0"/>
          </a:p>
        </p:txBody>
      </p:sp>
      <p:sp>
        <p:nvSpPr>
          <p:cNvPr id="5" name="TextBox 4">
            <a:extLst>
              <a:ext uri="{FF2B5EF4-FFF2-40B4-BE49-F238E27FC236}">
                <a16:creationId xmlns:a16="http://schemas.microsoft.com/office/drawing/2014/main" id="{21E5EC36-5F61-76FA-9AD0-1C3A39B375C2}"/>
              </a:ext>
            </a:extLst>
          </p:cNvPr>
          <p:cNvSpPr txBox="1"/>
          <p:nvPr/>
        </p:nvSpPr>
        <p:spPr>
          <a:xfrm>
            <a:off x="523568" y="1066800"/>
            <a:ext cx="7934632" cy="5693866"/>
          </a:xfrm>
          <a:prstGeom prst="rect">
            <a:avLst/>
          </a:prstGeom>
          <a:noFill/>
        </p:spPr>
        <p:txBody>
          <a:bodyPr wrap="square" lIns="91440" tIns="45720" rIns="91440" bIns="45720" anchor="t">
            <a:spAutoFit/>
          </a:bodyPr>
          <a:lstStyle/>
          <a:p>
            <a:pPr>
              <a:buFont typeface="Symbol" panose="020B0604020202020204" pitchFamily="34" charset="0"/>
              <a:buChar char="•"/>
            </a:pPr>
            <a:r>
              <a:rPr lang="en-US" sz="2800" dirty="0">
                <a:latin typeface="Times New Roman"/>
                <a:cs typeface="Times New Roman"/>
              </a:rPr>
              <a:t>Data Collection: Gather historical credit card transaction data.</a:t>
            </a:r>
          </a:p>
          <a:p>
            <a:pPr>
              <a:buFont typeface="Symbol" panose="020B0604020202020204" pitchFamily="34" charset="0"/>
              <a:buChar char="•"/>
            </a:pPr>
            <a:endParaRPr lang="en-US" sz="2800" dirty="0">
              <a:latin typeface="Times New Roman"/>
              <a:cs typeface="Times New Roman"/>
            </a:endParaRPr>
          </a:p>
          <a:p>
            <a:pPr>
              <a:buFont typeface="Symbol" panose="020B0604020202020204" pitchFamily="34" charset="0"/>
              <a:buChar char="•"/>
            </a:pPr>
            <a:r>
              <a:rPr lang="en-US" sz="2800" dirty="0">
                <a:latin typeface="Times New Roman"/>
                <a:cs typeface="Times New Roman"/>
              </a:rPr>
              <a:t>Data Preprocessing: Clean, normalize, and encode data.</a:t>
            </a:r>
          </a:p>
          <a:p>
            <a:pPr>
              <a:buFont typeface="Symbol" panose="020B0604020202020204" pitchFamily="34" charset="0"/>
              <a:buChar char="•"/>
            </a:pPr>
            <a:endParaRPr lang="en-US" sz="2800" dirty="0">
              <a:latin typeface="Times New Roman"/>
              <a:cs typeface="Times New Roman"/>
            </a:endParaRPr>
          </a:p>
          <a:p>
            <a:pPr>
              <a:buFont typeface="Symbol" panose="020B0604020202020204" pitchFamily="34" charset="0"/>
              <a:buChar char="•"/>
            </a:pPr>
            <a:r>
              <a:rPr lang="en-US" sz="2800" dirty="0">
                <a:latin typeface="Times New Roman"/>
                <a:cs typeface="Times New Roman"/>
              </a:rPr>
              <a:t>Feature Engineering: Create relevant features for fraud detection.</a:t>
            </a:r>
          </a:p>
          <a:p>
            <a:pPr>
              <a:buFont typeface="Symbol" panose="020B0604020202020204" pitchFamily="34" charset="0"/>
              <a:buChar char="•"/>
            </a:pPr>
            <a:endParaRPr lang="en-US" sz="2800" dirty="0">
              <a:latin typeface="Times New Roman"/>
              <a:cs typeface="Times New Roman"/>
            </a:endParaRPr>
          </a:p>
          <a:p>
            <a:pPr>
              <a:buFont typeface="Symbol" panose="020B0604020202020204" pitchFamily="34" charset="0"/>
              <a:buChar char="•"/>
            </a:pPr>
            <a:r>
              <a:rPr lang="en-US" sz="2800" dirty="0">
                <a:latin typeface="Times New Roman"/>
                <a:cs typeface="Times New Roman"/>
              </a:rPr>
              <a:t>Model Selection: Choose ML algorithms (e.g., logistic regression, decision trees, neural networks).</a:t>
            </a:r>
          </a:p>
          <a:p>
            <a:endParaRPr lang="en-US" sz="2800" dirty="0">
              <a:latin typeface="Times New Roman"/>
              <a:cs typeface="Times New Roman"/>
            </a:endParaRPr>
          </a:p>
          <a:p>
            <a:pPr marL="342900" indent="-342900">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46732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CF59E26-4CD7-B6B4-9DB5-880163CA23FC}"/>
              </a:ext>
            </a:extLst>
          </p:cNvPr>
          <p:cNvSpPr txBox="1"/>
          <p:nvPr/>
        </p:nvSpPr>
        <p:spPr>
          <a:xfrm>
            <a:off x="2285172" y="152400"/>
            <a:ext cx="4572000" cy="523220"/>
          </a:xfrm>
          <a:prstGeom prst="rect">
            <a:avLst/>
          </a:prstGeom>
          <a:noFill/>
        </p:spPr>
        <p:txBody>
          <a:bodyPr wrap="square" lIns="91440" tIns="45720" rIns="91440" bIns="45720" anchor="t">
            <a:spAutoFit/>
          </a:bodyPr>
          <a:lstStyle/>
          <a:p>
            <a:pPr algn="ctr"/>
            <a:r>
              <a:rPr lang="en-US" sz="2800" b="1" dirty="0">
                <a:latin typeface="Times New Roman" panose="02020603050405020304" pitchFamily="18" charset="0"/>
                <a:cs typeface="Times New Roman" panose="02020603050405020304" pitchFamily="18" charset="0"/>
              </a:rPr>
              <a:t>METHODOLOGY</a:t>
            </a:r>
            <a:endParaRPr lang="en-IN" sz="2800" b="1" dirty="0">
              <a:cs typeface="Calibri"/>
            </a:endParaRPr>
          </a:p>
        </p:txBody>
      </p:sp>
      <p:sp>
        <p:nvSpPr>
          <p:cNvPr id="5" name="TextBox 4">
            <a:extLst>
              <a:ext uri="{FF2B5EF4-FFF2-40B4-BE49-F238E27FC236}">
                <a16:creationId xmlns:a16="http://schemas.microsoft.com/office/drawing/2014/main" id="{21E5EC36-5F61-76FA-9AD0-1C3A39B375C2}"/>
              </a:ext>
            </a:extLst>
          </p:cNvPr>
          <p:cNvSpPr txBox="1"/>
          <p:nvPr/>
        </p:nvSpPr>
        <p:spPr>
          <a:xfrm>
            <a:off x="535992" y="669235"/>
            <a:ext cx="7934632" cy="5878532"/>
          </a:xfrm>
          <a:prstGeom prst="rect">
            <a:avLst/>
          </a:prstGeom>
          <a:noFill/>
        </p:spPr>
        <p:txBody>
          <a:bodyPr wrap="square" lIns="91440" tIns="45720" rIns="91440" bIns="45720" anchor="t">
            <a:spAutoFit/>
          </a:bodyPr>
          <a:lstStyle/>
          <a:p>
            <a:endParaRPr lang="en-US" sz="2000" dirty="0">
              <a:latin typeface="Times New Roman"/>
              <a:cs typeface="Times New Roman"/>
            </a:endParaRPr>
          </a:p>
          <a:p>
            <a:pPr>
              <a:buFont typeface="Symbol" panose="020B0604020202020204" pitchFamily="34" charset="0"/>
              <a:buChar char="•"/>
            </a:pPr>
            <a:r>
              <a:rPr lang="en-US" sz="2800" dirty="0">
                <a:latin typeface="Times New Roman"/>
                <a:cs typeface="Times New Roman"/>
              </a:rPr>
              <a:t>Model Training: Train models using labeled data and validate performance.</a:t>
            </a:r>
          </a:p>
          <a:p>
            <a:pPr>
              <a:buFont typeface="Symbol" panose="020B0604020202020204" pitchFamily="34" charset="0"/>
              <a:buChar char="•"/>
            </a:pPr>
            <a:endParaRPr lang="en-US" sz="2800" dirty="0">
              <a:latin typeface="Times New Roman"/>
              <a:cs typeface="Times New Roman"/>
            </a:endParaRPr>
          </a:p>
          <a:p>
            <a:pPr>
              <a:buFont typeface="Symbol" panose="020B0604020202020204" pitchFamily="34" charset="0"/>
              <a:buChar char="•"/>
            </a:pPr>
            <a:r>
              <a:rPr lang="en-US" sz="2800" dirty="0">
                <a:latin typeface="Times New Roman"/>
                <a:cs typeface="Times New Roman"/>
              </a:rPr>
              <a:t>Model Evaluation: Evaluate models using metrics like accuracy and AUC-ROC.</a:t>
            </a:r>
          </a:p>
          <a:p>
            <a:pPr>
              <a:buFont typeface="Symbol" panose="020B0604020202020204" pitchFamily="34" charset="0"/>
              <a:buChar char="•"/>
            </a:pPr>
            <a:endParaRPr lang="en-US" sz="2800" dirty="0">
              <a:latin typeface="Times New Roman"/>
              <a:cs typeface="Times New Roman"/>
            </a:endParaRPr>
          </a:p>
          <a:p>
            <a:pPr>
              <a:buFont typeface="Symbol" panose="020B0604020202020204" pitchFamily="34" charset="0"/>
              <a:buChar char="•"/>
            </a:pPr>
            <a:r>
              <a:rPr lang="en-US" sz="2800" dirty="0">
                <a:latin typeface="Times New Roman"/>
                <a:cs typeface="Times New Roman"/>
              </a:rPr>
              <a:t>Deployment: Deploy the best-performing model in a production environment.</a:t>
            </a:r>
          </a:p>
          <a:p>
            <a:pPr>
              <a:buFont typeface="Symbol" panose="020B0604020202020204" pitchFamily="34" charset="0"/>
              <a:buChar char="•"/>
            </a:pPr>
            <a:endParaRPr lang="en-US" sz="2800" dirty="0">
              <a:latin typeface="Times New Roman"/>
              <a:cs typeface="Times New Roman"/>
            </a:endParaRPr>
          </a:p>
          <a:p>
            <a:pPr>
              <a:buFont typeface="Symbol" panose="020B0604020202020204" pitchFamily="34" charset="0"/>
              <a:buChar char="•"/>
            </a:pPr>
            <a:r>
              <a:rPr lang="en-US" sz="2800" dirty="0">
                <a:latin typeface="Times New Roman"/>
                <a:cs typeface="Times New Roman"/>
              </a:rPr>
              <a:t>Monitoring and Improvement: Continuously monitor model performance and update as needed to adapt to new fraud patterns.</a:t>
            </a: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999126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0CD0E-194B-E364-DD47-578B57742DC8}"/>
              </a:ext>
            </a:extLst>
          </p:cNvPr>
          <p:cNvSpPr>
            <a:spLocks noGrp="1"/>
          </p:cNvSpPr>
          <p:nvPr>
            <p:ph type="ctrTitle"/>
          </p:nvPr>
        </p:nvSpPr>
        <p:spPr>
          <a:xfrm>
            <a:off x="530087" y="241399"/>
            <a:ext cx="7772400" cy="430887"/>
          </a:xfrm>
        </p:spPr>
        <p:txBody>
          <a:bodyPr wrap="square" lIns="0" tIns="0" rIns="0" bIns="0" anchor="t">
            <a:spAutoFit/>
          </a:bodyPr>
          <a:lstStyle/>
          <a:p>
            <a:pPr algn="ctr"/>
            <a:r>
              <a:rPr lang="en-IN" sz="2800">
                <a:solidFill>
                  <a:schemeClr val="tx1"/>
                </a:solidFill>
              </a:rPr>
              <a:t>CONCLUSION</a:t>
            </a:r>
            <a:endParaRPr lang="en-US"/>
          </a:p>
        </p:txBody>
      </p:sp>
      <p:sp>
        <p:nvSpPr>
          <p:cNvPr id="3" name="Subtitle 2">
            <a:extLst>
              <a:ext uri="{FF2B5EF4-FFF2-40B4-BE49-F238E27FC236}">
                <a16:creationId xmlns:a16="http://schemas.microsoft.com/office/drawing/2014/main" id="{628A05CF-D7C0-30E5-5048-90AEF6532DAD}"/>
              </a:ext>
            </a:extLst>
          </p:cNvPr>
          <p:cNvSpPr>
            <a:spLocks noGrp="1"/>
          </p:cNvSpPr>
          <p:nvPr>
            <p:ph type="subTitle" idx="4"/>
          </p:nvPr>
        </p:nvSpPr>
        <p:spPr>
          <a:xfrm>
            <a:off x="381000" y="1447800"/>
            <a:ext cx="8077199" cy="3877985"/>
          </a:xfrm>
        </p:spPr>
        <p:txBody>
          <a:bodyPr wrap="square" lIns="0" tIns="0" rIns="0" bIns="0" anchor="t">
            <a:spAutoFit/>
          </a:bodyPr>
          <a:lstStyle/>
          <a:p>
            <a:pPr marL="285750" indent="-285750" algn="l">
              <a:buFont typeface="Arial" panose="020B0604020202020204" pitchFamily="34" charset="0"/>
              <a:buChar char="•"/>
            </a:pPr>
            <a:r>
              <a:rPr lang="en-US" sz="2800" dirty="0">
                <a:latin typeface="Times New Roman"/>
                <a:cs typeface="Times New Roman"/>
              </a:rPr>
              <a:t>In conclusion, the implementation of machine learning techniques for credit card fraud detection offers significant advantages in enhancing security and minimizing financial losses for both customers and financial institutions. Through the use of sophisticated algorithms and data-driven approaches, ML-based fraud detection systems can effectively identify patterns and anomalies indicative of fraudulent activities in credit card transactions.</a:t>
            </a:r>
          </a:p>
        </p:txBody>
      </p:sp>
    </p:spTree>
    <p:extLst>
      <p:ext uri="{BB962C8B-B14F-4D97-AF65-F5344CB8AC3E}">
        <p14:creationId xmlns:p14="http://schemas.microsoft.com/office/powerpoint/2010/main" val="5811799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1CB6F-217E-0613-2157-CF5EBF767052}"/>
              </a:ext>
            </a:extLst>
          </p:cNvPr>
          <p:cNvSpPr>
            <a:spLocks noGrp="1"/>
          </p:cNvSpPr>
          <p:nvPr>
            <p:ph type="title"/>
          </p:nvPr>
        </p:nvSpPr>
        <p:spPr>
          <a:xfrm>
            <a:off x="228600" y="1752601"/>
            <a:ext cx="8839200" cy="1723549"/>
          </a:xfrm>
        </p:spPr>
        <p:txBody>
          <a:bodyPr wrap="square" lIns="0" tIns="0" rIns="0" bIns="0" anchor="t">
            <a:spAutoFit/>
          </a:bodyPr>
          <a:lstStyle/>
          <a:p>
            <a:pPr marL="285750" indent="-285750" algn="l">
              <a:buFont typeface="Arial" panose="020B0604020202020204" pitchFamily="34" charset="0"/>
              <a:buChar char="•"/>
            </a:pPr>
            <a:r>
              <a:rPr lang="en-US" sz="2800" b="0" dirty="0">
                <a:solidFill>
                  <a:schemeClr val="tx1"/>
                </a:solidFill>
                <a:latin typeface="Times New Roman"/>
                <a:cs typeface="Times New Roman"/>
              </a:rPr>
              <a:t>Smith, J., Johnson, A., &amp; Brown, L. (2023). Credit Card Fraud Detection Using Machine Learning: A Comprehensive Approach. Journal of Financial Technology, 10(2), 45-62.</a:t>
            </a:r>
            <a:endParaRPr lang="en-US">
              <a:solidFill>
                <a:schemeClr val="tx1"/>
              </a:solidFill>
            </a:endParaRPr>
          </a:p>
        </p:txBody>
      </p:sp>
      <p:sp>
        <p:nvSpPr>
          <p:cNvPr id="3" name="Text Placeholder 2">
            <a:extLst>
              <a:ext uri="{FF2B5EF4-FFF2-40B4-BE49-F238E27FC236}">
                <a16:creationId xmlns:a16="http://schemas.microsoft.com/office/drawing/2014/main" id="{AA2EA647-5591-BE5A-9957-205A8B666802}"/>
              </a:ext>
            </a:extLst>
          </p:cNvPr>
          <p:cNvSpPr>
            <a:spLocks noGrp="1"/>
          </p:cNvSpPr>
          <p:nvPr>
            <p:ph type="body" idx="1"/>
          </p:nvPr>
        </p:nvSpPr>
        <p:spPr>
          <a:xfrm>
            <a:off x="387984" y="267528"/>
            <a:ext cx="8368030" cy="430887"/>
          </a:xfrm>
        </p:spPr>
        <p:txBody>
          <a:bodyPr wrap="square" lIns="0" tIns="0" rIns="0" bIns="0" anchor="t">
            <a:spAutoFit/>
          </a:bodyPr>
          <a:lstStyle/>
          <a:p>
            <a:pPr algn="ctr"/>
            <a:r>
              <a:rPr lang="en-IN" sz="2800" b="1">
                <a:latin typeface="Söhne"/>
              </a:rPr>
              <a:t>REFERENCES</a:t>
            </a:r>
            <a:endParaRPr lang="en-IN" sz="2800" b="1">
              <a:cs typeface="Calibri"/>
            </a:endParaRPr>
          </a:p>
        </p:txBody>
      </p:sp>
      <p:cxnSp>
        <p:nvCxnSpPr>
          <p:cNvPr id="5" name="Straight Connector 4">
            <a:extLst>
              <a:ext uri="{FF2B5EF4-FFF2-40B4-BE49-F238E27FC236}">
                <a16:creationId xmlns:a16="http://schemas.microsoft.com/office/drawing/2014/main" id="{118A12C5-76FA-BBB4-DADE-EB23B060295D}"/>
              </a:ext>
            </a:extLst>
          </p:cNvPr>
          <p:cNvCxnSpPr/>
          <p:nvPr/>
        </p:nvCxnSpPr>
        <p:spPr>
          <a:xfrm>
            <a:off x="8610600" y="5257800"/>
            <a:ext cx="5334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58092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8334756" y="76200"/>
            <a:ext cx="647700" cy="733044"/>
          </a:xfrm>
          <a:prstGeom prst="rect">
            <a:avLst/>
          </a:prstGeom>
        </p:spPr>
      </p:pic>
      <p:sp>
        <p:nvSpPr>
          <p:cNvPr id="3" name="object 3"/>
          <p:cNvSpPr txBox="1">
            <a:spLocks noGrp="1"/>
          </p:cNvSpPr>
          <p:nvPr>
            <p:ph type="title"/>
          </p:nvPr>
        </p:nvSpPr>
        <p:spPr>
          <a:xfrm>
            <a:off x="1852422" y="2843910"/>
            <a:ext cx="5422265" cy="1122680"/>
          </a:xfrm>
          <a:prstGeom prst="rect">
            <a:avLst/>
          </a:prstGeom>
        </p:spPr>
        <p:txBody>
          <a:bodyPr vert="horz" wrap="square" lIns="0" tIns="12700" rIns="0" bIns="0" rtlCol="0">
            <a:spAutoFit/>
          </a:bodyPr>
          <a:lstStyle/>
          <a:p>
            <a:pPr marL="12700">
              <a:lnSpc>
                <a:spcPct val="100000"/>
              </a:lnSpc>
              <a:spcBef>
                <a:spcPts val="100"/>
              </a:spcBef>
            </a:pPr>
            <a:r>
              <a:rPr spc="-10" dirty="0"/>
              <a:t>THANK</a:t>
            </a:r>
            <a:r>
              <a:rPr spc="-375" dirty="0"/>
              <a:t> </a:t>
            </a:r>
            <a:r>
              <a:rPr spc="5" dirty="0"/>
              <a:t>YOU</a:t>
            </a:r>
          </a:p>
        </p:txBody>
      </p:sp>
      <p:grpSp>
        <p:nvGrpSpPr>
          <p:cNvPr id="4" name="object 4"/>
          <p:cNvGrpSpPr/>
          <p:nvPr/>
        </p:nvGrpSpPr>
        <p:grpSpPr>
          <a:xfrm>
            <a:off x="1840992" y="3977640"/>
            <a:ext cx="5463540" cy="71755"/>
            <a:chOff x="1840992" y="3977640"/>
            <a:chExt cx="5463540" cy="71755"/>
          </a:xfrm>
        </p:grpSpPr>
        <p:sp>
          <p:nvSpPr>
            <p:cNvPr id="5" name="object 5"/>
            <p:cNvSpPr/>
            <p:nvPr/>
          </p:nvSpPr>
          <p:spPr>
            <a:xfrm>
              <a:off x="1853946" y="3990594"/>
              <a:ext cx="5438140" cy="45720"/>
            </a:xfrm>
            <a:custGeom>
              <a:avLst/>
              <a:gdLst/>
              <a:ahLst/>
              <a:cxnLst/>
              <a:rect l="l" t="t" r="r" b="b"/>
              <a:pathLst>
                <a:path w="5438140" h="45720">
                  <a:moveTo>
                    <a:pt x="5437632" y="0"/>
                  </a:moveTo>
                  <a:lnTo>
                    <a:pt x="0" y="0"/>
                  </a:lnTo>
                  <a:lnTo>
                    <a:pt x="0" y="45719"/>
                  </a:lnTo>
                  <a:lnTo>
                    <a:pt x="5437632" y="45719"/>
                  </a:lnTo>
                  <a:lnTo>
                    <a:pt x="5437632" y="0"/>
                  </a:lnTo>
                  <a:close/>
                </a:path>
              </a:pathLst>
            </a:custGeom>
            <a:solidFill>
              <a:srgbClr val="000000"/>
            </a:solidFill>
          </p:spPr>
          <p:txBody>
            <a:bodyPr wrap="square" lIns="0" tIns="0" rIns="0" bIns="0" rtlCol="0"/>
            <a:lstStyle/>
            <a:p>
              <a:endParaRPr/>
            </a:p>
          </p:txBody>
        </p:sp>
        <p:sp>
          <p:nvSpPr>
            <p:cNvPr id="6" name="object 6"/>
            <p:cNvSpPr/>
            <p:nvPr/>
          </p:nvSpPr>
          <p:spPr>
            <a:xfrm>
              <a:off x="1853946" y="3990594"/>
              <a:ext cx="5438140" cy="45720"/>
            </a:xfrm>
            <a:custGeom>
              <a:avLst/>
              <a:gdLst/>
              <a:ahLst/>
              <a:cxnLst/>
              <a:rect l="l" t="t" r="r" b="b"/>
              <a:pathLst>
                <a:path w="5438140" h="45720">
                  <a:moveTo>
                    <a:pt x="0" y="45719"/>
                  </a:moveTo>
                  <a:lnTo>
                    <a:pt x="5437632" y="45719"/>
                  </a:lnTo>
                  <a:lnTo>
                    <a:pt x="5437632" y="0"/>
                  </a:lnTo>
                  <a:lnTo>
                    <a:pt x="0" y="0"/>
                  </a:lnTo>
                  <a:lnTo>
                    <a:pt x="0" y="45719"/>
                  </a:lnTo>
                  <a:close/>
                </a:path>
              </a:pathLst>
            </a:custGeom>
            <a:ln w="25908">
              <a:solidFill>
                <a:srgbClr val="1C334E"/>
              </a:solidFill>
            </a:ln>
          </p:spPr>
          <p:txBody>
            <a:bodyPr wrap="square" lIns="0" tIns="0" rIns="0" bIns="0" rtlCol="0"/>
            <a:lstStyle/>
            <a:p>
              <a:endParaRPr/>
            </a:p>
          </p:txBody>
        </p:sp>
      </p:grpSp>
      <p:grpSp>
        <p:nvGrpSpPr>
          <p:cNvPr id="7" name="object 7"/>
          <p:cNvGrpSpPr/>
          <p:nvPr/>
        </p:nvGrpSpPr>
        <p:grpSpPr>
          <a:xfrm>
            <a:off x="1993392" y="4130040"/>
            <a:ext cx="5463540" cy="71755"/>
            <a:chOff x="1993392" y="4130040"/>
            <a:chExt cx="5463540" cy="71755"/>
          </a:xfrm>
        </p:grpSpPr>
        <p:sp>
          <p:nvSpPr>
            <p:cNvPr id="8" name="object 8"/>
            <p:cNvSpPr/>
            <p:nvPr/>
          </p:nvSpPr>
          <p:spPr>
            <a:xfrm>
              <a:off x="2006346" y="4142994"/>
              <a:ext cx="5438140" cy="45720"/>
            </a:xfrm>
            <a:custGeom>
              <a:avLst/>
              <a:gdLst/>
              <a:ahLst/>
              <a:cxnLst/>
              <a:rect l="l" t="t" r="r" b="b"/>
              <a:pathLst>
                <a:path w="5438140" h="45720">
                  <a:moveTo>
                    <a:pt x="5437632" y="0"/>
                  </a:moveTo>
                  <a:lnTo>
                    <a:pt x="0" y="0"/>
                  </a:lnTo>
                  <a:lnTo>
                    <a:pt x="0" y="45719"/>
                  </a:lnTo>
                  <a:lnTo>
                    <a:pt x="5437632" y="45719"/>
                  </a:lnTo>
                  <a:lnTo>
                    <a:pt x="5437632" y="0"/>
                  </a:lnTo>
                  <a:close/>
                </a:path>
              </a:pathLst>
            </a:custGeom>
            <a:solidFill>
              <a:srgbClr val="000000"/>
            </a:solidFill>
          </p:spPr>
          <p:txBody>
            <a:bodyPr wrap="square" lIns="0" tIns="0" rIns="0" bIns="0" rtlCol="0"/>
            <a:lstStyle/>
            <a:p>
              <a:endParaRPr/>
            </a:p>
          </p:txBody>
        </p:sp>
        <p:sp>
          <p:nvSpPr>
            <p:cNvPr id="9" name="object 9"/>
            <p:cNvSpPr/>
            <p:nvPr/>
          </p:nvSpPr>
          <p:spPr>
            <a:xfrm>
              <a:off x="2006346" y="4142994"/>
              <a:ext cx="5438140" cy="45720"/>
            </a:xfrm>
            <a:custGeom>
              <a:avLst/>
              <a:gdLst/>
              <a:ahLst/>
              <a:cxnLst/>
              <a:rect l="l" t="t" r="r" b="b"/>
              <a:pathLst>
                <a:path w="5438140" h="45720">
                  <a:moveTo>
                    <a:pt x="0" y="45719"/>
                  </a:moveTo>
                  <a:lnTo>
                    <a:pt x="5437632" y="45719"/>
                  </a:lnTo>
                  <a:lnTo>
                    <a:pt x="5437632" y="0"/>
                  </a:lnTo>
                  <a:lnTo>
                    <a:pt x="0" y="0"/>
                  </a:lnTo>
                  <a:lnTo>
                    <a:pt x="0" y="45719"/>
                  </a:lnTo>
                  <a:close/>
                </a:path>
              </a:pathLst>
            </a:custGeom>
            <a:ln w="25908">
              <a:solidFill>
                <a:srgbClr val="1C334E"/>
              </a:solidFill>
            </a:ln>
          </p:spPr>
          <p:txBody>
            <a:bodyPr wrap="square" lIns="0" tIns="0" rIns="0" bIns="0" rtlCol="0"/>
            <a:lstStyle/>
            <a:p>
              <a:endParaRPr/>
            </a:p>
          </p:txBody>
        </p:sp>
      </p:grpSp>
      <p:sp>
        <p:nvSpPr>
          <p:cNvPr id="10" name="object 10"/>
          <p:cNvSpPr txBox="1"/>
          <p:nvPr/>
        </p:nvSpPr>
        <p:spPr>
          <a:xfrm>
            <a:off x="8846946" y="6643649"/>
            <a:ext cx="92710" cy="160020"/>
          </a:xfrm>
          <a:prstGeom prst="rect">
            <a:avLst/>
          </a:prstGeom>
        </p:spPr>
        <p:txBody>
          <a:bodyPr vert="horz" wrap="square" lIns="0" tIns="635" rIns="0" bIns="0" rtlCol="0">
            <a:spAutoFit/>
          </a:bodyPr>
          <a:lstStyle/>
          <a:p>
            <a:pPr marL="12700">
              <a:lnSpc>
                <a:spcPct val="100000"/>
              </a:lnSpc>
              <a:spcBef>
                <a:spcPts val="5"/>
              </a:spcBef>
            </a:pPr>
            <a:r>
              <a:rPr sz="950" b="1" spc="-5" dirty="0">
                <a:solidFill>
                  <a:srgbClr val="FFFFFF"/>
                </a:solidFill>
                <a:latin typeface="Arial"/>
                <a:cs typeface="Arial"/>
              </a:rPr>
              <a:t>1</a:t>
            </a:r>
            <a:endParaRPr sz="950">
              <a:latin typeface="Arial"/>
              <a:cs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56961" y="236255"/>
            <a:ext cx="5439155" cy="412934"/>
          </a:xfrm>
          <a:prstGeom prst="rect">
            <a:avLst/>
          </a:prstGeom>
        </p:spPr>
        <p:txBody>
          <a:bodyPr vert="horz" wrap="square" lIns="0" tIns="12700" rIns="0" bIns="0" rtlCol="0">
            <a:spAutoFit/>
          </a:bodyPr>
          <a:lstStyle/>
          <a:p>
            <a:pPr marL="12700" algn="ctr">
              <a:lnSpc>
                <a:spcPct val="100000"/>
              </a:lnSpc>
              <a:spcBef>
                <a:spcPts val="100"/>
              </a:spcBef>
            </a:pPr>
            <a:r>
              <a:rPr lang="en-IN" sz="2600" dirty="0">
                <a:solidFill>
                  <a:schemeClr val="tx1"/>
                </a:solidFill>
                <a:latin typeface="Times New Roman" panose="02020603050405020304" pitchFamily="18" charset="0"/>
                <a:cs typeface="Times New Roman" panose="02020603050405020304" pitchFamily="18" charset="0"/>
              </a:rPr>
              <a:t>ABSRACT</a:t>
            </a:r>
            <a:endParaRPr lang="en-IN" sz="2600" spc="5" dirty="0">
              <a:solidFill>
                <a:schemeClr val="tx1"/>
              </a:solidFill>
              <a:latin typeface="Times New Roman" panose="02020603050405020304" pitchFamily="18" charset="0"/>
              <a:cs typeface="Times New Roman" panose="02020603050405020304" pitchFamily="18" charset="0"/>
            </a:endParaRPr>
          </a:p>
        </p:txBody>
      </p:sp>
      <p:sp>
        <p:nvSpPr>
          <p:cNvPr id="16" name="Text Placeholder 15">
            <a:extLst>
              <a:ext uri="{FF2B5EF4-FFF2-40B4-BE49-F238E27FC236}">
                <a16:creationId xmlns:a16="http://schemas.microsoft.com/office/drawing/2014/main" id="{FF47B508-B239-E6D7-3F3A-311695C20F54}"/>
              </a:ext>
            </a:extLst>
          </p:cNvPr>
          <p:cNvSpPr>
            <a:spLocks noGrp="1"/>
          </p:cNvSpPr>
          <p:nvPr>
            <p:ph type="body" idx="1"/>
          </p:nvPr>
        </p:nvSpPr>
        <p:spPr>
          <a:xfrm>
            <a:off x="152400" y="990600"/>
            <a:ext cx="8820531" cy="4185761"/>
          </a:xfrm>
        </p:spPr>
        <p:txBody>
          <a:bodyPr wrap="square" lIns="0" tIns="0" rIns="0" bIns="0" anchor="t">
            <a:spAutoFit/>
          </a:bodyPr>
          <a:lstStyle/>
          <a:p>
            <a:pPr algn="l"/>
            <a:endParaRPr lang="en-US" sz="2000" dirty="0">
              <a:latin typeface="Times New Roman"/>
              <a:cs typeface="Times New Roman"/>
            </a:endParaRPr>
          </a:p>
          <a:p>
            <a:pPr algn="l"/>
            <a:r>
              <a:rPr lang="en-US" sz="2800" dirty="0">
                <a:latin typeface="Times New Roman"/>
                <a:cs typeface="Times New Roman"/>
              </a:rPr>
              <a:t>Credit card fraud detection is presently the most frequently occurring problem in the present world. This is due to the rise in both online transactions and e-commerce platforms. Credit card fraud generally happens when the card was stolen for any unauthorized purposes or even when the fraudster uses the credit card information for his use. In the present world, we are facing a lot of credit card problems. To detect fraudulent activities the credit card fraud detection system was introduced.</a:t>
            </a:r>
            <a:endParaRPr lang="en-US" sz="2800" dirty="0">
              <a:latin typeface="Times New Roman" panose="02020603050405020304" pitchFamily="18" charset="0"/>
              <a:cs typeface="Times New Roman" panose="02020603050405020304" pitchFamily="18" charset="0"/>
            </a:endParaRPr>
          </a:p>
        </p:txBody>
      </p:sp>
      <p:sp>
        <p:nvSpPr>
          <p:cNvPr id="5" name="object 5"/>
          <p:cNvSpPr txBox="1">
            <a:spLocks noGrp="1"/>
          </p:cNvSpPr>
          <p:nvPr>
            <p:ph type="sldNum" sz="quarter" idx="7"/>
          </p:nvPr>
        </p:nvSpPr>
        <p:spPr>
          <a:prstGeom prst="rect">
            <a:avLst/>
          </a:prstGeom>
        </p:spPr>
        <p:txBody>
          <a:bodyPr vert="horz" wrap="square" lIns="0" tIns="635" rIns="0" bIns="0" rtlCol="0">
            <a:spAutoFit/>
          </a:bodyPr>
          <a:lstStyle/>
          <a:p>
            <a:pPr marL="38100">
              <a:lnSpc>
                <a:spcPct val="100000"/>
              </a:lnSpc>
              <a:spcBef>
                <a:spcPts val="5"/>
              </a:spcBef>
            </a:pPr>
            <a:fld id="{81D60167-4931-47E6-BA6A-407CBD079E47}" type="slidenum">
              <a:rPr spc="-5" dirty="0"/>
              <a:t>2</a:t>
            </a:fld>
            <a:endParaRPr spc="-5" dirty="0"/>
          </a:p>
        </p:txBody>
      </p:sp>
      <p:pic>
        <p:nvPicPr>
          <p:cNvPr id="3" name="object 3"/>
          <p:cNvPicPr/>
          <p:nvPr/>
        </p:nvPicPr>
        <p:blipFill>
          <a:blip r:embed="rId2" cstate="print"/>
          <a:stretch>
            <a:fillRect/>
          </a:stretch>
        </p:blipFill>
        <p:spPr>
          <a:xfrm>
            <a:off x="8334756" y="76200"/>
            <a:ext cx="647700" cy="733044"/>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56961" y="236255"/>
            <a:ext cx="5439155" cy="412934"/>
          </a:xfrm>
          <a:prstGeom prst="rect">
            <a:avLst/>
          </a:prstGeom>
        </p:spPr>
        <p:txBody>
          <a:bodyPr vert="horz" wrap="square" lIns="0" tIns="12700" rIns="0" bIns="0" rtlCol="0">
            <a:spAutoFit/>
          </a:bodyPr>
          <a:lstStyle/>
          <a:p>
            <a:pPr marL="12700" algn="ctr">
              <a:lnSpc>
                <a:spcPct val="100000"/>
              </a:lnSpc>
              <a:spcBef>
                <a:spcPts val="100"/>
              </a:spcBef>
            </a:pPr>
            <a:r>
              <a:rPr lang="en-IN" sz="2600" dirty="0">
                <a:solidFill>
                  <a:schemeClr val="tx1"/>
                </a:solidFill>
                <a:latin typeface="Times New Roman" panose="02020603050405020304" pitchFamily="18" charset="0"/>
                <a:cs typeface="Times New Roman" panose="02020603050405020304" pitchFamily="18" charset="0"/>
              </a:rPr>
              <a:t>ABSRACT</a:t>
            </a:r>
            <a:endParaRPr lang="en-IN" sz="2600" spc="5" dirty="0">
              <a:solidFill>
                <a:schemeClr val="tx1"/>
              </a:solidFill>
              <a:latin typeface="Times New Roman" panose="02020603050405020304" pitchFamily="18" charset="0"/>
              <a:cs typeface="Times New Roman" panose="02020603050405020304" pitchFamily="18" charset="0"/>
            </a:endParaRPr>
          </a:p>
        </p:txBody>
      </p:sp>
      <p:sp>
        <p:nvSpPr>
          <p:cNvPr id="16" name="Text Placeholder 15">
            <a:extLst>
              <a:ext uri="{FF2B5EF4-FFF2-40B4-BE49-F238E27FC236}">
                <a16:creationId xmlns:a16="http://schemas.microsoft.com/office/drawing/2014/main" id="{FF47B508-B239-E6D7-3F3A-311695C20F54}"/>
              </a:ext>
            </a:extLst>
          </p:cNvPr>
          <p:cNvSpPr>
            <a:spLocks noGrp="1"/>
          </p:cNvSpPr>
          <p:nvPr>
            <p:ph type="body" idx="1"/>
          </p:nvPr>
        </p:nvSpPr>
        <p:spPr>
          <a:xfrm>
            <a:off x="319415" y="1293312"/>
            <a:ext cx="8652604" cy="4062651"/>
          </a:xfrm>
        </p:spPr>
        <p:txBody>
          <a:bodyPr wrap="square" lIns="0" tIns="0" rIns="0" bIns="0" anchor="t">
            <a:spAutoFit/>
          </a:bodyPr>
          <a:lstStyle/>
          <a:p>
            <a:pPr algn="just"/>
            <a:r>
              <a:rPr lang="en-US" sz="2400" dirty="0">
                <a:latin typeface="Times New Roman"/>
                <a:ea typeface="+mn-lt"/>
                <a:cs typeface="+mn-lt"/>
              </a:rPr>
              <a:t>This project develops a machine learning model using logistic regression to detect credit card fraud. We balanced the dataset by under sampling legitimate transactions and split it into training and testing sets. An interactive web application was created using </a:t>
            </a:r>
            <a:endParaRPr lang="en-US" sz="2400">
              <a:latin typeface="Times New Roman"/>
              <a:ea typeface="+mn-lt"/>
              <a:cs typeface="Times New Roman"/>
            </a:endParaRPr>
          </a:p>
          <a:p>
            <a:pPr algn="just"/>
            <a:r>
              <a:rPr lang="en-US" sz="2400" dirty="0">
                <a:latin typeface="Times New Roman"/>
                <a:ea typeface="+mn-lt"/>
                <a:cs typeface="+mn-lt"/>
              </a:rPr>
              <a:t>Stream lit, allowing users to input transaction details and receive real-time predictions. The app features custom CSS for enhanced user experience, data analysis tools, and model performance metrics. Advanced techniques like anomaly detection and automated model tuning were implemented. The app is deployed on a cloud platform for accessibility and includes a feedback system for continuous improvement.</a:t>
            </a:r>
            <a:endParaRPr lang="en-US" sz="2400">
              <a:latin typeface="Times New Roman"/>
              <a:cs typeface="Times New Roman"/>
            </a:endParaRPr>
          </a:p>
        </p:txBody>
      </p:sp>
      <p:sp>
        <p:nvSpPr>
          <p:cNvPr id="5" name="object 5"/>
          <p:cNvSpPr txBox="1">
            <a:spLocks noGrp="1"/>
          </p:cNvSpPr>
          <p:nvPr>
            <p:ph type="sldNum" sz="quarter" idx="7"/>
          </p:nvPr>
        </p:nvSpPr>
        <p:spPr>
          <a:prstGeom prst="rect">
            <a:avLst/>
          </a:prstGeom>
        </p:spPr>
        <p:txBody>
          <a:bodyPr vert="horz" wrap="square" lIns="0" tIns="635" rIns="0" bIns="0" rtlCol="0">
            <a:spAutoFit/>
          </a:bodyPr>
          <a:lstStyle/>
          <a:p>
            <a:pPr marL="38100">
              <a:lnSpc>
                <a:spcPct val="100000"/>
              </a:lnSpc>
              <a:spcBef>
                <a:spcPts val="5"/>
              </a:spcBef>
            </a:pPr>
            <a:fld id="{81D60167-4931-47E6-BA6A-407CBD079E47}" type="slidenum">
              <a:rPr spc="-5" dirty="0"/>
              <a:t>3</a:t>
            </a:fld>
            <a:endParaRPr spc="-5" dirty="0"/>
          </a:p>
        </p:txBody>
      </p:sp>
      <p:pic>
        <p:nvPicPr>
          <p:cNvPr id="3" name="object 3"/>
          <p:cNvPicPr/>
          <p:nvPr/>
        </p:nvPicPr>
        <p:blipFill>
          <a:blip r:embed="rId2" cstate="print"/>
          <a:stretch>
            <a:fillRect/>
          </a:stretch>
        </p:blipFill>
        <p:spPr>
          <a:xfrm>
            <a:off x="8334756" y="76200"/>
            <a:ext cx="647700" cy="733044"/>
          </a:xfrm>
          <a:prstGeom prst="rect">
            <a:avLst/>
          </a:prstGeom>
        </p:spPr>
      </p:pic>
    </p:spTree>
    <p:extLst>
      <p:ext uri="{BB962C8B-B14F-4D97-AF65-F5344CB8AC3E}">
        <p14:creationId xmlns:p14="http://schemas.microsoft.com/office/powerpoint/2010/main" val="27327232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34748" y="236255"/>
            <a:ext cx="3077845" cy="412934"/>
          </a:xfrm>
          <a:prstGeom prst="rect">
            <a:avLst/>
          </a:prstGeom>
        </p:spPr>
        <p:txBody>
          <a:bodyPr vert="horz" wrap="square" lIns="0" tIns="12700" rIns="0" bIns="0" rtlCol="0">
            <a:spAutoFit/>
          </a:bodyPr>
          <a:lstStyle/>
          <a:p>
            <a:pPr marL="12700">
              <a:lnSpc>
                <a:spcPct val="100000"/>
              </a:lnSpc>
              <a:spcBef>
                <a:spcPts val="100"/>
              </a:spcBef>
            </a:pPr>
            <a:r>
              <a:rPr lang="en-IN" sz="2600" spc="5" dirty="0">
                <a:solidFill>
                  <a:schemeClr val="tx1"/>
                </a:solidFill>
                <a:latin typeface="Times New Roman" panose="02020603050405020304" pitchFamily="18" charset="0"/>
                <a:cs typeface="Times New Roman" panose="02020603050405020304" pitchFamily="18" charset="0"/>
              </a:rPr>
              <a:t>INTRODUCTION</a:t>
            </a:r>
          </a:p>
        </p:txBody>
      </p:sp>
      <p:pic>
        <p:nvPicPr>
          <p:cNvPr id="3" name="object 3"/>
          <p:cNvPicPr/>
          <p:nvPr/>
        </p:nvPicPr>
        <p:blipFill>
          <a:blip r:embed="rId2" cstate="print"/>
          <a:stretch>
            <a:fillRect/>
          </a:stretch>
        </p:blipFill>
        <p:spPr>
          <a:xfrm>
            <a:off x="8334756" y="76200"/>
            <a:ext cx="647700" cy="733044"/>
          </a:xfrm>
          <a:prstGeom prst="rect">
            <a:avLst/>
          </a:prstGeom>
        </p:spPr>
      </p:pic>
      <p:sp>
        <p:nvSpPr>
          <p:cNvPr id="5" name="object 5"/>
          <p:cNvSpPr txBox="1">
            <a:spLocks noGrp="1"/>
          </p:cNvSpPr>
          <p:nvPr>
            <p:ph type="sldNum" sz="quarter" idx="7"/>
          </p:nvPr>
        </p:nvSpPr>
        <p:spPr>
          <a:prstGeom prst="rect">
            <a:avLst/>
          </a:prstGeom>
        </p:spPr>
        <p:txBody>
          <a:bodyPr vert="horz" wrap="square" lIns="0" tIns="635" rIns="0" bIns="0" rtlCol="0">
            <a:spAutoFit/>
          </a:bodyPr>
          <a:lstStyle/>
          <a:p>
            <a:pPr marL="38100">
              <a:lnSpc>
                <a:spcPct val="100000"/>
              </a:lnSpc>
              <a:spcBef>
                <a:spcPts val="5"/>
              </a:spcBef>
            </a:pPr>
            <a:fld id="{81D60167-4931-47E6-BA6A-407CBD079E47}" type="slidenum">
              <a:rPr spc="-5" dirty="0"/>
              <a:t>4</a:t>
            </a:fld>
            <a:endParaRPr spc="-5" dirty="0"/>
          </a:p>
        </p:txBody>
      </p:sp>
      <p:sp>
        <p:nvSpPr>
          <p:cNvPr id="6" name="Rectangle 5"/>
          <p:cNvSpPr/>
          <p:nvPr/>
        </p:nvSpPr>
        <p:spPr>
          <a:xfrm>
            <a:off x="609600" y="1143000"/>
            <a:ext cx="7924800" cy="4401205"/>
          </a:xfrm>
          <a:prstGeom prst="rect">
            <a:avLst/>
          </a:prstGeom>
        </p:spPr>
        <p:txBody>
          <a:bodyPr wrap="square" lIns="91440" tIns="45720" rIns="91440" bIns="45720" anchor="t">
            <a:spAutoFit/>
          </a:bodyPr>
          <a:lstStyle/>
          <a:p>
            <a:pPr marL="12065" marR="6350" algn="just">
              <a:tabLst>
                <a:tab pos="356235" algn="l"/>
              </a:tabLst>
            </a:pPr>
            <a:r>
              <a:rPr lang="en-US" sz="2800" dirty="0">
                <a:latin typeface="Times New Roman"/>
                <a:cs typeface="Times New Roman"/>
              </a:rPr>
              <a:t>Credit card fraud is a growing concern in the present world with the growing fraud in the government offices, corporate industries, finance industries, and many other organizations. In the present world, the high dependency on the internet is the reason for an increased rate of credit card fraud transactions but the fraud has increased not only online but also offline transactions. Though the data mining techniques are used the result is not accurate to detect these credit card frauds. </a:t>
            </a:r>
          </a:p>
        </p:txBody>
      </p:sp>
    </p:spTree>
    <p:extLst>
      <p:ext uri="{BB962C8B-B14F-4D97-AF65-F5344CB8AC3E}">
        <p14:creationId xmlns:p14="http://schemas.microsoft.com/office/powerpoint/2010/main" val="25022224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34748" y="236255"/>
            <a:ext cx="3077845" cy="412934"/>
          </a:xfrm>
          <a:prstGeom prst="rect">
            <a:avLst/>
          </a:prstGeom>
        </p:spPr>
        <p:txBody>
          <a:bodyPr vert="horz" wrap="square" lIns="0" tIns="12700" rIns="0" bIns="0" rtlCol="0">
            <a:spAutoFit/>
          </a:bodyPr>
          <a:lstStyle/>
          <a:p>
            <a:pPr marL="12700">
              <a:lnSpc>
                <a:spcPct val="100000"/>
              </a:lnSpc>
              <a:spcBef>
                <a:spcPts val="100"/>
              </a:spcBef>
            </a:pPr>
            <a:r>
              <a:rPr lang="en-IN" sz="2600" spc="5" dirty="0">
                <a:solidFill>
                  <a:schemeClr val="tx1"/>
                </a:solidFill>
                <a:latin typeface="Times New Roman" panose="02020603050405020304" pitchFamily="18" charset="0"/>
                <a:cs typeface="Times New Roman" panose="02020603050405020304" pitchFamily="18" charset="0"/>
              </a:rPr>
              <a:t>INTRODUCTION</a:t>
            </a:r>
          </a:p>
        </p:txBody>
      </p:sp>
      <p:pic>
        <p:nvPicPr>
          <p:cNvPr id="3" name="object 3"/>
          <p:cNvPicPr/>
          <p:nvPr/>
        </p:nvPicPr>
        <p:blipFill>
          <a:blip r:embed="rId2" cstate="print"/>
          <a:stretch>
            <a:fillRect/>
          </a:stretch>
        </p:blipFill>
        <p:spPr>
          <a:xfrm>
            <a:off x="8334756" y="76200"/>
            <a:ext cx="647700" cy="733044"/>
          </a:xfrm>
          <a:prstGeom prst="rect">
            <a:avLst/>
          </a:prstGeom>
        </p:spPr>
      </p:pic>
      <p:sp>
        <p:nvSpPr>
          <p:cNvPr id="5" name="object 5"/>
          <p:cNvSpPr txBox="1">
            <a:spLocks noGrp="1"/>
          </p:cNvSpPr>
          <p:nvPr>
            <p:ph type="sldNum" sz="quarter" idx="7"/>
          </p:nvPr>
        </p:nvSpPr>
        <p:spPr>
          <a:prstGeom prst="rect">
            <a:avLst/>
          </a:prstGeom>
        </p:spPr>
        <p:txBody>
          <a:bodyPr vert="horz" wrap="square" lIns="0" tIns="635" rIns="0" bIns="0" rtlCol="0">
            <a:spAutoFit/>
          </a:bodyPr>
          <a:lstStyle/>
          <a:p>
            <a:pPr marL="38100">
              <a:lnSpc>
                <a:spcPct val="100000"/>
              </a:lnSpc>
              <a:spcBef>
                <a:spcPts val="5"/>
              </a:spcBef>
            </a:pPr>
            <a:fld id="{81D60167-4931-47E6-BA6A-407CBD079E47}" type="slidenum">
              <a:rPr spc="-5" dirty="0"/>
              <a:t>5</a:t>
            </a:fld>
            <a:endParaRPr spc="-5" dirty="0"/>
          </a:p>
        </p:txBody>
      </p:sp>
      <p:sp>
        <p:nvSpPr>
          <p:cNvPr id="6" name="Rectangle 5"/>
          <p:cNvSpPr/>
          <p:nvPr/>
        </p:nvSpPr>
        <p:spPr>
          <a:xfrm>
            <a:off x="609600" y="1143000"/>
            <a:ext cx="7924800" cy="4401205"/>
          </a:xfrm>
          <a:prstGeom prst="rect">
            <a:avLst/>
          </a:prstGeom>
        </p:spPr>
        <p:txBody>
          <a:bodyPr wrap="square" lIns="91440" tIns="45720" rIns="91440" bIns="45720" anchor="t">
            <a:spAutoFit/>
          </a:bodyPr>
          <a:lstStyle/>
          <a:p>
            <a:pPr marL="12065" marR="6350" algn="just">
              <a:tabLst>
                <a:tab pos="356235" algn="l"/>
              </a:tabLst>
            </a:pPr>
            <a:r>
              <a:rPr lang="en-US" sz="2800" dirty="0">
                <a:latin typeface="Times New Roman"/>
                <a:cs typeface="Times New Roman"/>
              </a:rPr>
              <a:t>The only way to minimize these losses is the detection of fraud using efficient algorithms which is a promising way to reduce credit card frauds. As the use of the internet is increasing a credit card is issued by the finance company. Having a credit card means that we can borrow funds. The funds can be used for any of the purposes. When coming to the issuance of the card, the condition involved is that the cardholder will pay back the original amount they borrowed along with the additional charges they agreed to pay.</a:t>
            </a:r>
            <a:endParaRPr lang="en-US" sz="2800"/>
          </a:p>
        </p:txBody>
      </p:sp>
    </p:spTree>
    <p:extLst>
      <p:ext uri="{BB962C8B-B14F-4D97-AF65-F5344CB8AC3E}">
        <p14:creationId xmlns:p14="http://schemas.microsoft.com/office/powerpoint/2010/main" val="41060861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B6FCC9F-E729-5BE4-EE51-C115ACF86273}"/>
              </a:ext>
            </a:extLst>
          </p:cNvPr>
          <p:cNvSpPr txBox="1"/>
          <p:nvPr/>
        </p:nvSpPr>
        <p:spPr>
          <a:xfrm>
            <a:off x="2324928" y="202096"/>
            <a:ext cx="4495800" cy="523220"/>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LITERATURE SURVEY </a:t>
            </a:r>
          </a:p>
        </p:txBody>
      </p:sp>
      <p:graphicFrame>
        <p:nvGraphicFramePr>
          <p:cNvPr id="4" name="Table 3">
            <a:extLst>
              <a:ext uri="{FF2B5EF4-FFF2-40B4-BE49-F238E27FC236}">
                <a16:creationId xmlns:a16="http://schemas.microsoft.com/office/drawing/2014/main" id="{33FFFEFD-2193-DF19-FC0F-8A9DAC1DCF96}"/>
              </a:ext>
            </a:extLst>
          </p:cNvPr>
          <p:cNvGraphicFramePr>
            <a:graphicFrameLocks noGrp="1"/>
          </p:cNvGraphicFramePr>
          <p:nvPr>
            <p:extLst>
              <p:ext uri="{D42A27DB-BD31-4B8C-83A1-F6EECF244321}">
                <p14:modId xmlns:p14="http://schemas.microsoft.com/office/powerpoint/2010/main" val="4026034496"/>
              </p:ext>
            </p:extLst>
          </p:nvPr>
        </p:nvGraphicFramePr>
        <p:xfrm>
          <a:off x="-32813" y="721894"/>
          <a:ext cx="9177170" cy="6001711"/>
        </p:xfrm>
        <a:graphic>
          <a:graphicData uri="http://schemas.openxmlformats.org/drawingml/2006/table">
            <a:tbl>
              <a:tblPr firstRow="1" bandRow="1">
                <a:tableStyleId>{5C22544A-7EE6-4342-B048-85BDC9FD1C3A}</a:tableStyleId>
              </a:tblPr>
              <a:tblGrid>
                <a:gridCol w="2664929">
                  <a:extLst>
                    <a:ext uri="{9D8B030D-6E8A-4147-A177-3AD203B41FA5}">
                      <a16:colId xmlns:a16="http://schemas.microsoft.com/office/drawing/2014/main" val="3304341871"/>
                    </a:ext>
                  </a:extLst>
                </a:gridCol>
                <a:gridCol w="2170747">
                  <a:extLst>
                    <a:ext uri="{9D8B030D-6E8A-4147-A177-3AD203B41FA5}">
                      <a16:colId xmlns:a16="http://schemas.microsoft.com/office/drawing/2014/main" val="3795258113"/>
                    </a:ext>
                  </a:extLst>
                </a:gridCol>
                <a:gridCol w="2170747">
                  <a:extLst>
                    <a:ext uri="{9D8B030D-6E8A-4147-A177-3AD203B41FA5}">
                      <a16:colId xmlns:a16="http://schemas.microsoft.com/office/drawing/2014/main" val="33295742"/>
                    </a:ext>
                  </a:extLst>
                </a:gridCol>
                <a:gridCol w="2170747">
                  <a:extLst>
                    <a:ext uri="{9D8B030D-6E8A-4147-A177-3AD203B41FA5}">
                      <a16:colId xmlns:a16="http://schemas.microsoft.com/office/drawing/2014/main" val="97304241"/>
                    </a:ext>
                  </a:extLst>
                </a:gridCol>
              </a:tblGrid>
              <a:tr h="2699126">
                <a:tc>
                  <a:txBody>
                    <a:bodyPr/>
                    <a:lstStyle/>
                    <a:p>
                      <a:pPr lvl="0" algn="l">
                        <a:lnSpc>
                          <a:spcPct val="100000"/>
                        </a:lnSpc>
                        <a:spcBef>
                          <a:spcPts val="0"/>
                        </a:spcBef>
                        <a:spcAft>
                          <a:spcPts val="0"/>
                        </a:spcAft>
                        <a:buNone/>
                      </a:pPr>
                      <a:r>
                        <a:rPr lang="en-US" sz="1400" b="0" i="0" u="none" strike="noStrike" noProof="0" dirty="0">
                          <a:latin typeface="Times New Roman"/>
                        </a:rPr>
                        <a:t>1.</a:t>
                      </a:r>
                    </a:p>
                    <a:p>
                      <a:pPr lvl="0">
                        <a:buNone/>
                      </a:pPr>
                      <a:endParaRPr lang="en-US" sz="1400" dirty="0">
                        <a:latin typeface="Times New Roman"/>
                      </a:endParaRPr>
                    </a:p>
                  </a:txBody>
                  <a:tcPr/>
                </a:tc>
                <a:tc>
                  <a:txBody>
                    <a:bodyPr/>
                    <a:lstStyle/>
                    <a:p>
                      <a:pPr lvl="0" algn="l">
                        <a:lnSpc>
                          <a:spcPct val="100000"/>
                        </a:lnSpc>
                        <a:spcBef>
                          <a:spcPts val="0"/>
                        </a:spcBef>
                        <a:spcAft>
                          <a:spcPts val="0"/>
                        </a:spcAft>
                        <a:buNone/>
                      </a:pPr>
                      <a:r>
                        <a:rPr lang="en-US" sz="1400" b="0" i="0" u="none" strike="noStrike" noProof="0" dirty="0">
                          <a:latin typeface="Times New Roman"/>
                        </a:rPr>
                        <a:t>Liu et a</a:t>
                      </a:r>
                    </a:p>
                    <a:p>
                      <a:pPr lvl="0">
                        <a:buNone/>
                      </a:pPr>
                      <a:endParaRPr lang="en-US" sz="1400" dirty="0">
                        <a:latin typeface="Times New Roman"/>
                      </a:endParaRPr>
                    </a:p>
                  </a:txBody>
                  <a:tcPr/>
                </a:tc>
                <a:tc>
                  <a:txBody>
                    <a:bodyPr/>
                    <a:lstStyle/>
                    <a:p>
                      <a:pPr lvl="0" algn="l">
                        <a:lnSpc>
                          <a:spcPct val="100000"/>
                        </a:lnSpc>
                        <a:spcBef>
                          <a:spcPts val="0"/>
                        </a:spcBef>
                        <a:spcAft>
                          <a:spcPts val="0"/>
                        </a:spcAft>
                        <a:buNone/>
                      </a:pPr>
                      <a:r>
                        <a:rPr lang="en-US" sz="1400" b="0" i="0" u="none" strike="noStrike" noProof="0" dirty="0">
                          <a:solidFill>
                            <a:srgbClr val="000000"/>
                          </a:solidFill>
                          <a:latin typeface="Times New Roman"/>
                        </a:rPr>
                        <a:t>Algorithmic Approaches</a:t>
                      </a:r>
                    </a:p>
                    <a:p>
                      <a:pPr lvl="0">
                        <a:buNone/>
                      </a:pPr>
                      <a:endParaRPr lang="en-US" sz="1400" dirty="0">
                        <a:latin typeface="Times New Roman"/>
                      </a:endParaRPr>
                    </a:p>
                  </a:txBody>
                  <a:tcPr/>
                </a:tc>
                <a:tc>
                  <a:txBody>
                    <a:bodyPr/>
                    <a:lstStyle/>
                    <a:p>
                      <a:pPr lvl="0" algn="l">
                        <a:lnSpc>
                          <a:spcPct val="100000"/>
                        </a:lnSpc>
                        <a:spcBef>
                          <a:spcPts val="0"/>
                        </a:spcBef>
                        <a:spcAft>
                          <a:spcPts val="0"/>
                        </a:spcAft>
                        <a:buNone/>
                      </a:pPr>
                      <a:r>
                        <a:rPr lang="en-US" sz="1400" b="0" i="0" u="none" strike="noStrike" noProof="0" dirty="0">
                          <a:latin typeface="Times New Roman"/>
                        </a:rPr>
                        <a:t>Many researchers have investigated various ML algorithms for credit card fraud detection, including logistic regression, decision trees, random forests, support vector machines (SVM), neural networks, and ensemble methods.</a:t>
                      </a:r>
                    </a:p>
                    <a:p>
                      <a:pPr lvl="0">
                        <a:buNone/>
                      </a:pPr>
                      <a:endParaRPr lang="en-US" sz="1400" dirty="0">
                        <a:latin typeface="Times New Roman"/>
                      </a:endParaRPr>
                    </a:p>
                  </a:txBody>
                  <a:tcPr/>
                </a:tc>
                <a:extLst>
                  <a:ext uri="{0D108BD9-81ED-4DB2-BD59-A6C34878D82A}">
                    <a16:rowId xmlns:a16="http://schemas.microsoft.com/office/drawing/2014/main" val="209285874"/>
                  </a:ext>
                </a:extLst>
              </a:tr>
              <a:tr h="1528141">
                <a:tc>
                  <a:txBody>
                    <a:bodyPr/>
                    <a:lstStyle/>
                    <a:p>
                      <a:pPr lvl="0" algn="l">
                        <a:lnSpc>
                          <a:spcPct val="100000"/>
                        </a:lnSpc>
                        <a:spcBef>
                          <a:spcPts val="0"/>
                        </a:spcBef>
                        <a:spcAft>
                          <a:spcPts val="0"/>
                        </a:spcAft>
                        <a:buNone/>
                      </a:pPr>
                      <a:r>
                        <a:rPr lang="en-US" sz="1400" b="0" i="0" u="none" strike="noStrike" noProof="0" dirty="0">
                          <a:latin typeface="Times New Roman"/>
                        </a:rPr>
                        <a:t>2.</a:t>
                      </a:r>
                    </a:p>
                    <a:p>
                      <a:pPr lvl="0">
                        <a:buNone/>
                      </a:pPr>
                      <a:endParaRPr lang="en-US" sz="1400" dirty="0">
                        <a:latin typeface="Times New Roman"/>
                      </a:endParaRPr>
                    </a:p>
                  </a:txBody>
                  <a:tcPr/>
                </a:tc>
                <a:tc>
                  <a:txBody>
                    <a:bodyPr/>
                    <a:lstStyle/>
                    <a:p>
                      <a:pPr lvl="0" algn="l">
                        <a:lnSpc>
                          <a:spcPct val="100000"/>
                        </a:lnSpc>
                        <a:spcBef>
                          <a:spcPts val="0"/>
                        </a:spcBef>
                        <a:spcAft>
                          <a:spcPts val="0"/>
                        </a:spcAft>
                        <a:buNone/>
                      </a:pPr>
                      <a:r>
                        <a:rPr lang="en-US" sz="1400" b="0" i="0" u="none" strike="noStrike" noProof="0" dirty="0">
                          <a:latin typeface="Times New Roman"/>
                        </a:rPr>
                        <a:t>Li et al</a:t>
                      </a:r>
                    </a:p>
                    <a:p>
                      <a:pPr lvl="0">
                        <a:buNone/>
                      </a:pPr>
                      <a:endParaRPr lang="en-US" sz="1400" dirty="0">
                        <a:latin typeface="Times New Roman"/>
                      </a:endParaRPr>
                    </a:p>
                  </a:txBody>
                  <a:tcPr/>
                </a:tc>
                <a:tc>
                  <a:txBody>
                    <a:bodyPr/>
                    <a:lstStyle/>
                    <a:p>
                      <a:pPr lvl="0" algn="l">
                        <a:lnSpc>
                          <a:spcPct val="100000"/>
                        </a:lnSpc>
                        <a:spcBef>
                          <a:spcPts val="0"/>
                        </a:spcBef>
                        <a:spcAft>
                          <a:spcPts val="0"/>
                        </a:spcAft>
                        <a:buNone/>
                      </a:pPr>
                      <a:r>
                        <a:rPr lang="en-US" sz="1400" b="0" i="0" u="none" strike="noStrike" noProof="0" dirty="0">
                          <a:latin typeface="Times New Roman"/>
                        </a:rPr>
                        <a:t>Feature Engineering</a:t>
                      </a:r>
                    </a:p>
                    <a:p>
                      <a:pPr lvl="0">
                        <a:buNone/>
                      </a:pPr>
                      <a:endParaRPr lang="en-US" sz="1400" dirty="0">
                        <a:latin typeface="Times New Roman"/>
                      </a:endParaRPr>
                    </a:p>
                  </a:txBody>
                  <a:tcPr/>
                </a:tc>
                <a:tc>
                  <a:txBody>
                    <a:bodyPr/>
                    <a:lstStyle/>
                    <a:p>
                      <a:pPr lvl="0" algn="l">
                        <a:lnSpc>
                          <a:spcPct val="100000"/>
                        </a:lnSpc>
                        <a:spcBef>
                          <a:spcPts val="0"/>
                        </a:spcBef>
                        <a:spcAft>
                          <a:spcPts val="0"/>
                        </a:spcAft>
                        <a:buNone/>
                      </a:pPr>
                      <a:r>
                        <a:rPr lang="en-US" sz="1400" b="0" i="0" u="none" strike="noStrike" noProof="0" dirty="0">
                          <a:latin typeface="Times New Roman"/>
                        </a:rPr>
                        <a:t>Techniques in identifying relevant fraud indicators, such as transaction frequency, time-based features, and transaction amount anomalies.</a:t>
                      </a:r>
                    </a:p>
                    <a:p>
                      <a:pPr lvl="0">
                        <a:buNone/>
                      </a:pPr>
                      <a:endParaRPr lang="en-US" sz="1400" dirty="0">
                        <a:latin typeface="Times New Roman"/>
                      </a:endParaRPr>
                    </a:p>
                  </a:txBody>
                  <a:tcPr/>
                </a:tc>
                <a:extLst>
                  <a:ext uri="{0D108BD9-81ED-4DB2-BD59-A6C34878D82A}">
                    <a16:rowId xmlns:a16="http://schemas.microsoft.com/office/drawing/2014/main" val="2969261381"/>
                  </a:ext>
                </a:extLst>
              </a:tr>
              <a:tr h="1717625">
                <a:tc>
                  <a:txBody>
                    <a:bodyPr/>
                    <a:lstStyle/>
                    <a:p>
                      <a:pPr lvl="0" algn="l">
                        <a:lnSpc>
                          <a:spcPct val="100000"/>
                        </a:lnSpc>
                        <a:spcBef>
                          <a:spcPts val="0"/>
                        </a:spcBef>
                        <a:spcAft>
                          <a:spcPts val="0"/>
                        </a:spcAft>
                        <a:buNone/>
                      </a:pPr>
                      <a:r>
                        <a:rPr lang="en-US" sz="1400" b="0" i="0" u="none" strike="noStrike" noProof="0" dirty="0">
                          <a:latin typeface="Times New Roman"/>
                        </a:rPr>
                        <a:t>3.</a:t>
                      </a:r>
                    </a:p>
                    <a:p>
                      <a:pPr lvl="0">
                        <a:buNone/>
                      </a:pPr>
                      <a:endParaRPr lang="en-US" sz="1400" dirty="0">
                        <a:latin typeface="Times New Roman"/>
                      </a:endParaRPr>
                    </a:p>
                  </a:txBody>
                  <a:tcPr/>
                </a:tc>
                <a:tc>
                  <a:txBody>
                    <a:bodyPr/>
                    <a:lstStyle/>
                    <a:p>
                      <a:pPr lvl="0" algn="l">
                        <a:lnSpc>
                          <a:spcPct val="100000"/>
                        </a:lnSpc>
                        <a:spcBef>
                          <a:spcPts val="0"/>
                        </a:spcBef>
                        <a:spcAft>
                          <a:spcPts val="0"/>
                        </a:spcAft>
                        <a:buNone/>
                      </a:pPr>
                      <a:r>
                        <a:rPr lang="en-US" sz="1400" b="0" i="0" u="none" strike="noStrike" noProof="0" dirty="0">
                          <a:latin typeface="Times New Roman"/>
                        </a:rPr>
                        <a:t>Wang et al</a:t>
                      </a:r>
                    </a:p>
                    <a:p>
                      <a:pPr lvl="0">
                        <a:buNone/>
                      </a:pPr>
                      <a:endParaRPr lang="en-US" sz="1400" dirty="0">
                        <a:latin typeface="Times New Roman"/>
                      </a:endParaRPr>
                    </a:p>
                  </a:txBody>
                  <a:tcPr/>
                </a:tc>
                <a:tc>
                  <a:txBody>
                    <a:bodyPr/>
                    <a:lstStyle/>
                    <a:p>
                      <a:pPr lvl="0" algn="l">
                        <a:lnSpc>
                          <a:spcPct val="100000"/>
                        </a:lnSpc>
                        <a:spcBef>
                          <a:spcPts val="0"/>
                        </a:spcBef>
                        <a:spcAft>
                          <a:spcPts val="0"/>
                        </a:spcAft>
                        <a:buNone/>
                      </a:pPr>
                      <a:r>
                        <a:rPr lang="en-US" sz="1400" b="0" i="0" u="none" strike="noStrike" noProof="0" dirty="0">
                          <a:latin typeface="Times New Roman"/>
                        </a:rPr>
                        <a:t>Imbalanced Data</a:t>
                      </a:r>
                    </a:p>
                    <a:p>
                      <a:pPr lvl="0">
                        <a:buNone/>
                      </a:pPr>
                      <a:endParaRPr lang="en-US" sz="1400" dirty="0">
                        <a:latin typeface="Times New Roman"/>
                      </a:endParaRPr>
                    </a:p>
                  </a:txBody>
                  <a:tcPr/>
                </a:tc>
                <a:tc>
                  <a:txBody>
                    <a:bodyPr/>
                    <a:lstStyle/>
                    <a:p>
                      <a:pPr lvl="0" algn="l">
                        <a:lnSpc>
                          <a:spcPct val="100000"/>
                        </a:lnSpc>
                        <a:spcBef>
                          <a:spcPts val="0"/>
                        </a:spcBef>
                        <a:spcAft>
                          <a:spcPts val="0"/>
                        </a:spcAft>
                        <a:buNone/>
                      </a:pPr>
                      <a:r>
                        <a:rPr lang="en-US" sz="1400" b="0" i="0" u="none" strike="noStrike" noProof="0" dirty="0">
                          <a:latin typeface="Times New Roman"/>
                        </a:rPr>
                        <a:t>Addressing class imbalance in credit card transaction data (i.e., fewer fraudulent transactions compared to legitimate ones) is a common challenge.</a:t>
                      </a:r>
                    </a:p>
                    <a:p>
                      <a:pPr lvl="0">
                        <a:buNone/>
                      </a:pPr>
                      <a:endParaRPr lang="en-US" sz="1400" dirty="0">
                        <a:latin typeface="Times New Roman"/>
                      </a:endParaRPr>
                    </a:p>
                  </a:txBody>
                  <a:tcPr/>
                </a:tc>
                <a:extLst>
                  <a:ext uri="{0D108BD9-81ED-4DB2-BD59-A6C34878D82A}">
                    <a16:rowId xmlns:a16="http://schemas.microsoft.com/office/drawing/2014/main" val="3154838127"/>
                  </a:ext>
                </a:extLst>
              </a:tr>
            </a:tbl>
          </a:graphicData>
        </a:graphic>
      </p:graphicFrame>
    </p:spTree>
    <p:extLst>
      <p:ext uri="{BB962C8B-B14F-4D97-AF65-F5344CB8AC3E}">
        <p14:creationId xmlns:p14="http://schemas.microsoft.com/office/powerpoint/2010/main" val="23156829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E46DFC9-1DC4-9512-36F8-CF3FD384DB82}"/>
              </a:ext>
            </a:extLst>
          </p:cNvPr>
          <p:cNvSpPr txBox="1"/>
          <p:nvPr/>
        </p:nvSpPr>
        <p:spPr>
          <a:xfrm>
            <a:off x="2507146" y="152400"/>
            <a:ext cx="4121345" cy="800219"/>
          </a:xfrm>
          <a:prstGeom prst="rect">
            <a:avLst/>
          </a:prstGeom>
          <a:noFill/>
        </p:spPr>
        <p:txBody>
          <a:bodyPr wrap="square" lIns="91440" tIns="45720" rIns="91440" bIns="45720" rtlCol="0" anchor="t">
            <a:spAutoFit/>
          </a:bodyPr>
          <a:lstStyle/>
          <a:p>
            <a:pPr algn="ctr"/>
            <a:r>
              <a:rPr lang="en-IN" sz="2800" b="1" dirty="0">
                <a:latin typeface="Times New Roman" panose="02020603050405020304" pitchFamily="18" charset="0"/>
                <a:cs typeface="Times New Roman" panose="02020603050405020304" pitchFamily="18" charset="0"/>
              </a:rPr>
              <a:t>LITERATURE SURVEY </a:t>
            </a:r>
            <a:endParaRPr lang="en-US">
              <a:cs typeface="Calibri"/>
            </a:endParaRPr>
          </a:p>
          <a:p>
            <a:endParaRPr lang="en-IN" dirty="0"/>
          </a:p>
        </p:txBody>
      </p:sp>
      <p:graphicFrame>
        <p:nvGraphicFramePr>
          <p:cNvPr id="2" name="Table 1">
            <a:extLst>
              <a:ext uri="{FF2B5EF4-FFF2-40B4-BE49-F238E27FC236}">
                <a16:creationId xmlns:a16="http://schemas.microsoft.com/office/drawing/2014/main" id="{532C3F9D-7627-F948-FE60-79C3BE1A2007}"/>
              </a:ext>
            </a:extLst>
          </p:cNvPr>
          <p:cNvGraphicFramePr>
            <a:graphicFrameLocks noGrp="1"/>
          </p:cNvGraphicFramePr>
          <p:nvPr>
            <p:extLst>
              <p:ext uri="{D42A27DB-BD31-4B8C-83A1-F6EECF244321}">
                <p14:modId xmlns:p14="http://schemas.microsoft.com/office/powerpoint/2010/main" val="4006161034"/>
              </p:ext>
            </p:extLst>
          </p:nvPr>
        </p:nvGraphicFramePr>
        <p:xfrm>
          <a:off x="21875" y="907837"/>
          <a:ext cx="9109048" cy="6975572"/>
        </p:xfrm>
        <a:graphic>
          <a:graphicData uri="http://schemas.openxmlformats.org/drawingml/2006/table">
            <a:tbl>
              <a:tblPr firstRow="1" bandRow="1">
                <a:tableStyleId>{5C22544A-7EE6-4342-B048-85BDC9FD1C3A}</a:tableStyleId>
              </a:tblPr>
              <a:tblGrid>
                <a:gridCol w="2277262">
                  <a:extLst>
                    <a:ext uri="{9D8B030D-6E8A-4147-A177-3AD203B41FA5}">
                      <a16:colId xmlns:a16="http://schemas.microsoft.com/office/drawing/2014/main" val="2037916270"/>
                    </a:ext>
                  </a:extLst>
                </a:gridCol>
                <a:gridCol w="2277262">
                  <a:extLst>
                    <a:ext uri="{9D8B030D-6E8A-4147-A177-3AD203B41FA5}">
                      <a16:colId xmlns:a16="http://schemas.microsoft.com/office/drawing/2014/main" val="396401713"/>
                    </a:ext>
                  </a:extLst>
                </a:gridCol>
                <a:gridCol w="2277262">
                  <a:extLst>
                    <a:ext uri="{9D8B030D-6E8A-4147-A177-3AD203B41FA5}">
                      <a16:colId xmlns:a16="http://schemas.microsoft.com/office/drawing/2014/main" val="631025792"/>
                    </a:ext>
                  </a:extLst>
                </a:gridCol>
                <a:gridCol w="2277262">
                  <a:extLst>
                    <a:ext uri="{9D8B030D-6E8A-4147-A177-3AD203B41FA5}">
                      <a16:colId xmlns:a16="http://schemas.microsoft.com/office/drawing/2014/main" val="642485250"/>
                    </a:ext>
                  </a:extLst>
                </a:gridCol>
              </a:tblGrid>
              <a:tr h="2049945">
                <a:tc>
                  <a:txBody>
                    <a:bodyPr/>
                    <a:lstStyle/>
                    <a:p>
                      <a:pPr lvl="0" algn="l">
                        <a:lnSpc>
                          <a:spcPct val="100000"/>
                        </a:lnSpc>
                        <a:spcBef>
                          <a:spcPts val="0"/>
                        </a:spcBef>
                        <a:spcAft>
                          <a:spcPts val="0"/>
                        </a:spcAft>
                        <a:buNone/>
                      </a:pPr>
                      <a:r>
                        <a:rPr lang="en-US" sz="1400" b="0" i="0" u="none" strike="noStrike" noProof="0" dirty="0">
                          <a:latin typeface="Times New Roman"/>
                        </a:rPr>
                        <a:t>4.</a:t>
                      </a:r>
                      <a:endParaRPr lang="en-US" sz="1400">
                        <a:latin typeface="Times New Roman"/>
                      </a:endParaRPr>
                    </a:p>
                    <a:p>
                      <a:pPr lvl="0">
                        <a:buNone/>
                      </a:pPr>
                      <a:endParaRPr lang="en-US" sz="1400" dirty="0">
                        <a:latin typeface="Times New Roman"/>
                      </a:endParaRPr>
                    </a:p>
                  </a:txBody>
                  <a:tcPr/>
                </a:tc>
                <a:tc>
                  <a:txBody>
                    <a:bodyPr/>
                    <a:lstStyle/>
                    <a:p>
                      <a:pPr lvl="0" algn="l">
                        <a:lnSpc>
                          <a:spcPct val="100000"/>
                        </a:lnSpc>
                        <a:spcBef>
                          <a:spcPts val="0"/>
                        </a:spcBef>
                        <a:spcAft>
                          <a:spcPts val="0"/>
                        </a:spcAft>
                        <a:buNone/>
                      </a:pPr>
                      <a:r>
                        <a:rPr lang="en-US" sz="1400" b="0" i="0" u="none" strike="noStrike" noProof="0" dirty="0">
                          <a:latin typeface="Times New Roman"/>
                        </a:rPr>
                        <a:t>Ribeiro et al</a:t>
                      </a:r>
                      <a:endParaRPr lang="en-US" sz="1400">
                        <a:latin typeface="Times New Roman"/>
                      </a:endParaRPr>
                    </a:p>
                    <a:p>
                      <a:pPr lvl="0">
                        <a:buNone/>
                      </a:pPr>
                      <a:endParaRPr lang="en-US" sz="1400" dirty="0">
                        <a:latin typeface="Times New Roman"/>
                      </a:endParaRPr>
                    </a:p>
                  </a:txBody>
                  <a:tcPr/>
                </a:tc>
                <a:tc>
                  <a:txBody>
                    <a:bodyPr/>
                    <a:lstStyle/>
                    <a:p>
                      <a:pPr lvl="0" algn="l">
                        <a:lnSpc>
                          <a:spcPct val="100000"/>
                        </a:lnSpc>
                        <a:spcBef>
                          <a:spcPts val="0"/>
                        </a:spcBef>
                        <a:spcAft>
                          <a:spcPts val="0"/>
                        </a:spcAft>
                        <a:buNone/>
                      </a:pPr>
                      <a:r>
                        <a:rPr lang="en-US" sz="1400" b="0" i="0" u="none" strike="noStrike" noProof="0" dirty="0">
                          <a:latin typeface="Times New Roman"/>
                        </a:rPr>
                        <a:t>Anomaly Detection</a:t>
                      </a:r>
                      <a:endParaRPr lang="en-US" sz="1400">
                        <a:latin typeface="Times New Roman"/>
                      </a:endParaRPr>
                    </a:p>
                    <a:p>
                      <a:pPr lvl="0">
                        <a:buNone/>
                      </a:pPr>
                      <a:endParaRPr lang="en-US" sz="1400" dirty="0">
                        <a:latin typeface="Times New Roman"/>
                      </a:endParaRPr>
                    </a:p>
                  </a:txBody>
                  <a:tcPr/>
                </a:tc>
                <a:tc>
                  <a:txBody>
                    <a:bodyPr/>
                    <a:lstStyle/>
                    <a:p>
                      <a:pPr lvl="0" algn="l">
                        <a:lnSpc>
                          <a:spcPct val="100000"/>
                        </a:lnSpc>
                        <a:spcBef>
                          <a:spcPts val="0"/>
                        </a:spcBef>
                        <a:spcAft>
                          <a:spcPts val="0"/>
                        </a:spcAft>
                        <a:buNone/>
                      </a:pPr>
                      <a:r>
                        <a:rPr lang="en-US" sz="1400" b="0" i="0" u="none" strike="noStrike" noProof="0" dirty="0">
                          <a:latin typeface="Times New Roman"/>
                        </a:rPr>
                        <a:t>Use of unsupervised anomaly detection techniques, such as Isolation Forest and One-Class SVM, for identifying rare and abnormal transactions indicative of fraud.</a:t>
                      </a:r>
                      <a:endParaRPr lang="en-US" sz="1400">
                        <a:latin typeface="Times New Roman"/>
                      </a:endParaRPr>
                    </a:p>
                    <a:p>
                      <a:pPr lvl="0">
                        <a:buNone/>
                      </a:pPr>
                      <a:endParaRPr lang="en-US" sz="1400" dirty="0">
                        <a:latin typeface="Times New Roman"/>
                      </a:endParaRPr>
                    </a:p>
                  </a:txBody>
                  <a:tcPr/>
                </a:tc>
                <a:extLst>
                  <a:ext uri="{0D108BD9-81ED-4DB2-BD59-A6C34878D82A}">
                    <a16:rowId xmlns:a16="http://schemas.microsoft.com/office/drawing/2014/main" val="1757841726"/>
                  </a:ext>
                </a:extLst>
              </a:tr>
              <a:tr h="2087217">
                <a:tc>
                  <a:txBody>
                    <a:bodyPr/>
                    <a:lstStyle/>
                    <a:p>
                      <a:pPr lvl="0" algn="l">
                        <a:lnSpc>
                          <a:spcPct val="100000"/>
                        </a:lnSpc>
                        <a:spcBef>
                          <a:spcPts val="0"/>
                        </a:spcBef>
                        <a:spcAft>
                          <a:spcPts val="0"/>
                        </a:spcAft>
                        <a:buNone/>
                      </a:pPr>
                      <a:r>
                        <a:rPr lang="en-US" sz="1400" b="0" i="0" u="none" strike="noStrike" noProof="0" dirty="0">
                          <a:latin typeface="Times New Roman"/>
                        </a:rPr>
                        <a:t>5.</a:t>
                      </a:r>
                      <a:endParaRPr lang="en-US" sz="1400">
                        <a:latin typeface="Times New Roman"/>
                      </a:endParaRPr>
                    </a:p>
                    <a:p>
                      <a:pPr lvl="0">
                        <a:buNone/>
                      </a:pPr>
                      <a:endParaRPr lang="en-US" sz="1400" dirty="0">
                        <a:latin typeface="Times New Roman"/>
                      </a:endParaRPr>
                    </a:p>
                  </a:txBody>
                  <a:tcPr/>
                </a:tc>
                <a:tc>
                  <a:txBody>
                    <a:bodyPr/>
                    <a:lstStyle/>
                    <a:p>
                      <a:pPr lvl="0" algn="l">
                        <a:lnSpc>
                          <a:spcPct val="100000"/>
                        </a:lnSpc>
                        <a:spcBef>
                          <a:spcPts val="0"/>
                        </a:spcBef>
                        <a:spcAft>
                          <a:spcPts val="0"/>
                        </a:spcAft>
                        <a:buNone/>
                      </a:pPr>
                      <a:r>
                        <a:rPr lang="en-US" sz="1400" b="0" i="0" u="none" strike="noStrike" noProof="0" dirty="0">
                          <a:latin typeface="Times New Roman"/>
                        </a:rPr>
                        <a:t>Chen et al</a:t>
                      </a:r>
                      <a:endParaRPr lang="en-US" sz="1400">
                        <a:latin typeface="Times New Roman"/>
                      </a:endParaRPr>
                    </a:p>
                    <a:p>
                      <a:pPr lvl="0">
                        <a:buNone/>
                      </a:pPr>
                      <a:endParaRPr lang="en-US" sz="1400" dirty="0">
                        <a:latin typeface="Times New Roman"/>
                      </a:endParaRPr>
                    </a:p>
                  </a:txBody>
                  <a:tcPr/>
                </a:tc>
                <a:tc>
                  <a:txBody>
                    <a:bodyPr/>
                    <a:lstStyle/>
                    <a:p>
                      <a:pPr lvl="0" algn="l">
                        <a:lnSpc>
                          <a:spcPct val="100000"/>
                        </a:lnSpc>
                        <a:spcBef>
                          <a:spcPts val="0"/>
                        </a:spcBef>
                        <a:spcAft>
                          <a:spcPts val="0"/>
                        </a:spcAft>
                        <a:buNone/>
                      </a:pPr>
                      <a:r>
                        <a:rPr lang="en-US" sz="1400" b="0" i="0" u="none" strike="noStrike" noProof="0" dirty="0">
                          <a:solidFill>
                            <a:srgbClr val="000000"/>
                          </a:solidFill>
                          <a:latin typeface="Times New Roman"/>
                        </a:rPr>
                        <a:t>Real-time Processing</a:t>
                      </a:r>
                      <a:endParaRPr lang="en-US" sz="1400">
                        <a:latin typeface="Times New Roman"/>
                      </a:endParaRPr>
                    </a:p>
                    <a:p>
                      <a:pPr lvl="0">
                        <a:buNone/>
                      </a:pPr>
                      <a:endParaRPr lang="en-US" sz="1400" dirty="0">
                        <a:latin typeface="Times New Roman"/>
                      </a:endParaRPr>
                    </a:p>
                  </a:txBody>
                  <a:tcPr/>
                </a:tc>
                <a:tc>
                  <a:txBody>
                    <a:bodyPr/>
                    <a:lstStyle/>
                    <a:p>
                      <a:pPr lvl="0" algn="l">
                        <a:lnSpc>
                          <a:spcPct val="100000"/>
                        </a:lnSpc>
                        <a:spcBef>
                          <a:spcPts val="0"/>
                        </a:spcBef>
                        <a:spcAft>
                          <a:spcPts val="0"/>
                        </a:spcAft>
                        <a:buNone/>
                      </a:pPr>
                      <a:r>
                        <a:rPr lang="en-US" sz="1400" b="0" i="0" u="none" strike="noStrike" noProof="0" dirty="0">
                          <a:latin typeface="Times New Roman"/>
                        </a:rPr>
                        <a:t>Implementation of streaming data processing frameworks and online learning algorithms to enable real-time fraud detection without compromising accuracy.</a:t>
                      </a:r>
                      <a:endParaRPr lang="en-US" sz="1400">
                        <a:latin typeface="Times New Roman"/>
                      </a:endParaRPr>
                    </a:p>
                    <a:p>
                      <a:pPr lvl="0">
                        <a:buNone/>
                      </a:pPr>
                      <a:endParaRPr lang="en-US" sz="1400" dirty="0">
                        <a:latin typeface="Times New Roman"/>
                      </a:endParaRPr>
                    </a:p>
                  </a:txBody>
                  <a:tcPr/>
                </a:tc>
                <a:extLst>
                  <a:ext uri="{0D108BD9-81ED-4DB2-BD59-A6C34878D82A}">
                    <a16:rowId xmlns:a16="http://schemas.microsoft.com/office/drawing/2014/main" val="3498752745"/>
                  </a:ext>
                </a:extLst>
              </a:tr>
              <a:tr h="2838410">
                <a:tc>
                  <a:txBody>
                    <a:bodyPr/>
                    <a:lstStyle/>
                    <a:p>
                      <a:pPr lvl="0" algn="l">
                        <a:lnSpc>
                          <a:spcPct val="100000"/>
                        </a:lnSpc>
                        <a:spcBef>
                          <a:spcPts val="0"/>
                        </a:spcBef>
                        <a:spcAft>
                          <a:spcPts val="0"/>
                        </a:spcAft>
                        <a:buNone/>
                      </a:pPr>
                      <a:r>
                        <a:rPr lang="en-US" sz="1400" b="0" i="0" u="none" strike="noStrike" noProof="0" dirty="0">
                          <a:latin typeface="Times New Roman"/>
                        </a:rPr>
                        <a:t>6.</a:t>
                      </a:r>
                      <a:endParaRPr lang="en-US" sz="1400">
                        <a:latin typeface="Times New Roman"/>
                      </a:endParaRPr>
                    </a:p>
                    <a:p>
                      <a:pPr lvl="0">
                        <a:buNone/>
                      </a:pPr>
                      <a:endParaRPr lang="en-US" sz="1400" dirty="0">
                        <a:latin typeface="Times New Roman"/>
                      </a:endParaRPr>
                    </a:p>
                  </a:txBody>
                  <a:tcPr/>
                </a:tc>
                <a:tc>
                  <a:txBody>
                    <a:bodyPr/>
                    <a:lstStyle/>
                    <a:p>
                      <a:pPr lvl="0" algn="l">
                        <a:lnSpc>
                          <a:spcPct val="100000"/>
                        </a:lnSpc>
                        <a:spcBef>
                          <a:spcPts val="0"/>
                        </a:spcBef>
                        <a:spcAft>
                          <a:spcPts val="0"/>
                        </a:spcAft>
                        <a:buNone/>
                      </a:pPr>
                      <a:r>
                        <a:rPr lang="en-US" sz="1400" b="0" i="0" u="none" strike="noStrike" noProof="0" dirty="0">
                          <a:latin typeface="Times New Roman"/>
                        </a:rPr>
                        <a:t>Zhang et al</a:t>
                      </a:r>
                      <a:endParaRPr lang="en-US" sz="1400">
                        <a:latin typeface="Times New Roman"/>
                      </a:endParaRPr>
                    </a:p>
                    <a:p>
                      <a:pPr lvl="0">
                        <a:buNone/>
                      </a:pPr>
                      <a:endParaRPr lang="en-US" sz="1400" dirty="0">
                        <a:latin typeface="Times New Roman"/>
                      </a:endParaRPr>
                    </a:p>
                  </a:txBody>
                  <a:tcPr/>
                </a:tc>
                <a:tc>
                  <a:txBody>
                    <a:bodyPr/>
                    <a:lstStyle/>
                    <a:p>
                      <a:pPr lvl="0" algn="l">
                        <a:lnSpc>
                          <a:spcPct val="100000"/>
                        </a:lnSpc>
                        <a:spcBef>
                          <a:spcPts val="0"/>
                        </a:spcBef>
                        <a:spcAft>
                          <a:spcPts val="0"/>
                        </a:spcAft>
                        <a:buNone/>
                      </a:pPr>
                      <a:r>
                        <a:rPr lang="en-US" sz="1400" b="0" i="0" u="none" strike="noStrike" noProof="0" dirty="0">
                          <a:latin typeface="Times New Roman"/>
                        </a:rPr>
                        <a:t>Explainability and Interpretability</a:t>
                      </a:r>
                      <a:endParaRPr lang="en-US" sz="1400">
                        <a:latin typeface="Times New Roman"/>
                      </a:endParaRPr>
                    </a:p>
                    <a:p>
                      <a:pPr lvl="0">
                        <a:buNone/>
                      </a:pPr>
                      <a:endParaRPr lang="en-US" sz="1400" dirty="0">
                        <a:latin typeface="Times New Roman"/>
                      </a:endParaRPr>
                    </a:p>
                  </a:txBody>
                  <a:tcPr/>
                </a:tc>
                <a:tc>
                  <a:txBody>
                    <a:bodyPr/>
                    <a:lstStyle/>
                    <a:p>
                      <a:pPr lvl="0" algn="l">
                        <a:lnSpc>
                          <a:spcPct val="100000"/>
                        </a:lnSpc>
                        <a:spcBef>
                          <a:spcPts val="0"/>
                        </a:spcBef>
                        <a:spcAft>
                          <a:spcPts val="0"/>
                        </a:spcAft>
                        <a:buNone/>
                      </a:pPr>
                      <a:r>
                        <a:rPr lang="en-US" sz="1400" b="0" i="0" u="none" strike="noStrike" noProof="0" dirty="0">
                          <a:latin typeface="Times New Roman"/>
                        </a:rPr>
                        <a:t>Proposed explainable AI techniques, such as SHAP (</a:t>
                      </a:r>
                      <a:r>
                        <a:rPr lang="en-US" sz="1400" b="0" i="0" u="none" strike="noStrike" noProof="0" err="1">
                          <a:latin typeface="Times New Roman"/>
                        </a:rPr>
                        <a:t>SHapley</a:t>
                      </a:r>
                      <a:r>
                        <a:rPr lang="en-US" sz="1400" b="0" i="0" u="none" strike="noStrike" noProof="0" dirty="0">
                          <a:latin typeface="Times New Roman"/>
                        </a:rPr>
                        <a:t> Additive </a:t>
                      </a:r>
                      <a:r>
                        <a:rPr lang="en-US" sz="1400" b="0" i="0" u="none" strike="noStrike" noProof="0" err="1">
                          <a:latin typeface="Times New Roman"/>
                        </a:rPr>
                        <a:t>exPlanations</a:t>
                      </a:r>
                      <a:r>
                        <a:rPr lang="en-US" sz="1400" b="0" i="0" u="none" strike="noStrike" noProof="0" dirty="0">
                          <a:latin typeface="Times New Roman"/>
                        </a:rPr>
                        <a:t>), to provide insights into model predictions and decision-making processes.</a:t>
                      </a:r>
                      <a:endParaRPr lang="en-US" sz="1400">
                        <a:latin typeface="Times New Roman"/>
                      </a:endParaRPr>
                    </a:p>
                    <a:p>
                      <a:pPr lvl="0">
                        <a:buNone/>
                      </a:pPr>
                      <a:endParaRPr lang="en-US" sz="1400" dirty="0">
                        <a:latin typeface="Times New Roman"/>
                      </a:endParaRPr>
                    </a:p>
                  </a:txBody>
                  <a:tcPr/>
                </a:tc>
                <a:extLst>
                  <a:ext uri="{0D108BD9-81ED-4DB2-BD59-A6C34878D82A}">
                    <a16:rowId xmlns:a16="http://schemas.microsoft.com/office/drawing/2014/main" val="884914572"/>
                  </a:ext>
                </a:extLst>
              </a:tr>
            </a:tbl>
          </a:graphicData>
        </a:graphic>
      </p:graphicFrame>
    </p:spTree>
    <p:extLst>
      <p:ext uri="{BB962C8B-B14F-4D97-AF65-F5344CB8AC3E}">
        <p14:creationId xmlns:p14="http://schemas.microsoft.com/office/powerpoint/2010/main" val="2041711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94203-3A54-C0FD-8130-CBFA9AFD7209}"/>
              </a:ext>
            </a:extLst>
          </p:cNvPr>
          <p:cNvSpPr>
            <a:spLocks noGrp="1"/>
          </p:cNvSpPr>
          <p:nvPr>
            <p:ph type="ctrTitle"/>
          </p:nvPr>
        </p:nvSpPr>
        <p:spPr>
          <a:xfrm>
            <a:off x="693066" y="292376"/>
            <a:ext cx="7772400" cy="400110"/>
          </a:xfrm>
        </p:spPr>
        <p:txBody>
          <a:bodyPr wrap="square" lIns="0" tIns="0" rIns="0" bIns="0" anchor="t">
            <a:spAutoFit/>
          </a:bodyPr>
          <a:lstStyle/>
          <a:p>
            <a:pPr algn="ctr"/>
            <a:r>
              <a:rPr lang="en-US" sz="2600" dirty="0">
                <a:solidFill>
                  <a:schemeClr val="tx1"/>
                </a:solidFill>
              </a:rPr>
              <a:t>PROBLEM STATEMENT</a:t>
            </a:r>
            <a:endParaRPr lang="en-IN" sz="2600" dirty="0">
              <a:solidFill>
                <a:schemeClr val="tx1"/>
              </a:solidFill>
            </a:endParaRPr>
          </a:p>
        </p:txBody>
      </p:sp>
      <p:sp>
        <p:nvSpPr>
          <p:cNvPr id="3" name="Subtitle 2">
            <a:extLst>
              <a:ext uri="{FF2B5EF4-FFF2-40B4-BE49-F238E27FC236}">
                <a16:creationId xmlns:a16="http://schemas.microsoft.com/office/drawing/2014/main" id="{D170E59B-5D49-39BA-0995-4C43A5516116}"/>
              </a:ext>
            </a:extLst>
          </p:cNvPr>
          <p:cNvSpPr>
            <a:spLocks noGrp="1"/>
          </p:cNvSpPr>
          <p:nvPr>
            <p:ph type="subTitle" idx="4"/>
          </p:nvPr>
        </p:nvSpPr>
        <p:spPr>
          <a:xfrm>
            <a:off x="228600" y="922683"/>
            <a:ext cx="7848600" cy="5539978"/>
          </a:xfrm>
        </p:spPr>
        <p:txBody>
          <a:bodyPr wrap="square" lIns="0" tIns="0" rIns="0" bIns="0" anchor="t">
            <a:spAutoFit/>
          </a:bodyPr>
          <a:lstStyle/>
          <a:p>
            <a:pPr algn="l">
              <a:buFont typeface="Symbol" panose="020B0604020202020204" pitchFamily="34" charset="0"/>
              <a:buChar char="•"/>
            </a:pPr>
            <a:r>
              <a:rPr lang="en-US" sz="2800" dirty="0">
                <a:latin typeface="Times New Roman"/>
                <a:ea typeface="Verdana"/>
                <a:cs typeface="Times New Roman"/>
              </a:rPr>
              <a:t>Identifying patterns and anomalies in transaction data that are indicative of fraudulent activity.</a:t>
            </a:r>
          </a:p>
          <a:p>
            <a:pPr algn="l">
              <a:buFont typeface="Symbol" panose="020B0604020202020204" pitchFamily="34" charset="0"/>
              <a:buChar char="•"/>
            </a:pPr>
            <a:endParaRPr lang="en-US" sz="2800" dirty="0">
              <a:latin typeface="Times New Roman"/>
              <a:ea typeface="Verdana"/>
              <a:cs typeface="Times New Roman"/>
            </a:endParaRPr>
          </a:p>
          <a:p>
            <a:pPr algn="l">
              <a:buFont typeface="Symbol" panose="020B0604020202020204" pitchFamily="34" charset="0"/>
              <a:buChar char="•"/>
            </a:pPr>
            <a:r>
              <a:rPr lang="en-US" sz="2800" dirty="0">
                <a:latin typeface="Times New Roman"/>
                <a:ea typeface="Verdana"/>
                <a:cs typeface="Times New Roman"/>
              </a:rPr>
              <a:t>Minimizing false positives (flagging legitimate transactions as fraudulent) and false negatives (missing actual fraudulent transactions).</a:t>
            </a:r>
          </a:p>
          <a:p>
            <a:pPr algn="l">
              <a:buFont typeface="Symbol" panose="020B0604020202020204" pitchFamily="34" charset="0"/>
              <a:buChar char="•"/>
            </a:pPr>
            <a:endParaRPr lang="en-US" sz="2800" dirty="0">
              <a:latin typeface="Times New Roman"/>
              <a:ea typeface="Verdana"/>
              <a:cs typeface="Times New Roman"/>
            </a:endParaRPr>
          </a:p>
          <a:p>
            <a:pPr algn="l">
              <a:buFont typeface="Symbol" panose="020B0604020202020204" pitchFamily="34" charset="0"/>
              <a:buChar char="•"/>
            </a:pPr>
            <a:r>
              <a:rPr lang="en-US" sz="2800" dirty="0">
                <a:latin typeface="Times New Roman"/>
                <a:ea typeface="Verdana"/>
                <a:cs typeface="Times New Roman"/>
              </a:rPr>
              <a:t>Adapting to changing fraud patterns and remaining effective over time.</a:t>
            </a:r>
          </a:p>
          <a:p>
            <a:pPr algn="l">
              <a:buFont typeface="Symbol" panose="020B0604020202020204" pitchFamily="34" charset="0"/>
              <a:buChar char="•"/>
            </a:pPr>
            <a:endParaRPr lang="en-US" sz="2800" dirty="0">
              <a:latin typeface="Times New Roman"/>
              <a:ea typeface="Verdana"/>
              <a:cs typeface="Times New Roman"/>
            </a:endParaRPr>
          </a:p>
          <a:p>
            <a:pPr algn="l">
              <a:buFont typeface="Symbol" panose="020B0604020202020204" pitchFamily="34" charset="0"/>
              <a:buChar char="•"/>
            </a:pPr>
            <a:r>
              <a:rPr lang="en-US" sz="2800" dirty="0">
                <a:latin typeface="Times New Roman"/>
                <a:ea typeface="Verdana"/>
                <a:cs typeface="Times New Roman"/>
              </a:rPr>
              <a:t>Providing real-time or near-real-time detection capabilities to prevent unauthorized transactions.</a:t>
            </a: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000154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11063FB-F79E-7EC3-B2FC-D5400F19AB77}"/>
              </a:ext>
            </a:extLst>
          </p:cNvPr>
          <p:cNvSpPr txBox="1"/>
          <p:nvPr/>
        </p:nvSpPr>
        <p:spPr>
          <a:xfrm>
            <a:off x="3241813" y="255104"/>
            <a:ext cx="2667000" cy="523220"/>
          </a:xfrm>
          <a:prstGeom prst="rect">
            <a:avLst/>
          </a:prstGeom>
          <a:noFill/>
        </p:spPr>
        <p:txBody>
          <a:bodyPr wrap="square" lIns="91440" tIns="45720" rIns="91440" bIns="45720" rtlCol="0" anchor="t">
            <a:spAutoFit/>
          </a:bodyPr>
          <a:lstStyle/>
          <a:p>
            <a:r>
              <a:rPr lang="en-IN" sz="2800" b="1" dirty="0">
                <a:latin typeface="Times New Roman"/>
                <a:cs typeface="Times New Roman"/>
              </a:rPr>
              <a:t>OBJECTIVES</a:t>
            </a:r>
            <a:endParaRPr lang="en-IN" sz="28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24CF8AD6-9DAF-6B1C-9966-CAE4B05ADF3D}"/>
              </a:ext>
            </a:extLst>
          </p:cNvPr>
          <p:cNvSpPr txBox="1"/>
          <p:nvPr/>
        </p:nvSpPr>
        <p:spPr>
          <a:xfrm>
            <a:off x="228600" y="990600"/>
            <a:ext cx="8763000" cy="3631763"/>
          </a:xfrm>
          <a:prstGeom prst="rect">
            <a:avLst/>
          </a:prstGeom>
          <a:noFill/>
        </p:spPr>
        <p:txBody>
          <a:bodyPr wrap="square" lIns="91440" tIns="45720" rIns="91440" bIns="45720" rtlCol="0" anchor="t">
            <a:spAutoFit/>
          </a:bodyPr>
          <a:lstStyle/>
          <a:p>
            <a:pPr marL="285750" indent="-285750">
              <a:buFont typeface="Symbol"/>
              <a:buChar char="•"/>
            </a:pPr>
            <a:r>
              <a:rPr lang="en-US" sz="2400" dirty="0">
                <a:latin typeface="Times New Roman"/>
                <a:cs typeface="Times New Roman"/>
              </a:rPr>
              <a:t>Balanced </a:t>
            </a:r>
            <a:r>
              <a:rPr lang="en-US" sz="2400" err="1">
                <a:latin typeface="Times New Roman"/>
                <a:cs typeface="Times New Roman"/>
              </a:rPr>
              <a:t>DataSet</a:t>
            </a:r>
            <a:r>
              <a:rPr lang="en-US" sz="2400" dirty="0">
                <a:latin typeface="Times New Roman"/>
                <a:cs typeface="Times New Roman"/>
              </a:rPr>
              <a:t> Handling</a:t>
            </a:r>
          </a:p>
          <a:p>
            <a:pPr marL="285750" indent="-285750">
              <a:buFont typeface="Symbol"/>
              <a:buChar char="•"/>
            </a:pPr>
            <a:r>
              <a:rPr lang="en-US" sz="2400" dirty="0">
                <a:latin typeface="Times New Roman"/>
                <a:ea typeface="Verdana"/>
                <a:cs typeface="Times New Roman"/>
              </a:rPr>
              <a:t>Improved Accuracy</a:t>
            </a:r>
          </a:p>
          <a:p>
            <a:pPr marL="285750" indent="-285750">
              <a:buFont typeface="Symbol"/>
              <a:buChar char="•"/>
            </a:pPr>
            <a:r>
              <a:rPr lang="en-US" sz="2400" dirty="0">
                <a:latin typeface="Times New Roman"/>
                <a:ea typeface="+mn-lt"/>
                <a:cs typeface="+mn-lt"/>
              </a:rPr>
              <a:t>Exploratory Data Analysis (EDA)</a:t>
            </a:r>
            <a:endParaRPr lang="en-US" sz="2400" dirty="0">
              <a:latin typeface="Times New Roman"/>
              <a:ea typeface="Verdana"/>
              <a:cs typeface="Times New Roman"/>
            </a:endParaRPr>
          </a:p>
          <a:p>
            <a:pPr marL="285750" indent="-285750">
              <a:buFont typeface="Symbol,Sans-Serif"/>
              <a:buChar char="•"/>
            </a:pPr>
            <a:r>
              <a:rPr lang="en-US" sz="2400" dirty="0">
                <a:latin typeface="Times New Roman"/>
                <a:cs typeface="Times New Roman"/>
              </a:rPr>
              <a:t>Cost Reduction</a:t>
            </a:r>
          </a:p>
          <a:p>
            <a:pPr marL="285750" indent="-285750">
              <a:buFont typeface="Symbol,Sans-Serif"/>
              <a:buChar char="•"/>
            </a:pPr>
            <a:r>
              <a:rPr lang="en-US" sz="2400" dirty="0">
                <a:latin typeface="Times New Roman"/>
                <a:cs typeface="Times New Roman"/>
              </a:rPr>
              <a:t>Real- time prediction</a:t>
            </a:r>
          </a:p>
          <a:p>
            <a:pPr marL="285750" indent="-285750">
              <a:buFont typeface="Symbol,Sans-Serif"/>
              <a:buChar char="•"/>
            </a:pPr>
            <a:r>
              <a:rPr lang="en-US" sz="2400" dirty="0">
                <a:latin typeface="Times New Roman"/>
                <a:ea typeface="+mn-lt"/>
                <a:cs typeface="+mn-lt"/>
              </a:rPr>
              <a:t>Streamlined User Input Handling</a:t>
            </a:r>
            <a:endParaRPr lang="en-US" sz="2400" dirty="0">
              <a:latin typeface="Times New Roman"/>
              <a:cs typeface="Times New Roman"/>
            </a:endParaRPr>
          </a:p>
          <a:p>
            <a:r>
              <a:rPr lang="en-US" sz="2800" dirty="0">
                <a:latin typeface="Times New Roman"/>
                <a:cs typeface="Times New Roman"/>
              </a:rPr>
              <a:t>  </a:t>
            </a:r>
          </a:p>
          <a:p>
            <a:pPr marL="285750" indent="-285750">
              <a:buFont typeface="Symbol,Sans-Serif"/>
              <a:buChar char="•"/>
            </a:pPr>
            <a:endParaRPr lang="en-US" sz="2800" dirty="0">
              <a:latin typeface="Times New Roman"/>
              <a:ea typeface="Calibri"/>
              <a:cs typeface="Times New Roman"/>
            </a:endParaRPr>
          </a:p>
          <a:p>
            <a:pPr marL="285750" indent="-285750">
              <a:buFont typeface="Symbol"/>
              <a:buChar char="•"/>
            </a:pPr>
            <a:endParaRPr lang="en-US" dirty="0">
              <a:latin typeface="Calibri"/>
              <a:ea typeface="Verdana"/>
              <a:cs typeface="Calibri"/>
            </a:endParaRPr>
          </a:p>
          <a:p>
            <a:pPr marL="285750" indent="-285750">
              <a:buFont typeface="Symbol"/>
              <a:buChar char="•"/>
            </a:pPr>
            <a:endParaRPr lang="en-US" sz="1200" dirty="0">
              <a:latin typeface="Verdana"/>
              <a:ea typeface="Verdana"/>
              <a:cs typeface="Times New Roman" panose="02020603050405020304" pitchFamily="18" charset="0"/>
            </a:endParaRPr>
          </a:p>
        </p:txBody>
      </p:sp>
    </p:spTree>
    <p:extLst>
      <p:ext uri="{BB962C8B-B14F-4D97-AF65-F5344CB8AC3E}">
        <p14:creationId xmlns:p14="http://schemas.microsoft.com/office/powerpoint/2010/main" val="4262837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770</TotalTime>
  <Words>1363</Words>
  <Application>Microsoft Office PowerPoint</Application>
  <PresentationFormat>On-screen Show (4:3)</PresentationFormat>
  <Paragraphs>99</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PROJECT WORK</vt:lpstr>
      <vt:lpstr>ABSRACT</vt:lpstr>
      <vt:lpstr>ABSRACT</vt:lpstr>
      <vt:lpstr>INTRODUCTION</vt:lpstr>
      <vt:lpstr>INTRODUCTION</vt:lpstr>
      <vt:lpstr>PowerPoint Presentation</vt:lpstr>
      <vt:lpstr>PowerPoint Presentation</vt:lpstr>
      <vt:lpstr>PROBLEM STATEMENT</vt:lpstr>
      <vt:lpstr>PowerPoint Presentation</vt:lpstr>
      <vt:lpstr>PowerPoint Presentation</vt:lpstr>
      <vt:lpstr>PowerPoint Presentation</vt:lpstr>
      <vt:lpstr>CONCLUSION</vt:lpstr>
      <vt:lpstr>Smith, J., Johnson, A., &amp; Brown, L. (2023). Credit Card Fraud Detection Using Machine Learning: A Comprehensive Approach. Journal of Financial Technology, 10(2), 45-62.</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 Chandravadan</dc:creator>
  <cp:lastModifiedBy>ranesh reddy</cp:lastModifiedBy>
  <cp:revision>491</cp:revision>
  <dcterms:created xsi:type="dcterms:W3CDTF">2024-03-21T15:55:36Z</dcterms:created>
  <dcterms:modified xsi:type="dcterms:W3CDTF">2024-07-09T13:05:59Z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2024-01-30T00:00:00Z</vt:filetime>
  </property>
  <property fmtid="{D5CDD505-2E9C-101B-9397-08002B2CF9AE}" pid="3" name="Creator">
    <vt:lpwstr>Microsoft® PowerPoint® 2013</vt:lpwstr>
  </property>
  <property fmtid="{D5CDD505-2E9C-101B-9397-08002B2CF9AE}" pid="4" name="LastSaved">
    <vt:filetime>2024-03-21T00:00:00Z</vt:filetime>
  </property>
</Properties>
</file>