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handoutMasterIdLst>
    <p:handoutMasterId r:id="rId9"/>
  </p:handoutMasterIdLst>
  <p:sldIdLst>
    <p:sldId id="259" r:id="rId5"/>
    <p:sldId id="263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11AF341-92BC-BECE-AB13-23BD5E61F2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D05013-3131-B87C-E60E-D40B9B3D5DB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C6D65-31A7-42F7-89C3-A05877C208A9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154A6A-782C-0989-A98A-911513C6FE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D48DA4-8E4E-3248-E074-35076B3D65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D017F-B70A-4C96-B4B6-45F2E2C9B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2825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3FC9F5-9A87-4B13-90D3-861C61EDC628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312BC-B3BA-41C1-9721-2A8CDE9CC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9692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ADC1F-5DB4-4852-B7AC-6B2607D0A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62341"/>
            <a:ext cx="9144000" cy="134762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635251-04BF-4DB5-9A66-80BA19879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2889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0660507-0BFD-439C-AA18-8220D57F5BB5}"/>
              </a:ext>
            </a:extLst>
          </p:cNvPr>
          <p:cNvSpPr/>
          <p:nvPr userDrawn="1"/>
        </p:nvSpPr>
        <p:spPr>
          <a:xfrm>
            <a:off x="1" y="-27384"/>
            <a:ext cx="12192000" cy="272481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3000">
                <a:schemeClr val="accent1">
                  <a:lumMod val="50000"/>
                </a:schemeClr>
              </a:gs>
              <a:gs pos="100000">
                <a:schemeClr val="accent1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8FA3F18-5738-40BC-A104-19565AC0A651}"/>
              </a:ext>
            </a:extLst>
          </p:cNvPr>
          <p:cNvSpPr/>
          <p:nvPr userDrawn="1"/>
        </p:nvSpPr>
        <p:spPr>
          <a:xfrm>
            <a:off x="0" y="6613800"/>
            <a:ext cx="12192000" cy="272481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3000">
                <a:schemeClr val="accent1">
                  <a:lumMod val="50000"/>
                </a:schemeClr>
              </a:gs>
              <a:gs pos="100000">
                <a:schemeClr val="accent1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7872C8A-A7E9-49C2-813C-C61817E36D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706" b="12682"/>
          <a:stretch/>
        </p:blipFill>
        <p:spPr>
          <a:xfrm>
            <a:off x="0" y="6054321"/>
            <a:ext cx="1819275" cy="47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1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D79826-DF31-4740-80A8-8B9595BDC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0151" y="1840585"/>
            <a:ext cx="7922640" cy="3483889"/>
          </a:xfrm>
        </p:spPr>
        <p:txBody>
          <a:bodyPr anchor="ctr">
            <a:noAutofit/>
          </a:bodyPr>
          <a:lstStyle>
            <a:lvl1pPr marL="457200" indent="-457200">
              <a:lnSpc>
                <a:spcPct val="200000"/>
              </a:lnSpc>
              <a:buFont typeface="Arial" panose="020B0604020202020204" pitchFamily="34" charset="0"/>
              <a:buChar char="•"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7DC598C3-CC65-4D88-9987-5E23A23B7A1D}"/>
              </a:ext>
            </a:extLst>
          </p:cNvPr>
          <p:cNvSpPr/>
          <p:nvPr userDrawn="1"/>
        </p:nvSpPr>
        <p:spPr>
          <a:xfrm rot="10800000">
            <a:off x="0" y="-5994"/>
            <a:ext cx="2876550" cy="6863994"/>
          </a:xfrm>
          <a:prstGeom prst="triangle">
            <a:avLst>
              <a:gd name="adj" fmla="val 100000"/>
            </a:avLst>
          </a:prstGeom>
          <a:solidFill>
            <a:schemeClr val="accent1">
              <a:lumMod val="20000"/>
              <a:lumOff val="8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EB3F1DF9-B5BB-4C08-9D51-8AA4E7B2DA4C}"/>
              </a:ext>
            </a:extLst>
          </p:cNvPr>
          <p:cNvSpPr/>
          <p:nvPr userDrawn="1"/>
        </p:nvSpPr>
        <p:spPr>
          <a:xfrm>
            <a:off x="0" y="-5994"/>
            <a:ext cx="3714750" cy="6863994"/>
          </a:xfrm>
          <a:prstGeom prst="triangle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3BF3F69-86BB-4160-9AFF-89637C739004}"/>
              </a:ext>
            </a:extLst>
          </p:cNvPr>
          <p:cNvSpPr/>
          <p:nvPr userDrawn="1"/>
        </p:nvSpPr>
        <p:spPr>
          <a:xfrm>
            <a:off x="516302" y="176570"/>
            <a:ext cx="2223686" cy="70788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Contents</a:t>
            </a:r>
            <a:endParaRPr lang="ko-KR" altLang="en-US" sz="400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D59DA438-D754-C7EA-A6B9-DAFBB959F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8030" y="4894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B1746D-D3F0-43CA-94A0-12FAFFDCF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76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8C4D0EA-F331-0055-0F65-EFE6EC1958EE}"/>
              </a:ext>
            </a:extLst>
          </p:cNvPr>
          <p:cNvSpPr/>
          <p:nvPr userDrawn="1"/>
        </p:nvSpPr>
        <p:spPr>
          <a:xfrm>
            <a:off x="0" y="414068"/>
            <a:ext cx="12192000" cy="5757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EEC193E-80C4-2852-9734-2C80B9131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8098"/>
            <a:ext cx="10515600" cy="747683"/>
          </a:xfrm>
        </p:spPr>
        <p:txBody>
          <a:bodyPr>
            <a:normAutofit/>
          </a:bodyPr>
          <a:lstStyle>
            <a:lvl1pPr>
              <a:defRPr sz="2800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A63EB3EB-0F64-502D-1FED-F547826CB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8030" y="4894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B1746D-D3F0-43CA-94A0-12FAFFDCF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640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8A62728-CEBE-45E1-9C72-B4BC471085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89734" y="1864198"/>
            <a:ext cx="5212532" cy="2749534"/>
          </a:xfrm>
          <a:prstGeom prst="rect">
            <a:avLst/>
          </a:prstGeom>
        </p:spPr>
      </p:pic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3F18B296-4529-6F29-003C-6DFA0BCDEC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8030" y="4894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B1746D-D3F0-43CA-94A0-12FAFFDCF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524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F259F2-C415-4A76-ABE7-F4E772CCA2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384078-85EE-4B36-9F6E-23F9FE765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81C78015-4DD3-E85B-031D-7F2824CF9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8030" y="4894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B1746D-D3F0-43CA-94A0-12FAFFDCF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12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1ACE16-4E95-4BF7-8F3D-4D50A9123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E87884-C6BF-4C75-9DB5-9097025EA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6856F1CF-1CD2-520B-794B-FC8C9C2F19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8030" y="4894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B1746D-D3F0-43CA-94A0-12FAFFDCF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77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4" r:id="rId3"/>
    <p:sldLayoutId id="2147483666" r:id="rId4"/>
    <p:sldLayoutId id="2147483667" r:id="rId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58BF4-D3E7-6C2B-8A93-85DF8D8B3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7383"/>
            <a:ext cx="9144000" cy="1347621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RTP</a:t>
            </a:r>
            <a:br>
              <a:rPr lang="en-US" altLang="ko-KR" dirty="0"/>
            </a:br>
            <a:r>
              <a:rPr lang="en-US" altLang="ko-KR" dirty="0"/>
              <a:t>DBSCAN, RTP </a:t>
            </a:r>
            <a:r>
              <a:rPr lang="ko-KR" altLang="en-US" dirty="0"/>
              <a:t>비교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83B91F-B3A7-581F-5401-5ED10E063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64132"/>
            <a:ext cx="9144000" cy="1536019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2024.07.30 (</a:t>
            </a:r>
            <a:r>
              <a:rPr lang="ko-KR" altLang="en-US" dirty="0"/>
              <a:t>화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충북대학교 정보통신공학부 </a:t>
            </a:r>
            <a:r>
              <a:rPr lang="ko-KR" altLang="en-US" dirty="0" err="1"/>
              <a:t>박유빈</a:t>
            </a:r>
            <a:endParaRPr lang="en-US" altLang="ko-KR" dirty="0"/>
          </a:p>
          <a:p>
            <a:r>
              <a:rPr lang="en-US" altLang="ko-KR" dirty="0"/>
              <a:t>yubin11890@gmail.com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8062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46B68-1A9A-EC05-9D4C-0A917898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2A1F14-4080-03AD-0754-2DC3F490F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19E8A1-21A7-7F85-5781-9C0C2E9E9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90" y="1759131"/>
            <a:ext cx="3589879" cy="45689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algn="ctr" rotWithShape="0">
              <a:prstClr val="black">
                <a:alpha val="23000"/>
              </a:prst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E3A0D7F-A9FD-151D-75B3-EFAC0E170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192" y="1759131"/>
            <a:ext cx="2865923" cy="28972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algn="ctr" rotWithShape="0">
              <a:prstClr val="black">
                <a:alpha val="23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451B2A-5EC6-E543-73E1-DF4E70298D92}"/>
              </a:ext>
            </a:extLst>
          </p:cNvPr>
          <p:cNvSpPr txBox="1"/>
          <p:nvPr/>
        </p:nvSpPr>
        <p:spPr>
          <a:xfrm>
            <a:off x="411990" y="1232790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사용 데이터 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 err="1">
                <a:latin typeface="+mj-ea"/>
                <a:ea typeface="+mj-ea"/>
              </a:rPr>
              <a:t>어디쉐어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D4A32D-608F-D915-D0F3-0AAF84E3A9C8}"/>
              </a:ext>
            </a:extLst>
          </p:cNvPr>
          <p:cNvSpPr txBox="1"/>
          <p:nvPr/>
        </p:nvSpPr>
        <p:spPr>
          <a:xfrm>
            <a:off x="4210192" y="4795188"/>
            <a:ext cx="5532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 altLang="ko-KR" dirty="0"/>
              <a:t>DBSCAN</a:t>
            </a:r>
            <a:r>
              <a:rPr lang="ko-KR" altLang="en-US" dirty="0"/>
              <a:t>이 판단한 이상치와 </a:t>
            </a:r>
            <a:r>
              <a:rPr lang="en-US" altLang="ko-KR" dirty="0"/>
              <a:t>GRU</a:t>
            </a:r>
            <a:r>
              <a:rPr lang="ko-KR" altLang="en-US" dirty="0"/>
              <a:t>가 판단한 이상치의 일치 비율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91.16% </a:t>
            </a:r>
            <a:r>
              <a:rPr lang="ko-KR" altLang="en-US" dirty="0" err="1"/>
              <a:t>일치율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3609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2EB95DB-AEDB-D6A0-3B08-7C9CB8520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3807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프리젠테이션 7 Bold"/>
        <a:ea typeface="프리젠테이션 7 Bold"/>
        <a:cs typeface=""/>
      </a:majorFont>
      <a:minorFont>
        <a:latin typeface="프리젠테이션 4 Regular"/>
        <a:ea typeface="프리젠테이션 4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7603A81A6F1444B3766D6021F19B96" ma:contentTypeVersion="14" ma:contentTypeDescription="Create a new document." ma:contentTypeScope="" ma:versionID="612f258e7da0ea7a194bb25a78ea6f5e">
  <xsd:schema xmlns:xsd="http://www.w3.org/2001/XMLSchema" xmlns:xs="http://www.w3.org/2001/XMLSchema" xmlns:p="http://schemas.microsoft.com/office/2006/metadata/properties" xmlns:ns2="b7baa286-403d-47f5-b66e-f91cf776a048" xmlns:ns3="48174e24-f607-4aa6-9ac3-a9fcbbb9a1ec" targetNamespace="http://schemas.microsoft.com/office/2006/metadata/properties" ma:root="true" ma:fieldsID="407bda728b31b0a8730b08e38a61be04" ns2:_="" ns3:_="">
    <xsd:import namespace="b7baa286-403d-47f5-b66e-f91cf776a048"/>
    <xsd:import namespace="48174e24-f607-4aa6-9ac3-a9fcbbb9a1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aa286-403d-47f5-b66e-f91cf776a0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8c9c0dcf-c05a-4c53-85a3-b320510381f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174e24-f607-4aa6-9ac3-a9fcbbb9a1ec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0e6cbca1-fdb3-4b68-ad48-6c6183f0710c}" ma:internalName="TaxCatchAll" ma:showField="CatchAllData" ma:web="48174e24-f607-4aa6-9ac3-a9fcbbb9a1e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7baa286-403d-47f5-b66e-f91cf776a048">
      <Terms xmlns="http://schemas.microsoft.com/office/infopath/2007/PartnerControls"/>
    </lcf76f155ced4ddcb4097134ff3c332f>
    <TaxCatchAll xmlns="48174e24-f607-4aa6-9ac3-a9fcbbb9a1ec" xsi:nil="true"/>
  </documentManagement>
</p:properties>
</file>

<file path=customXml/itemProps1.xml><?xml version="1.0" encoding="utf-8"?>
<ds:datastoreItem xmlns:ds="http://schemas.openxmlformats.org/officeDocument/2006/customXml" ds:itemID="{3B4C2A07-1FD4-4372-969F-88F4B803D8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baa286-403d-47f5-b66e-f91cf776a048"/>
    <ds:schemaRef ds:uri="48174e24-f607-4aa6-9ac3-a9fcbbb9a1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2999F33-EB68-406A-8122-10978A7349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DB2735-33AF-4093-81F9-2DEFCB06E690}">
  <ds:schemaRefs>
    <ds:schemaRef ds:uri="http://schemas.microsoft.com/office/2006/metadata/properties"/>
    <ds:schemaRef ds:uri="http://schemas.microsoft.com/office/infopath/2007/PartnerControls"/>
    <ds:schemaRef ds:uri="b7baa286-403d-47f5-b66e-f91cf776a048"/>
    <ds:schemaRef ds:uri="48174e24-f607-4aa6-9ac3-a9fcbbb9a1e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</TotalTime>
  <Words>39</Words>
  <Application>Microsoft Office PowerPoint</Application>
  <PresentationFormat>와이드스크린</PresentationFormat>
  <Paragraphs>11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Yoon 윤고딕 520_TT</vt:lpstr>
      <vt:lpstr>맑은 고딕</vt:lpstr>
      <vt:lpstr>프리젠테이션 4 Regular</vt:lpstr>
      <vt:lpstr>프리젠테이션 7 Bold</vt:lpstr>
      <vt:lpstr>Arial</vt:lpstr>
      <vt:lpstr>1_Office 테마</vt:lpstr>
      <vt:lpstr>RTP DBSCAN, RTP 비교</vt:lpstr>
      <vt:lpstr>결과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YUNA</dc:creator>
  <cp:lastModifiedBy>유빈 박</cp:lastModifiedBy>
  <cp:revision>20</cp:revision>
  <dcterms:created xsi:type="dcterms:W3CDTF">2022-01-06T01:09:02Z</dcterms:created>
  <dcterms:modified xsi:type="dcterms:W3CDTF">2024-07-29T06:17:35Z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0x0101004E7603A81A6F1444B3766D6021F19B96</vt:lpwstr>
  </property>
  <property fmtid="{D5CDD505-2E9C-101B-9397-08002B2CF9AE}" pid="3" name="MediaServiceImageTags">
    <vt:lpwstr/>
  </property>
</Properties>
</file>