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9" r:id="rId5"/>
    <p:sldId id="257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1AF341-92BC-BECE-AB13-23BD5E61F2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05013-3131-B87C-E60E-D40B9B3D5D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C6D65-31A7-42F7-89C3-A05877C208A9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54A6A-782C-0989-A98A-911513C6FE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D48DA4-8E4E-3248-E074-35076B3D6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D017F-B70A-4C96-B4B6-45F2E2C9B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82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C9F5-9A87-4B13-90D3-861C61EDC628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312BC-B3BA-41C1-9721-2A8CDE9C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69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ADC1F-5DB4-4852-B7AC-6B2607D0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2341"/>
            <a:ext cx="9144000" cy="134762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35251-04BF-4DB5-9A66-80BA1987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889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660507-0BFD-439C-AA18-8220D57F5BB5}"/>
              </a:ext>
            </a:extLst>
          </p:cNvPr>
          <p:cNvSpPr/>
          <p:nvPr userDrawn="1"/>
        </p:nvSpPr>
        <p:spPr>
          <a:xfrm>
            <a:off x="1" y="-27384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FA3F18-5738-40BC-A104-19565AC0A651}"/>
              </a:ext>
            </a:extLst>
          </p:cNvPr>
          <p:cNvSpPr/>
          <p:nvPr userDrawn="1"/>
        </p:nvSpPr>
        <p:spPr>
          <a:xfrm>
            <a:off x="0" y="6613800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872C8A-A7E9-49C2-813C-C61817E36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706" b="12682"/>
          <a:stretch/>
        </p:blipFill>
        <p:spPr>
          <a:xfrm>
            <a:off x="0" y="6054321"/>
            <a:ext cx="1819275" cy="4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79826-DF31-4740-80A8-8B9595BD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0151" y="1840585"/>
            <a:ext cx="7922640" cy="3483889"/>
          </a:xfrm>
        </p:spPr>
        <p:txBody>
          <a:bodyPr anchor="ctr">
            <a:noAutofit/>
          </a:bodyPr>
          <a:lstStyle>
            <a:lvl1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DC598C3-CC65-4D88-9987-5E23A23B7A1D}"/>
              </a:ext>
            </a:extLst>
          </p:cNvPr>
          <p:cNvSpPr/>
          <p:nvPr userDrawn="1"/>
        </p:nvSpPr>
        <p:spPr>
          <a:xfrm rot="10800000">
            <a:off x="0" y="-5994"/>
            <a:ext cx="2876550" cy="6863994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EB3F1DF9-B5BB-4C08-9D51-8AA4E7B2DA4C}"/>
              </a:ext>
            </a:extLst>
          </p:cNvPr>
          <p:cNvSpPr/>
          <p:nvPr userDrawn="1"/>
        </p:nvSpPr>
        <p:spPr>
          <a:xfrm>
            <a:off x="0" y="-5994"/>
            <a:ext cx="3714750" cy="6863994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F3F69-86BB-4160-9AFF-89637C739004}"/>
              </a:ext>
            </a:extLst>
          </p:cNvPr>
          <p:cNvSpPr/>
          <p:nvPr userDrawn="1"/>
        </p:nvSpPr>
        <p:spPr>
          <a:xfrm>
            <a:off x="516302" y="176570"/>
            <a:ext cx="2223686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Contents</a:t>
            </a:r>
            <a:endParaRPr lang="ko-KR" altLang="en-US" sz="400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D59DA438-D754-C7EA-A6B9-DAFBB959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C4D0EA-F331-0055-0F65-EFE6EC1958EE}"/>
              </a:ext>
            </a:extLst>
          </p:cNvPr>
          <p:cNvSpPr/>
          <p:nvPr userDrawn="1"/>
        </p:nvSpPr>
        <p:spPr>
          <a:xfrm>
            <a:off x="0" y="414068"/>
            <a:ext cx="12192000" cy="575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EC193E-80C4-2852-9734-2C80B913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098"/>
            <a:ext cx="10515600" cy="747683"/>
          </a:xfrm>
        </p:spPr>
        <p:txBody>
          <a:bodyPr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63EB3EB-0F64-502D-1FED-F547826C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4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A62728-CEBE-45E1-9C72-B4BC47108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89734" y="1864198"/>
            <a:ext cx="5212532" cy="2749534"/>
          </a:xfrm>
          <a:prstGeom prst="rect">
            <a:avLst/>
          </a:prstGeom>
        </p:spPr>
      </p:pic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3F18B296-4529-6F29-003C-6DFA0BCDE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2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259F2-C415-4A76-ABE7-F4E772CC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384078-85EE-4B36-9F6E-23F9FE76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81C78015-4DD3-E85B-031D-7F2824CF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ACE16-4E95-4BF7-8F3D-4D50A912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87884-C6BF-4C75-9DB5-9097025E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6856F1CF-1CD2-520B-794B-FC8C9C2F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7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6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58BF4-D3E7-6C2B-8A93-85DF8D8B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7383"/>
            <a:ext cx="9144000" cy="1347621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RTP</a:t>
            </a:r>
            <a:br>
              <a:rPr lang="en-US" altLang="ko-KR" dirty="0"/>
            </a:br>
            <a:r>
              <a:rPr lang="ko-KR" altLang="en-US" dirty="0"/>
              <a:t>모델 테스트 </a:t>
            </a:r>
            <a:r>
              <a:rPr lang="en-US" altLang="ko-KR" dirty="0"/>
              <a:t>: DBSCAN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3B91F-B3A7-581F-5401-5ED10E063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4132"/>
            <a:ext cx="9144000" cy="153601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2024.07.16 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충북대학교 정보통신공학부 </a:t>
            </a:r>
            <a:r>
              <a:rPr lang="ko-KR" altLang="en-US" dirty="0" err="1"/>
              <a:t>박유빈</a:t>
            </a:r>
            <a:endParaRPr lang="en-US" altLang="ko-KR" dirty="0"/>
          </a:p>
          <a:p>
            <a:r>
              <a:rPr lang="en-US" altLang="ko-KR" dirty="0"/>
              <a:t>yubin11890@gmail.com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06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05012C-52B9-EC57-EC6D-DFB080B43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18A278EB-5AAC-EE4B-DD97-90379603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3195" y="2438400"/>
            <a:ext cx="3160485" cy="1064185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예제 코드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테스트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448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예제 코드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AB13FD-EF47-0F1A-D407-AE364634A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9" y="1280159"/>
            <a:ext cx="5758440" cy="511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8C1173C-CBE8-CDE9-D690-BA55A09243D8}"/>
              </a:ext>
            </a:extLst>
          </p:cNvPr>
          <p:cNvSpPr/>
          <p:nvPr/>
        </p:nvSpPr>
        <p:spPr>
          <a:xfrm>
            <a:off x="517650" y="1943779"/>
            <a:ext cx="2962150" cy="894671"/>
          </a:xfrm>
          <a:prstGeom prst="rect">
            <a:avLst/>
          </a:prstGeom>
          <a:solidFill>
            <a:srgbClr val="C00000">
              <a:alpha val="117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4A6C71-C034-D23E-6559-44C21975A4C4}"/>
              </a:ext>
            </a:extLst>
          </p:cNvPr>
          <p:cNvSpPr/>
          <p:nvPr/>
        </p:nvSpPr>
        <p:spPr>
          <a:xfrm>
            <a:off x="517650" y="2838450"/>
            <a:ext cx="3254250" cy="894671"/>
          </a:xfrm>
          <a:prstGeom prst="rect">
            <a:avLst/>
          </a:prstGeom>
          <a:solidFill>
            <a:srgbClr val="C00000">
              <a:alpha val="117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AA8334-BFFC-9ED6-BFBD-6DF1D13316F5}"/>
              </a:ext>
            </a:extLst>
          </p:cNvPr>
          <p:cNvSpPr/>
          <p:nvPr/>
        </p:nvSpPr>
        <p:spPr>
          <a:xfrm>
            <a:off x="517650" y="3733121"/>
            <a:ext cx="5425950" cy="2527979"/>
          </a:xfrm>
          <a:prstGeom prst="rect">
            <a:avLst/>
          </a:prstGeom>
          <a:solidFill>
            <a:srgbClr val="C00000">
              <a:alpha val="117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4CD6A-EF75-B229-A3AF-B8C3109C2B9F}"/>
              </a:ext>
            </a:extLst>
          </p:cNvPr>
          <p:cNvSpPr/>
          <p:nvPr/>
        </p:nvSpPr>
        <p:spPr>
          <a:xfrm>
            <a:off x="924050" y="1562100"/>
            <a:ext cx="1730249" cy="174943"/>
          </a:xfrm>
          <a:prstGeom prst="rect">
            <a:avLst/>
          </a:prstGeom>
          <a:solidFill>
            <a:srgbClr val="FFC000">
              <a:alpha val="3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9E5017-7A31-E842-44D0-BF9254FD8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05" y="1861969"/>
            <a:ext cx="4115374" cy="24101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834150-2CD2-F757-FEE1-325E43B3CBA1}"/>
              </a:ext>
            </a:extLst>
          </p:cNvPr>
          <p:cNvSpPr txBox="1"/>
          <p:nvPr/>
        </p:nvSpPr>
        <p:spPr>
          <a:xfrm>
            <a:off x="6557505" y="4459637"/>
            <a:ext cx="35525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주요 파라미터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Eps : </a:t>
            </a:r>
            <a:r>
              <a:rPr lang="ko-KR" altLang="en-US" dirty="0">
                <a:latin typeface="+mn-ea"/>
              </a:rPr>
              <a:t>반경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min_samples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n-ea"/>
              </a:rPr>
              <a:t>점 개수</a:t>
            </a:r>
          </a:p>
        </p:txBody>
      </p:sp>
    </p:spTree>
    <p:extLst>
      <p:ext uri="{BB962C8B-B14F-4D97-AF65-F5344CB8AC3E}">
        <p14:creationId xmlns:p14="http://schemas.microsoft.com/office/powerpoint/2010/main" val="421591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테스트 결과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FCAD4A-D154-F5DA-A1FF-88D07AB56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62" y="2072640"/>
            <a:ext cx="4902259" cy="3058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BE3F2-A2AF-8F2A-3B94-39920DFDA32C}"/>
              </a:ext>
            </a:extLst>
          </p:cNvPr>
          <p:cNvSpPr txBox="1"/>
          <p:nvPr/>
        </p:nvSpPr>
        <p:spPr>
          <a:xfrm>
            <a:off x="1525920" y="5258191"/>
            <a:ext cx="3552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eps=0.01, </a:t>
            </a:r>
            <a:r>
              <a:rPr lang="en-US" altLang="ko-KR" dirty="0" err="1">
                <a:latin typeface="+mj-ea"/>
                <a:ea typeface="+mj-ea"/>
              </a:rPr>
              <a:t>min_samples</a:t>
            </a:r>
            <a:r>
              <a:rPr lang="en-US" altLang="ko-KR" dirty="0">
                <a:latin typeface="+mj-ea"/>
                <a:ea typeface="+mj-ea"/>
              </a:rPr>
              <a:t>=100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30F4F0-AF57-D36B-CB97-4C85B3D00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13" y="2072640"/>
            <a:ext cx="4867805" cy="3058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35A4CA-2DD7-F903-A3BE-357B114E10F4}"/>
              </a:ext>
            </a:extLst>
          </p:cNvPr>
          <p:cNvSpPr txBox="1"/>
          <p:nvPr/>
        </p:nvSpPr>
        <p:spPr>
          <a:xfrm>
            <a:off x="7044044" y="5258191"/>
            <a:ext cx="3552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eps=0.01, </a:t>
            </a:r>
            <a:r>
              <a:rPr lang="en-US" altLang="ko-KR" dirty="0" err="1">
                <a:latin typeface="+mj-ea"/>
                <a:ea typeface="+mj-ea"/>
              </a:rPr>
              <a:t>min_samples</a:t>
            </a:r>
            <a:r>
              <a:rPr lang="en-US" altLang="ko-KR" dirty="0">
                <a:latin typeface="+mj-ea"/>
                <a:ea typeface="+mj-ea"/>
              </a:rPr>
              <a:t>=700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828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EB95DB-AEDB-D6A0-3B08-7C9CB8520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80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7 Bold"/>
        <a:ea typeface="프리젠테이션 7 Bold"/>
        <a:cs typeface=""/>
      </a:majorFont>
      <a:minorFont>
        <a:latin typeface="프리젠테이션 4 Regular"/>
        <a:ea typeface="프리젠테이션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4" ma:contentTypeDescription="Create a new document." ma:contentTypeScope="" ma:versionID="612f258e7da0ea7a194bb25a78ea6f5e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07bda728b31b0a8730b08e38a61be04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4C2A07-1FD4-4372-969F-88F4B803D8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DB2735-33AF-4093-81F9-2DEFCB06E690}">
  <ds:schemaRefs>
    <ds:schemaRef ds:uri="http://schemas.microsoft.com/office/2006/metadata/properties"/>
    <ds:schemaRef ds:uri="http://schemas.microsoft.com/office/infopath/2007/PartnerControls"/>
    <ds:schemaRef ds:uri="b7baa286-403d-47f5-b66e-f91cf776a048"/>
    <ds:schemaRef ds:uri="48174e24-f607-4aa6-9ac3-a9fcbbb9a1ec"/>
  </ds:schemaRefs>
</ds:datastoreItem>
</file>

<file path=customXml/itemProps3.xml><?xml version="1.0" encoding="utf-8"?>
<ds:datastoreItem xmlns:ds="http://schemas.openxmlformats.org/officeDocument/2006/customXml" ds:itemID="{72999F33-EB68-406A-8122-10978A7349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61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Yoon 윤고딕 520_TT</vt:lpstr>
      <vt:lpstr>맑은 고딕</vt:lpstr>
      <vt:lpstr>프리젠테이션 4 Regular</vt:lpstr>
      <vt:lpstr>프리젠테이션 7 Bold</vt:lpstr>
      <vt:lpstr>Arial</vt:lpstr>
      <vt:lpstr>1_Office 테마</vt:lpstr>
      <vt:lpstr>RTP 모델 테스트 : DBSCAN</vt:lpstr>
      <vt:lpstr>PowerPoint 프레젠테이션</vt:lpstr>
      <vt:lpstr>예제 코드</vt:lpstr>
      <vt:lpstr>2. 테스트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유빈 박</cp:lastModifiedBy>
  <cp:revision>17</cp:revision>
  <dcterms:created xsi:type="dcterms:W3CDTF">2022-01-06T01:09:02Z</dcterms:created>
  <dcterms:modified xsi:type="dcterms:W3CDTF">2024-07-15T15:05:21Z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