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Alice"/>
      <p:regular r:id="rId13"/>
    </p:embeddedFont>
    <p:embeddedFont>
      <p:font typeface="Alice"/>
      <p:regular r:id="rId14"/>
    </p:embeddedFont>
    <p:embeddedFont>
      <p:font typeface="Lora"/>
      <p:regular r:id="rId15"/>
    </p:embeddedFont>
    <p:embeddedFont>
      <p:font typeface="Lora"/>
      <p:regular r:id="rId16"/>
    </p:embeddedFont>
    <p:embeddedFont>
      <p:font typeface="Lora"/>
      <p:regular r:id="rId17"/>
    </p:embeddedFont>
    <p:embeddedFont>
      <p:font typeface="Lor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9636"/>
            <a:ext cx="128137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Case Paper: Legal Case Management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120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Title: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Smart Case Paper - Legal Case Management System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Group Members: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481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Name 1 -  Shreya Sandip khamitkar                                Roll Number :51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Name 2 - Sanika Sunil Kumbhar                                      Roll Number :52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Name 3 -  Durva Nandkumar Ghodake                           Roll Number :53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747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Name 4 -   Jyotiraditya Yashwantrao Ghatge                  Roll Number :54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169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Name 5- Yuvraj Prakash mali                                           Roll Number :56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5561" y="590788"/>
            <a:ext cx="7228999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Introduction to Smart Case Paper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75561" y="1483400"/>
            <a:ext cx="7792879" cy="1111925"/>
          </a:xfrm>
          <a:prstGeom prst="roundRect">
            <a:avLst>
              <a:gd name="adj" fmla="val 2604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868561" y="1676400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Problem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68561" y="2093595"/>
            <a:ext cx="740687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Inefficient management of legal cases and documents.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75561" y="2788325"/>
            <a:ext cx="7792879" cy="1111925"/>
          </a:xfrm>
          <a:prstGeom prst="roundRect">
            <a:avLst>
              <a:gd name="adj" fmla="val 2604"/>
            </a:avLst>
          </a:prstGeom>
          <a:solidFill>
            <a:srgbClr val="F0EDE6"/>
          </a:solidFill>
          <a:ln/>
        </p:spPr>
      </p:sp>
      <p:sp>
        <p:nvSpPr>
          <p:cNvPr id="8" name="Text 5"/>
          <p:cNvSpPr/>
          <p:nvPr/>
        </p:nvSpPr>
        <p:spPr>
          <a:xfrm>
            <a:off x="868561" y="2981325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Solution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68561" y="3398520"/>
            <a:ext cx="740687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 smart, digital case management system designed for legal professionals.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75561" y="4093250"/>
            <a:ext cx="7792879" cy="2240637"/>
          </a:xfrm>
          <a:prstGeom prst="roundRect">
            <a:avLst>
              <a:gd name="adj" fmla="val 1292"/>
            </a:avLst>
          </a:prstGeom>
          <a:solidFill>
            <a:srgbClr val="F0EDE6"/>
          </a:solidFill>
          <a:ln/>
        </p:spPr>
      </p:sp>
      <p:sp>
        <p:nvSpPr>
          <p:cNvPr id="11" name="Text 8"/>
          <p:cNvSpPr/>
          <p:nvPr/>
        </p:nvSpPr>
        <p:spPr>
          <a:xfrm>
            <a:off x="868561" y="4286250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Features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868561" y="4703445"/>
            <a:ext cx="740687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Document storage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868561" y="5079683"/>
            <a:ext cx="740687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Case tracking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868561" y="5455920"/>
            <a:ext cx="740687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Reporting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868561" y="5832158"/>
            <a:ext cx="740687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675561" y="6526887"/>
            <a:ext cx="7792879" cy="1111925"/>
          </a:xfrm>
          <a:prstGeom prst="roundRect">
            <a:avLst>
              <a:gd name="adj" fmla="val 2604"/>
            </a:avLst>
          </a:prstGeom>
          <a:solidFill>
            <a:srgbClr val="F0EDE6"/>
          </a:solidFill>
          <a:ln/>
        </p:spPr>
      </p:sp>
      <p:sp>
        <p:nvSpPr>
          <p:cNvPr id="17" name="Text 14"/>
          <p:cNvSpPr/>
          <p:nvPr/>
        </p:nvSpPr>
        <p:spPr>
          <a:xfrm>
            <a:off x="868561" y="6719888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Target Users</a:t>
            </a:r>
            <a:endParaRPr lang="en-US" sz="1850" dirty="0"/>
          </a:p>
        </p:txBody>
      </p:sp>
      <p:sp>
        <p:nvSpPr>
          <p:cNvPr id="18" name="Text 15"/>
          <p:cNvSpPr/>
          <p:nvPr/>
        </p:nvSpPr>
        <p:spPr>
          <a:xfrm>
            <a:off x="868561" y="7137083"/>
            <a:ext cx="740687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Law firms, legal professionals, and government agencies.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4084"/>
            <a:ext cx="62430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Objectives of the System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3434358"/>
            <a:ext cx="31728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Digitize Case Documents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Centralize and manage all case files digitally.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7" name="Text 5"/>
          <p:cNvSpPr/>
          <p:nvPr/>
        </p:nvSpPr>
        <p:spPr>
          <a:xfrm>
            <a:off x="5973008" y="3434358"/>
            <a:ext cx="29116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Improve Case Tracking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Monitor case progress efficiently in real-time.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0" name="Text 8"/>
          <p:cNvSpPr/>
          <p:nvPr/>
        </p:nvSpPr>
        <p:spPr>
          <a:xfrm>
            <a:off x="10415111" y="3434358"/>
            <a:ext cx="28757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Enhance Collaboration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Facilitate teamwork across legal departments.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3" name="Text 11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Ensure Security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Protect data with strong compliance standards.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7003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6" name="Text 14"/>
          <p:cNvSpPr/>
          <p:nvPr/>
        </p:nvSpPr>
        <p:spPr>
          <a:xfrm>
            <a:off x="8194119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Reduce Costs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94119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Lower paper use and storage expenses.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Presentation Layer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interface using Java Swing or JavaFX.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Business Logic Layer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23814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Core functions and case management workflows.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 Access Layer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23814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Database interaction using JDBC and connection pooling.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Database &amp; Security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3814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Stores case data (MySQL/PostgreSQL)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1013638" y="504324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Role-based access and encryption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0127"/>
            <a:ext cx="57417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Working of the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190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User Login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Secure authentication for authorized access.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09920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40992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Case Management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Create and track case progress and tasks.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17933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5179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Document Handling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Upload and organize case-related PDFs and DOCX files.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033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Java Concepts Used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5232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AND OBJECT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79452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ENCAPSULATION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2367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ABSTRACTION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7891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CONSTRUCTOR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12111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COMPOSITION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56331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POYLMORPHISM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2025-05-11T13:08:34Z</dcterms:created>
  <dcterms:modified xsi:type="dcterms:W3CDTF">2025-05-11T13:08:34Z</dcterms:modified>
</cp:coreProperties>
</file>