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9EB440-EA9A-4B93-9F43-7C9241C0E3B7}" type="datetimeFigureOut">
              <a:rPr lang="en-GB" smtClean="0"/>
              <a:pPr/>
              <a:t>31/03/2019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314B71-256F-42D7-9AA3-61A26127AB5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GB" b="1" dirty="0" smtClean="0"/>
              <a:t>PRESERVE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dirty="0" smtClean="0"/>
              <a:t>PRESERVE-SHARE-PROMOTE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 website to preserve local and cultural heritage of Mauritius.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this idea is possible?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</a:t>
            </a:r>
            <a:r>
              <a:rPr lang="en-GB" dirty="0" smtClean="0"/>
              <a:t> website that will enable users to share &amp; promote cultural ideas and experiences about Mauritius.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6" y="1294041"/>
            <a:ext cx="9060338" cy="530331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640960" cy="641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content for the website.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1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8952" cy="1399032"/>
          </a:xfrm>
        </p:spPr>
        <p:txBody>
          <a:bodyPr/>
          <a:lstStyle/>
          <a:p>
            <a:r>
              <a:rPr lang="en-GB" dirty="0" smtClean="0"/>
              <a:t>How this will benefit Mauritius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platform where users can learn about specific topics on the culture and heritage of Mauritius.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99176" cy="49721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Displaying the 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901794"/>
            <a:ext cx="5744405" cy="59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03232" cy="785242"/>
          </a:xfrm>
        </p:spPr>
        <p:txBody>
          <a:bodyPr/>
          <a:lstStyle/>
          <a:p>
            <a:r>
              <a:rPr lang="en-GB" dirty="0" smtClean="0"/>
              <a:t>Where it is applicable?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GB" sz="2800" dirty="0" smtClean="0"/>
          </a:p>
          <a:p>
            <a:pPr marL="64008" indent="0">
              <a:spcAft>
                <a:spcPts val="600"/>
              </a:spcAft>
              <a:buNone/>
            </a:pPr>
            <a:endParaRPr lang="en-GB" sz="2800" dirty="0" smtClean="0"/>
          </a:p>
          <a:p>
            <a:pPr>
              <a:spcAft>
                <a:spcPts val="600"/>
              </a:spcAft>
            </a:pPr>
            <a:r>
              <a:rPr lang="en-GB" sz="2800"/>
              <a:t>To be used by tourists as a platform of information related specifically to </a:t>
            </a:r>
            <a:r>
              <a:rPr lang="en-GB" sz="2800"/>
              <a:t>Mauritius</a:t>
            </a:r>
            <a:r>
              <a:rPr lang="en-GB" sz="2800" smtClean="0"/>
              <a:t>.</a:t>
            </a:r>
          </a:p>
          <a:p>
            <a:pPr>
              <a:spcAft>
                <a:spcPts val="600"/>
              </a:spcAft>
            </a:pPr>
            <a:endParaRPr lang="en-GB" sz="2800" dirty="0" smtClean="0"/>
          </a:p>
          <a:p>
            <a:pPr>
              <a:spcAft>
                <a:spcPts val="600"/>
              </a:spcAft>
            </a:pPr>
            <a:r>
              <a:rPr lang="en-GB" sz="2800" dirty="0" smtClean="0"/>
              <a:t>To </a:t>
            </a:r>
            <a:r>
              <a:rPr lang="en-GB" sz="2800" dirty="0" smtClean="0"/>
              <a:t>be used in primary schools as an educational learning resource.</a:t>
            </a:r>
          </a:p>
          <a:p>
            <a:pPr>
              <a:spcAft>
                <a:spcPts val="600"/>
              </a:spcAft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r>
              <a:rPr lang="en-GB" dirty="0" smtClean="0"/>
              <a:t>Road Map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11560" y="3318665"/>
            <a:ext cx="8075240" cy="792088"/>
          </a:xfrm>
          <a:prstGeom prst="rightArrow">
            <a:avLst>
              <a:gd name="adj1" fmla="val 46502"/>
              <a:gd name="adj2" fmla="val 14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95536" y="2636912"/>
            <a:ext cx="360040" cy="223224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2034" y="4823864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Host Live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634" y="1913927"/>
            <a:ext cx="95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2019</a:t>
            </a:r>
          </a:p>
          <a:p>
            <a:r>
              <a:rPr lang="en-GB" dirty="0" smtClean="0"/>
              <a:t>March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411760" y="2636912"/>
            <a:ext cx="360040" cy="223224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4232" y="4869160"/>
            <a:ext cx="206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 up vote </a:t>
            </a:r>
          </a:p>
          <a:p>
            <a:r>
              <a:rPr lang="en-GB" dirty="0" smtClean="0"/>
              <a:t>feature &amp; admin review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192821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2019 September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7231" y="3530043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 months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4571733" y="2636912"/>
            <a:ext cx="360040" cy="223224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7941" y="4869160"/>
            <a:ext cx="271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an interactive </a:t>
            </a:r>
            <a:r>
              <a:rPr lang="en-GB" dirty="0"/>
              <a:t>Map </a:t>
            </a:r>
            <a:r>
              <a:rPr lang="en-GB" dirty="0" smtClean="0"/>
              <a:t>to show heritage sites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1693" y="192821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2020 March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29252" y="3530043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747</TotalTime>
  <Words>132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Verve</vt:lpstr>
      <vt:lpstr>PRESERVE</vt:lpstr>
      <vt:lpstr>IDEA </vt:lpstr>
      <vt:lpstr>How this idea is possible?</vt:lpstr>
      <vt:lpstr>Creating content for the website.</vt:lpstr>
      <vt:lpstr>How this will benefit Mauritius ?</vt:lpstr>
      <vt:lpstr>Displaying the content</vt:lpstr>
      <vt:lpstr>Where it is applicable?</vt:lpstr>
      <vt:lpstr>Road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PRESERVE</dc:title>
  <dc:creator>Akash Gosaye</dc:creator>
  <cp:lastModifiedBy>Yuvraj</cp:lastModifiedBy>
  <cp:revision>72</cp:revision>
  <dcterms:created xsi:type="dcterms:W3CDTF">2019-03-30T16:38:14Z</dcterms:created>
  <dcterms:modified xsi:type="dcterms:W3CDTF">2019-03-31T07:31:27Z</dcterms:modified>
</cp:coreProperties>
</file>