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 dirty="0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GB" dirty="0"/>
              <a:t>British Airways</a:t>
            </a:r>
            <a:br>
              <a:rPr lang="en-US" altLang="en-GB" dirty="0"/>
            </a:br>
            <a:r>
              <a:rPr lang="en-US" altLang="en-GB" sz="4000" dirty="0"/>
              <a:t>Data Science Project</a:t>
            </a:r>
            <a:endParaRPr lang="en-US" alt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GB" dirty="0"/>
              <a:t>Yuvraj Singh</a:t>
            </a:r>
            <a:endParaRPr lang="en-US" alt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/>
              <a:t>Summary (Task 2)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125845" cy="4351655"/>
          </a:xfrm>
        </p:spPr>
        <p:txBody>
          <a:bodyPr/>
          <a:lstStyle/>
          <a:p>
            <a:pPr marL="0" indent="0">
              <a:buNone/>
            </a:pPr>
            <a:r>
              <a:rPr lang="en-US" altLang="en-GB" sz="1600">
                <a:latin typeface="Book Antiqua" panose="02040602050305030304" charset="0"/>
                <a:cs typeface="Book Antiqua" panose="02040602050305030304" charset="0"/>
              </a:rPr>
              <a:t>1) Total 50000 records, having ) null values</a:t>
            </a:r>
            <a:endParaRPr lang="en-US" altLang="en-GB" sz="1600">
              <a:latin typeface="Book Antiqua" panose="02040602050305030304" charset="0"/>
              <a:cs typeface="Book Antiqua" panose="02040602050305030304" charset="0"/>
            </a:endParaRPr>
          </a:p>
          <a:p>
            <a:pPr marL="0" indent="0">
              <a:buNone/>
            </a:pPr>
            <a:r>
              <a:rPr lang="en-US" altLang="en-GB" sz="1600">
                <a:latin typeface="Book Antiqua" panose="02040602050305030304" charset="0"/>
                <a:cs typeface="Book Antiqua" panose="02040602050305030304" charset="0"/>
              </a:rPr>
              <a:t>2) Imbalanced dataset, (85:15) for Output classifier.</a:t>
            </a:r>
            <a:endParaRPr lang="en-US" altLang="en-GB" sz="1600">
              <a:latin typeface="Book Antiqua" panose="02040602050305030304" charset="0"/>
              <a:cs typeface="Book Antiqua" panose="02040602050305030304" charset="0"/>
            </a:endParaRPr>
          </a:p>
          <a:p>
            <a:pPr marL="0" indent="0">
              <a:buNone/>
            </a:pPr>
            <a:r>
              <a:rPr lang="en-US" altLang="en-GB" sz="1600">
                <a:latin typeface="Book Antiqua" panose="02040602050305030304" charset="0"/>
                <a:cs typeface="Book Antiqua" panose="02040602050305030304" charset="0"/>
              </a:rPr>
              <a:t>3) Handled outliers present in purchase_lead, length_of_stay, num_passengers</a:t>
            </a:r>
            <a:endParaRPr lang="en-US" altLang="en-GB" sz="1600">
              <a:latin typeface="Book Antiqua" panose="02040602050305030304" charset="0"/>
              <a:cs typeface="Book Antiqua" panose="02040602050305030304" charset="0"/>
            </a:endParaRPr>
          </a:p>
          <a:p>
            <a:pPr marL="0" indent="0">
              <a:buNone/>
            </a:pPr>
            <a:r>
              <a:rPr lang="en-US" altLang="en-GB" sz="1600">
                <a:latin typeface="Book Antiqua" panose="02040602050305030304" charset="0"/>
                <a:cs typeface="Book Antiqua" panose="02040602050305030304" charset="0"/>
              </a:rPr>
              <a:t>4) Created some features like length_of_stay_category, avg_time, day_flight, weekend_flight, converted every categorical columns into numerics, mapped them with numbers.</a:t>
            </a:r>
            <a:endParaRPr lang="en-US" altLang="en-GB" sz="1600">
              <a:latin typeface="Book Antiqua" panose="02040602050305030304" charset="0"/>
              <a:cs typeface="Book Antiqua" panose="02040602050305030304" charset="0"/>
            </a:endParaRPr>
          </a:p>
          <a:p>
            <a:pPr marL="0" indent="0">
              <a:buNone/>
            </a:pPr>
            <a:r>
              <a:rPr lang="en-US" altLang="en-GB" sz="1600">
                <a:latin typeface="Book Antiqua" panose="02040602050305030304" charset="0"/>
                <a:cs typeface="Book Antiqua" panose="02040602050305030304" charset="0"/>
              </a:rPr>
              <a:t>5) Applied SMOTE() technique, oversampled.</a:t>
            </a:r>
            <a:endParaRPr lang="en-US" altLang="en-GB" sz="1600">
              <a:latin typeface="Book Antiqua" panose="02040602050305030304" charset="0"/>
              <a:cs typeface="Book Antiqua" panose="02040602050305030304" charset="0"/>
            </a:endParaRPr>
          </a:p>
          <a:p>
            <a:pPr marL="0" indent="0">
              <a:buNone/>
            </a:pPr>
            <a:r>
              <a:rPr lang="en-US" altLang="en-GB" sz="1600">
                <a:latin typeface="Book Antiqua" panose="02040602050305030304" charset="0"/>
                <a:cs typeface="Book Antiqua" panose="02040602050305030304" charset="0"/>
              </a:rPr>
              <a:t>6) Passed selected features on various ML Models like Logistic Regression, Decision Tree, Random Forest, KNN, XGBoost etc</a:t>
            </a:r>
            <a:endParaRPr lang="en-US" altLang="en-GB" sz="1600">
              <a:latin typeface="Book Antiqua" panose="02040602050305030304" charset="0"/>
              <a:cs typeface="Book Antiqua" panose="02040602050305030304" charset="0"/>
            </a:endParaRPr>
          </a:p>
          <a:p>
            <a:pPr marL="0" indent="0">
              <a:buNone/>
            </a:pPr>
            <a:r>
              <a:rPr lang="en-US" altLang="en-GB" sz="1600">
                <a:latin typeface="Book Antiqua" panose="02040602050305030304" charset="0"/>
                <a:cs typeface="Book Antiqua" panose="02040602050305030304" charset="0"/>
              </a:rPr>
              <a:t>7) Finalised XGBooost, without any hyperparameter tuning, with accuracy of 90%.</a:t>
            </a:r>
            <a:endParaRPr lang="en-US" altLang="en-GB" sz="1600">
              <a:latin typeface="Book Antiqua" panose="02040602050305030304" charset="0"/>
              <a:cs typeface="Book Antiqua" panose="02040602050305030304" charset="0"/>
            </a:endParaRPr>
          </a:p>
        </p:txBody>
      </p:sp>
      <p:pic>
        <p:nvPicPr>
          <p:cNvPr id="100" name="Content Placeholder 9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75780" y="485775"/>
            <a:ext cx="4788535" cy="30060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3" descr="me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510" y="3776345"/>
            <a:ext cx="4662805" cy="21482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</Words>
  <Application>WPS Presentation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26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Comic Sans MS</vt:lpstr>
      <vt:lpstr>Bahnschrift SemiBold Condensed</vt:lpstr>
      <vt:lpstr>Bahnschrift SemiBold</vt:lpstr>
      <vt:lpstr>Bahnschrift SemiLight SemiConde</vt:lpstr>
      <vt:lpstr>Bahnschrift</vt:lpstr>
      <vt:lpstr>Baskerville Old Face</vt:lpstr>
      <vt:lpstr>Bahnschrift SemiLight Condensed</vt:lpstr>
      <vt:lpstr>Bahnschrift SemiCondensed</vt:lpstr>
      <vt:lpstr>Bahnschrift SemiLight</vt:lpstr>
      <vt:lpstr>Bell MT</vt:lpstr>
      <vt:lpstr>Berlin Sans FB Demi</vt:lpstr>
      <vt:lpstr>Blackadder ITC</vt:lpstr>
      <vt:lpstr>Bodoni MT</vt:lpstr>
      <vt:lpstr>Bodoni MT Black</vt:lpstr>
      <vt:lpstr>Bookman Old Style</vt:lpstr>
      <vt:lpstr>Book Antiqua</vt:lpstr>
      <vt:lpstr>Office Theme</vt:lpstr>
      <vt:lpstr>TITLE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KIIT</cp:lastModifiedBy>
  <cp:revision>3</cp:revision>
  <dcterms:created xsi:type="dcterms:W3CDTF">2022-12-06T11:13:00Z</dcterms:created>
  <dcterms:modified xsi:type="dcterms:W3CDTF">2023-12-14T19:06:23Z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71F82D8591CF458C912684D3C66704E6_12</vt:lpwstr>
  </property>
  <property fmtid="{D5CDD505-2E9C-101B-9397-08002B2CF9AE}" pid="3" name="KSOProductBuildVer">
    <vt:lpwstr>1033-12.2.0.13359</vt:lpwstr>
  </property>
</Properties>
</file>