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8DC1-E9A5-982C-6402-BE40D013B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AE11-8C5C-8B08-5CC2-F44B1042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7550-BD8C-50EC-C10D-233D70FD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EC5BD-F756-88DE-D837-B386269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50BA-66A4-4A78-5ED9-237F6C92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F188-F952-AE12-F697-45933E23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8B7FC-E320-9234-FABD-94D2522C6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9933-D157-F350-69F2-1D9CAEB2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7E8B-A9AA-041B-21EF-03DFBE85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BC7-7A5C-8A97-A04D-3239218A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62865-4D62-3BA7-7110-8C7C2648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F2B5-24A1-B580-3C57-78749DA3C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F8A8-3589-CDE6-6C3E-0FAB34A7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0D7E-A24D-6ACC-2362-EC2FC7CB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190F-9E96-14A7-178D-6795CC9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1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C60F-C2EE-DDE3-BB09-8FA0EDB2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1810-13A8-CBEA-67C1-84AE8E34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E49B6-9D7F-A07E-F1DE-1C2B1FB1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70FC-4564-55C2-8921-04599E7D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38CA6-47E6-BF5E-4DB7-B63C32A0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06D5-10E1-DD43-6D0F-42B6B07D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58AB-035F-F8AD-E644-F6CD0CFD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C749-7EAE-0104-AD55-EB46E4D9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0C5A-2AE5-5E6C-2BCA-F0CCC502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C56C-C08D-71D4-6548-668875DB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3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FD6B-B686-EBF7-950A-E40DEAB2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6BB3-7E98-E3AC-4A48-C4854E8D4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98D2-153F-22AC-EB43-31A0A620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3DB4-ABCC-3907-53EB-B7494DF5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0843E-E4C3-C873-5170-788228D2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A30B-45C2-0EE6-7969-D98E822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5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BB1-5196-9E99-2AA8-79B05C70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B455-9305-F63C-8E14-A98DE5756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EEE9-A00F-F38F-55E6-A49FC9E4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E7B09-FD3D-C8E5-7053-31D744E9D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5B94E-234C-08D4-B731-0DB8E937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78D1B-7F60-736F-9DFA-113AABE1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1DDC4-29B3-B80E-9D8A-21DCC73A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DD697-6612-2E84-8934-CEC7980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8000-AC4E-9B46-984E-A533A65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17E00-8505-097E-5E23-E855FB10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F4A3D-5A54-28CE-9194-E17F4134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B5FB0-1385-26E8-9E1A-604C18CF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7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EB90F-B4EB-A542-AFB2-C4F72378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AD5FD-A24E-E4EA-4AF8-1E1D20A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B8CB-2E15-E7F0-AE38-D031D0B4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7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4003-D91C-B61C-F6BD-2891821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D861-0808-C10B-0ED3-6F5322BE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38B3E-8148-90AE-AF08-B0C15041C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3D0E-39BF-A8DB-D554-B523501D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CCBC5-A6BE-0D0B-DF09-B69617D3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720DF-17B0-1F49-191B-8EAE331D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06C1-83DF-A962-2433-46CA7A0E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DA729-1B71-142A-B5FB-900AA9EB4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13436-DAEF-337B-9804-515B23812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020E7-A8D8-A4BC-C861-D4905E83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6C46-1A0A-EEE3-935F-B9D78633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3D044-2CA9-D415-5515-9336271D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3F5FE-2764-0597-BA13-AC383920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9A1D-F267-FE95-1620-0C96F6C8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91B8-EA3C-0E82-59DD-F932A21F7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43EF-0E4C-485E-AB7A-F71B9AED9EF4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06B5-1D63-A1F2-C988-1C9BBAC72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7FD2-DC3D-A820-0789-2246079A1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1977-F0CA-4D2F-84D9-ADD7671BC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AABD-C04C-C7B8-D2AF-435AEB24B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877961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Introduction to the Streaming Service Data Analysis: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C429-0532-8BC7-A324-519B9A4D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57912"/>
            <a:ext cx="12192000" cy="44000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This Excel workbook provides a comprehensive dataset for analyzing key performance metrics of a streaming service. The data spans multiple aspects of the business, offering valuable insights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Subscription trends and revenue performance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engagement and behavioral patterns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 segmentation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retention and loyalty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Regional and payment-related information</a:t>
            </a:r>
            <a:endParaRPr lang="en-US" dirty="0"/>
          </a:p>
          <a:p>
            <a:r>
              <a:rPr lang="en-US" dirty="0"/>
              <a:t>With 14 organized sheets, the dataset supports a multi-dimensional view of the service’s operations and user base. This analysis aims to extract actionable insights to guide strategic decisions, improve user experience, and enhance business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1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B2BA-A3F8-FDC1-A194-651BC63C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5845"/>
          </a:xfrm>
          <a:solidFill>
            <a:srgbClr val="0070C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Understanding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D52D-2900-CFDA-F388-B27753A6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52"/>
            <a:ext cx="10515600" cy="62238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Excel file is organized into multiple sheets, each targeting a specific aspect of the streaming service’s performance:</a:t>
            </a:r>
          </a:p>
          <a:p>
            <a:pPr>
              <a:buNone/>
            </a:pPr>
            <a:r>
              <a:rPr lang="en-US" sz="2000" b="1" dirty="0"/>
              <a:t> Key Data Themes &amp; Sheet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 Engagement Metrics</a:t>
            </a:r>
            <a:br>
              <a:rPr lang="en-US" sz="2000" dirty="0"/>
            </a:br>
            <a:r>
              <a:rPr lang="en-US" sz="2000" dirty="0"/>
              <a:t>Captures watch time, active devices, favorite genres,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Demographic &amp; Behavioral Insights</a:t>
            </a:r>
            <a:r>
              <a:rPr lang="en-US" sz="2000" dirty="0"/>
              <a:t> </a:t>
            </a:r>
            <a:r>
              <a:rPr lang="en-US" sz="2000" i="1" dirty="0"/>
              <a:t>(multiple versions)</a:t>
            </a:r>
            <a:br>
              <a:rPr lang="en-US" sz="2000" dirty="0"/>
            </a:br>
            <a:r>
              <a:rPr lang="en-US" sz="2000" dirty="0"/>
              <a:t>Intended to provide user segmentation by age group, region,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Subscription &amp; Revenue Analysis</a:t>
            </a:r>
            <a:br>
              <a:rPr lang="en-US" sz="2000" dirty="0"/>
            </a:br>
            <a:r>
              <a:rPr lang="en-US" sz="2000" dirty="0"/>
              <a:t>Focuses on pricing, subscription trends, and revenue streams. </a:t>
            </a:r>
            <a:r>
              <a:rPr lang="en-US" sz="2000" i="1" dirty="0"/>
              <a:t>(Currently missing content)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Retention &amp; Loyalty</a:t>
            </a:r>
            <a:br>
              <a:rPr lang="en-US" sz="2000" dirty="0"/>
            </a:br>
            <a:r>
              <a:rPr lang="en-US" sz="2000" dirty="0"/>
              <a:t>Tracks churn behavior, membership status, and loyalty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Payment &amp; Regional Trends</a:t>
            </a:r>
            <a:r>
              <a:rPr lang="en-US" sz="2000" dirty="0"/>
              <a:t> </a:t>
            </a:r>
            <a:r>
              <a:rPr lang="en-US" sz="2000" i="1" dirty="0"/>
              <a:t>(multiple versions)</a:t>
            </a:r>
            <a:br>
              <a:rPr lang="en-US" sz="2000" dirty="0"/>
            </a:br>
            <a:r>
              <a:rPr lang="en-US" sz="2000" dirty="0"/>
              <a:t>Analyzes payment methods and geographic patterns in user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Dashboard</a:t>
            </a:r>
            <a:br>
              <a:rPr lang="en-US" sz="2000" dirty="0"/>
            </a:br>
            <a:r>
              <a:rPr lang="en-US" sz="2000" dirty="0"/>
              <a:t>Acts as a summary sheet, referencing insights from other areas.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648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6807-2684-F146-808E-01BA3777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0070C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Preparation: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8B939-6F7F-F29B-D3F7-3A6EC0A80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302905"/>
            <a:ext cx="12192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accurate and meaningful insights, the dataset underwent a structured data preparation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Cleaning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and handled missing or empty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column names for clarity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2.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Filtering &amp; Structuring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the most relevant, populated sheets: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streaming_service_data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the central dataset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sheets like “Dashboard”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Segmented data by themes: Subscription, Engagement, Demographics, Retention, and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Readiness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 data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for visual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9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49C5-4CD5-1CB6-0F7B-D29E6D73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Analysis done in the file: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3E65-D2D5-4BF7-7E7D-E08A8927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510"/>
            <a:ext cx="12192000" cy="5422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The dataset was analyzed across multiple dimensions to extract meaningful business insights. Key areas of focus included:</a:t>
            </a:r>
          </a:p>
          <a:p>
            <a:pPr>
              <a:buNone/>
            </a:pPr>
            <a:r>
              <a:rPr lang="en-US" sz="1600" b="1" dirty="0"/>
              <a:t>1. Subscription &amp; Revenue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Tracked monthly revenue and subscription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Evaluated pricing models and their impact on user acquisition.</a:t>
            </a:r>
          </a:p>
          <a:p>
            <a:pPr>
              <a:buNone/>
            </a:pPr>
            <a:r>
              <a:rPr lang="en-US" sz="1600" b="1" dirty="0"/>
              <a:t>2. User Engagement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Assessed average watch hours, content preferences, and device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Identified popular genres and peak watch times by user segment.</a:t>
            </a:r>
          </a:p>
          <a:p>
            <a:pPr>
              <a:buNone/>
            </a:pPr>
            <a:r>
              <a:rPr lang="en-US" sz="1600" b="1" dirty="0"/>
              <a:t>3. Demographic &amp; Behavioral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Analyzed user distribution across age groups, countries, and language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Linked demographic traits to watch behavior and content interaction.</a:t>
            </a:r>
          </a:p>
          <a:p>
            <a:pPr>
              <a:buNone/>
            </a:pPr>
            <a:r>
              <a:rPr lang="en-US" sz="1600" b="1" dirty="0"/>
              <a:t>4. Retention &amp; Loyalty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Measured user churn rates, membership status, and loyalty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Evaluated factors contributing to user retention.</a:t>
            </a:r>
          </a:p>
          <a:p>
            <a:pPr>
              <a:buNone/>
            </a:pPr>
            <a:r>
              <a:rPr lang="en-US" sz="1900" b="1" dirty="0"/>
              <a:t>5. Regional &amp; Payment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Compared </a:t>
            </a:r>
            <a:r>
              <a:rPr lang="en-US" sz="1900" b="1" dirty="0"/>
              <a:t>payment methods</a:t>
            </a:r>
            <a:r>
              <a:rPr lang="en-US" sz="1900" dirty="0"/>
              <a:t> and subscription preferences by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Highlighted geographic trends influencing user engagement and revenue.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12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DBBF-5C4F-4DA3-AB88-C10623EA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 &amp; Strategic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E725-9D9B-ACEE-4BEF-3D60257B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Key Conclusions: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engagement</a:t>
            </a:r>
            <a:r>
              <a:rPr lang="en-US" dirty="0"/>
              <a:t> is highest among younger age groups and during evening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Genre preferences</a:t>
            </a:r>
            <a:r>
              <a:rPr lang="en-US" dirty="0"/>
              <a:t> vary widely by region, with localized content showing strong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significant portion of users prefer </a:t>
            </a:r>
            <a:r>
              <a:rPr lang="en-US" b="1" dirty="0"/>
              <a:t>mobile devices</a:t>
            </a:r>
            <a:r>
              <a:rPr lang="en-US" dirty="0"/>
              <a:t>, indicating mobile-first content design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 analysis</a:t>
            </a:r>
            <a:r>
              <a:rPr lang="en-US" dirty="0"/>
              <a:t> revealed a drop in retention after the third month of subscription.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method preferences</a:t>
            </a:r>
            <a:r>
              <a:rPr lang="en-US" dirty="0"/>
              <a:t> differ by geography, suggesting a need for localized payment solutions.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94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28E4-3CD7-6553-8DC3-B9C8970E2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content personalization</a:t>
            </a:r>
            <a:r>
              <a:rPr lang="en-US" dirty="0"/>
              <a:t> using watch history and genre trends to boost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Introduce loyalty programs</a:t>
            </a:r>
            <a:r>
              <a:rPr lang="en-US" dirty="0"/>
              <a:t> targeting mid-tenure users to improve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</a:t>
            </a:r>
            <a:r>
              <a:rPr lang="en-US" b="1" dirty="0"/>
              <a:t>localized content libraries</a:t>
            </a:r>
            <a:r>
              <a:rPr lang="en-US" dirty="0"/>
              <a:t> and offer language-specific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platform for </a:t>
            </a:r>
            <a:r>
              <a:rPr lang="en-US" b="1" dirty="0"/>
              <a:t>mobile viewing</a:t>
            </a:r>
            <a:r>
              <a:rPr lang="en-US" dirty="0"/>
              <a:t>, including app performance and UI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</a:t>
            </a:r>
            <a:r>
              <a:rPr lang="en-US" b="1" dirty="0"/>
              <a:t>region-specific payment options</a:t>
            </a:r>
            <a:r>
              <a:rPr lang="en-US" dirty="0"/>
              <a:t> and promotions to reduce subscription friction.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16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630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 Introduction to the Streaming Service Data Analysis:</vt:lpstr>
      <vt:lpstr>Data Understanding : </vt:lpstr>
      <vt:lpstr>Data Preparation:</vt:lpstr>
      <vt:lpstr>Analysis done in the file:</vt:lpstr>
      <vt:lpstr>Conclusion &amp; Strategic 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sehrawat</dc:creator>
  <cp:lastModifiedBy>Rahul sehrawat</cp:lastModifiedBy>
  <cp:revision>1</cp:revision>
  <dcterms:created xsi:type="dcterms:W3CDTF">2025-04-14T16:48:58Z</dcterms:created>
  <dcterms:modified xsi:type="dcterms:W3CDTF">2025-04-14T17:27:50Z</dcterms:modified>
</cp:coreProperties>
</file>