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9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5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3FF4-245D-49D4-94F8-197658793FE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2D6B-C8C8-4805-858F-CB5C8286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534400" cy="14700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Write a Program to generate Fake Employee Data For Database Testing?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382000" cy="4419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Employee Name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Employee Number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Employee Salary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Employee City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Employee Mobile Number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Designation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534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Employee Name Requirements: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382000" cy="4419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1. The name should contains 3 to 10 Characters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2. First Character should be upper case and remaining characters should be lower case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534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Employee Number Requirements: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382000" cy="4419600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Employee Number should starts with “e-” followed by 4 digits</a:t>
            </a:r>
          </a:p>
          <a:p>
            <a:pPr algn="l"/>
            <a:r>
              <a:rPr lang="en-US" sz="4000" b="1" dirty="0" err="1">
                <a:solidFill>
                  <a:schemeClr val="tx1"/>
                </a:solidFill>
              </a:rPr>
              <a:t>e</a:t>
            </a:r>
            <a:r>
              <a:rPr lang="en-US" sz="4000" b="1" dirty="0" err="1" smtClean="0">
                <a:solidFill>
                  <a:schemeClr val="tx1"/>
                </a:solidFill>
              </a:rPr>
              <a:t>g</a:t>
            </a:r>
            <a:r>
              <a:rPr lang="en-US" sz="4000" b="1" dirty="0" smtClean="0">
                <a:solidFill>
                  <a:schemeClr val="tx1"/>
                </a:solidFill>
              </a:rPr>
              <a:t>: e-1234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534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Employee Salary Requirements: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382000" cy="4419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Employee Salary should be float value from 10000 to 50000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534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Employee City Requirements: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382000" cy="4419600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Employee City Should be from: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[‘Hyderabad’, ’Chennai’, ‘Bangalore’, ‘Pune’ , ‘Delhi’, ‘Mumbai’ ]</a:t>
            </a:r>
          </a:p>
          <a:p>
            <a:pPr algn="l"/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534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Mobile Number Requirements: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382000" cy="4419600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Mobile Number should contains exactly 10-digits where first number should be 6 to 9. </a:t>
            </a:r>
          </a:p>
          <a:p>
            <a:pPr algn="l"/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     No restriction on remaining digits.</a:t>
            </a:r>
          </a:p>
          <a:p>
            <a:pPr algn="l"/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eg</a:t>
            </a:r>
            <a:r>
              <a:rPr lang="en-US" sz="4000" b="1" dirty="0" smtClean="0">
                <a:solidFill>
                  <a:schemeClr val="tx1"/>
                </a:solidFill>
              </a:rPr>
              <a:t>:  </a:t>
            </a:r>
            <a:r>
              <a:rPr lang="en-US" sz="4000" b="1" dirty="0" smtClean="0">
                <a:solidFill>
                  <a:srgbClr val="7030A0"/>
                </a:solidFill>
              </a:rPr>
              <a:t>9848098480</a:t>
            </a:r>
          </a:p>
          <a:p>
            <a:pPr algn="l"/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534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Designation Requirements: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382000" cy="4419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Employee Designation Should be from:</a:t>
            </a:r>
          </a:p>
          <a:p>
            <a:pPr algn="l"/>
            <a:r>
              <a:rPr lang="en-US" sz="4000" b="1" dirty="0" smtClean="0">
                <a:solidFill>
                  <a:srgbClr val="7030A0"/>
                </a:solidFill>
              </a:rPr>
              <a:t>[‘Software Engineer’, ‘Senior Software Engineer’, ‘Team Lead’, ‘Project Lead’ , ‘Project Manager’]</a:t>
            </a:r>
          </a:p>
          <a:p>
            <a:pPr algn="l"/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176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Write a Program to generate Fake Employee Data For Database Testing?</vt:lpstr>
      <vt:lpstr>Employee Name Requirements:</vt:lpstr>
      <vt:lpstr>Employee Number Requirements:</vt:lpstr>
      <vt:lpstr>Employee Salary Requirements:</vt:lpstr>
      <vt:lpstr>Employee City Requirements:</vt:lpstr>
      <vt:lpstr>Mobile Number Requirements:</vt:lpstr>
      <vt:lpstr>Designation Requirements: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Program to generate Fake Employee Data For Database Testing?</dc:title>
  <dc:creator>LENOVO</dc:creator>
  <cp:lastModifiedBy>LENOVO</cp:lastModifiedBy>
  <cp:revision>4</cp:revision>
  <dcterms:created xsi:type="dcterms:W3CDTF">2019-05-12T06:11:09Z</dcterms:created>
  <dcterms:modified xsi:type="dcterms:W3CDTF">2019-05-12T07:25:10Z</dcterms:modified>
</cp:coreProperties>
</file>