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64" autoAdjust="0"/>
  </p:normalViewPr>
  <p:slideViewPr>
    <p:cSldViewPr snapToGrid="0">
      <p:cViewPr>
        <p:scale>
          <a:sx n="66" d="100"/>
          <a:sy n="66" d="100"/>
        </p:scale>
        <p:origin x="66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6C7-1093-4F1A-91E1-EC13954F294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3459-799F-4723-A53B-340A6BAE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3459-799F-4723-A53B-340A6BAE1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6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1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8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3187775"/>
          </a:xfrm>
        </p:spPr>
        <p:txBody>
          <a:bodyPr/>
          <a:lstStyle/>
          <a:p>
            <a:r>
              <a:rPr lang="en-US" cap="none" dirty="0"/>
              <a:t>C Language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75" y="4662957"/>
            <a:ext cx="225924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-Yuvraj </a:t>
            </a:r>
            <a:r>
              <a:rPr lang="en-US" dirty="0" err="1"/>
              <a:t>Dodiya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Primitive Data type</a:t>
            </a:r>
          </a:p>
          <a:p>
            <a:pPr lvl="1"/>
            <a:r>
              <a:rPr lang="en-US" dirty="0"/>
              <a:t>1. Int </a:t>
            </a:r>
          </a:p>
          <a:p>
            <a:pPr lvl="1"/>
            <a:r>
              <a:rPr lang="en-US" dirty="0"/>
              <a:t>2. long Int</a:t>
            </a:r>
          </a:p>
          <a:p>
            <a:pPr lvl="1"/>
            <a:r>
              <a:rPr lang="en-US" dirty="0"/>
              <a:t>3. float</a:t>
            </a:r>
          </a:p>
          <a:p>
            <a:pPr lvl="1"/>
            <a:r>
              <a:rPr lang="en-US" dirty="0"/>
              <a:t>4. double</a:t>
            </a:r>
          </a:p>
          <a:p>
            <a:pPr lvl="1"/>
            <a:r>
              <a:rPr lang="en-US" dirty="0"/>
              <a:t>5. char</a:t>
            </a:r>
          </a:p>
        </p:txBody>
      </p:sp>
    </p:spTree>
    <p:extLst>
      <p:ext uri="{BB962C8B-B14F-4D97-AF65-F5344CB8AC3E}">
        <p14:creationId xmlns:p14="http://schemas.microsoft.com/office/powerpoint/2010/main" val="23046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Non Primitive Data types :-</a:t>
            </a:r>
          </a:p>
          <a:p>
            <a:pPr lvl="1"/>
            <a:r>
              <a:rPr lang="en-US" dirty="0"/>
              <a:t> Derived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 Array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 Function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 Pointer</a:t>
            </a:r>
          </a:p>
          <a:p>
            <a:pPr lvl="1"/>
            <a:r>
              <a:rPr lang="en-US" dirty="0"/>
              <a:t> User defined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Structure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745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: +,-,*,/,%</a:t>
            </a:r>
          </a:p>
          <a:p>
            <a:r>
              <a:rPr lang="en-US" dirty="0"/>
              <a:t>Increment / Decrement :</a:t>
            </a:r>
          </a:p>
          <a:p>
            <a:pPr marL="666900" lvl="1" indent="-342900">
              <a:buAutoNum type="arabicPeriod"/>
            </a:pPr>
            <a:r>
              <a:rPr lang="en-US" dirty="0"/>
              <a:t>Pre increment </a:t>
            </a:r>
          </a:p>
          <a:p>
            <a:pPr marL="666900" lvl="1" indent="-342900">
              <a:buAutoNum type="arabicPeriod"/>
            </a:pPr>
            <a:r>
              <a:rPr lang="en-US" dirty="0"/>
              <a:t>Post increment</a:t>
            </a:r>
          </a:p>
          <a:p>
            <a:pPr marL="666900" lvl="1" indent="-342900">
              <a:buAutoNum type="arabicPeriod"/>
            </a:pPr>
            <a:r>
              <a:rPr lang="en-US" dirty="0"/>
              <a:t>Pre Decrement</a:t>
            </a:r>
          </a:p>
          <a:p>
            <a:pPr marL="666900" lvl="1" indent="-342900">
              <a:buAutoNum type="arabicPeriod"/>
            </a:pPr>
            <a:r>
              <a:rPr lang="en-US" dirty="0"/>
              <a:t>Post Decrement </a:t>
            </a:r>
          </a:p>
        </p:txBody>
      </p:sp>
    </p:spTree>
    <p:extLst>
      <p:ext uri="{BB962C8B-B14F-4D97-AF65-F5344CB8AC3E}">
        <p14:creationId xmlns:p14="http://schemas.microsoft.com/office/powerpoint/2010/main" val="42673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 :- ==</a:t>
            </a:r>
          </a:p>
          <a:p>
            <a:r>
              <a:rPr lang="en-US" dirty="0"/>
              <a:t>Comparison Operator :- &lt;,&gt;,&lt;=,&gt;=,==,!=</a:t>
            </a:r>
          </a:p>
          <a:p>
            <a:r>
              <a:rPr lang="en-US" dirty="0"/>
              <a:t>Ternary Operator :- ?  :</a:t>
            </a:r>
          </a:p>
          <a:p>
            <a:r>
              <a:rPr lang="en-US" dirty="0"/>
              <a:t>Bitwise Operator :- \(OR), &amp;(AND)</a:t>
            </a:r>
          </a:p>
          <a:p>
            <a:r>
              <a:rPr lang="en-US" dirty="0"/>
              <a:t>Shift Operator:- &lt;&lt; , 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cap="none" dirty="0"/>
              <a:t>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Control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endParaRPr lang="en-US" dirty="0"/>
          </a:p>
          <a:p>
            <a:r>
              <a:rPr lang="en-US" dirty="0"/>
              <a:t>Exit control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Do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data structure that stores a collection of elements of the same data type in contiguous memory locations.</a:t>
            </a:r>
          </a:p>
          <a:p>
            <a:pPr lvl="1"/>
            <a:r>
              <a:rPr lang="en-US" dirty="0"/>
              <a:t>Types of Arrays are:</a:t>
            </a:r>
          </a:p>
          <a:p>
            <a:pPr lvl="1"/>
            <a:r>
              <a:rPr lang="en-US" dirty="0"/>
              <a:t>1D single dimension</a:t>
            </a:r>
          </a:p>
          <a:p>
            <a:pPr lvl="1"/>
            <a:r>
              <a:rPr lang="en-US" dirty="0"/>
              <a:t>2D multi dimension</a:t>
            </a:r>
          </a:p>
        </p:txBody>
      </p:sp>
    </p:spTree>
    <p:extLst>
      <p:ext uri="{BB962C8B-B14F-4D97-AF65-F5344CB8AC3E}">
        <p14:creationId xmlns:p14="http://schemas.microsoft.com/office/powerpoint/2010/main" val="9073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statement that when called perform some specific tasks.</a:t>
            </a:r>
          </a:p>
          <a:p>
            <a:r>
              <a:rPr lang="en-US" dirty="0"/>
              <a:t>Types of Function:-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 return type and without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Without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Without return type and without argument</a:t>
            </a:r>
          </a:p>
        </p:txBody>
      </p:sp>
    </p:spTree>
    <p:extLst>
      <p:ext uri="{BB962C8B-B14F-4D97-AF65-F5344CB8AC3E}">
        <p14:creationId xmlns:p14="http://schemas.microsoft.com/office/powerpoint/2010/main" val="23075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204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C Language </vt:lpstr>
      <vt:lpstr>Data Types :-</vt:lpstr>
      <vt:lpstr>Data Types :-</vt:lpstr>
      <vt:lpstr> Types of Operators</vt:lpstr>
      <vt:lpstr> Types of Operators</vt:lpstr>
      <vt:lpstr>Types of Loops</vt:lpstr>
      <vt:lpstr>Array</vt:lpstr>
      <vt:lpstr>Function</vt:lpstr>
      <vt:lpstr>Example: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User</cp:lastModifiedBy>
  <cp:revision>14</cp:revision>
  <dcterms:created xsi:type="dcterms:W3CDTF">2024-11-29T09:56:50Z</dcterms:created>
  <dcterms:modified xsi:type="dcterms:W3CDTF">2024-12-14T05:04:23Z</dcterms:modified>
</cp:coreProperties>
</file>