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 - full game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Episode - 1 round of playing the game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 - function and derivative both are monotonic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0.jpg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48100"/>
            <a:ext cx="8520600" cy="10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Game Automation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4013875"/>
            <a:ext cx="8520600" cy="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-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Rashmeet &amp; Yuvraj</a:t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750" y="1277150"/>
            <a:ext cx="2740000" cy="27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and Technologies used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394300" cy="10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Q Learning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Convolutional Neural Networks</a:t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00" y="2081272"/>
            <a:ext cx="4651675" cy="17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4">
            <a:alphaModFix/>
          </a:blip>
          <a:srcRect b="0" l="10999" r="56175" t="0"/>
          <a:stretch/>
        </p:blipFill>
        <p:spPr>
          <a:xfrm>
            <a:off x="6236524" y="501300"/>
            <a:ext cx="1501025" cy="17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5">
            <a:alphaModFix/>
          </a:blip>
          <a:srcRect b="34579" l="46110" r="13242" t="11093"/>
          <a:stretch/>
        </p:blipFill>
        <p:spPr>
          <a:xfrm>
            <a:off x="5672325" y="2419350"/>
            <a:ext cx="2601750" cy="1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6">
            <a:alphaModFix/>
          </a:blip>
          <a:srcRect b="31566" l="0" r="0" t="25954"/>
          <a:stretch/>
        </p:blipFill>
        <p:spPr>
          <a:xfrm>
            <a:off x="4090200" y="3908674"/>
            <a:ext cx="3810000" cy="11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0049" y="3917426"/>
            <a:ext cx="2160302" cy="11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169300" cy="3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Snake </a:t>
            </a:r>
            <a:r>
              <a:rPr lang="en"/>
              <a:t>Environment</a:t>
            </a:r>
            <a:r>
              <a:rPr lang="en"/>
              <a:t>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States to agent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Snake Agent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Actions on states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Rewards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225" y="1170125"/>
            <a:ext cx="5905225" cy="19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0928" y="3411100"/>
            <a:ext cx="653435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Environment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0" y="847675"/>
            <a:ext cx="9144000" cy="18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Point: Class that represent 2D point with named axes</a:t>
            </a:r>
            <a:endParaRPr sz="1200"/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CellType: Define types of cells like empty, fruit, snake head, snake body, wall etc. that can be found in the game</a:t>
            </a:r>
            <a:endParaRPr sz="1200"/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SnakeDirection: Defines possible directions(i.e. North, South, east or West) the snake can take and the corresponding offsets</a:t>
            </a:r>
            <a:endParaRPr sz="1200"/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SnakeAction: Maintain Direction, turn left or turn right.</a:t>
            </a:r>
            <a:endParaRPr sz="1200"/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Snake: Snake that has a position, can move, and change directions</a:t>
            </a:r>
            <a:endParaRPr sz="1200"/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Field: Playing field for the game</a:t>
            </a:r>
            <a:endParaRPr sz="1200"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2757175"/>
            <a:ext cx="7602701" cy="23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Agents</a:t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468499"/>
            <a:ext cx="9086850" cy="36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982075"/>
            <a:ext cx="19593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DQN Agent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81425" y="1018500"/>
            <a:ext cx="24279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</a:t>
            </a:r>
            <a:r>
              <a:rPr lang="en"/>
              <a:t> Agent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5815475" y="1018500"/>
            <a:ext cx="30168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Action </a:t>
            </a:r>
            <a:r>
              <a:rPr lang="en"/>
              <a:t> Agent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Levels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000075"/>
            <a:ext cx="4260300" cy="17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10x10-blank :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snake can move freely inside a 10x10 block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dies when it hits the wall or when it hits onto itself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starts with initial length of 3 cell.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42673" l="0" r="0" t="0"/>
          <a:stretch/>
        </p:blipFill>
        <p:spPr>
          <a:xfrm>
            <a:off x="4959900" y="2701675"/>
            <a:ext cx="4034275" cy="21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idx="1" type="body"/>
          </p:nvPr>
        </p:nvSpPr>
        <p:spPr>
          <a:xfrm>
            <a:off x="4807500" y="1017725"/>
            <a:ext cx="4260300" cy="18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10x10-obstacle 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snake has to dodge the obstacles inside a 10x10 block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dies when it hits the wall, hits the obstacle or when it hits onto itself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starts with initial length of 3 cell.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 b="42042" l="0" r="0" t="0"/>
          <a:stretch/>
        </p:blipFill>
        <p:spPr>
          <a:xfrm>
            <a:off x="612175" y="2701675"/>
            <a:ext cx="4034275" cy="21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Q Learning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Q-values updated after each episode, rather than each epoch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given state s, score R for actions (a1, …, ai,... an) 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3F3F3"/>
                </a:solidFill>
              </a:rPr>
              <a:t>R= Q(s|ai)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Exploration vs Exploitation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998400"/>
            <a:ext cx="8520601" cy="20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model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Q-Learning, model trains from scratch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Episodic tasks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over 30,000 episodes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time ~ 25 hours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Conv2d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Activation Model - relu 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575" y="2267375"/>
            <a:ext cx="5416651" cy="27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202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