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2B25-D9A8-48A7-B890-2C3AB780954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3D7-3F20-4A22-BA1F-EAE092FC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7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2B25-D9A8-48A7-B890-2C3AB780954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3D7-3F20-4A22-BA1F-EAE092FC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7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2B25-D9A8-48A7-B890-2C3AB780954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3D7-3F20-4A22-BA1F-EAE092FC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1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2B25-D9A8-48A7-B890-2C3AB780954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3D7-3F20-4A22-BA1F-EAE092FC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4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2B25-D9A8-48A7-B890-2C3AB780954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3D7-3F20-4A22-BA1F-EAE092FC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8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2B25-D9A8-48A7-B890-2C3AB780954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3D7-3F20-4A22-BA1F-EAE092FC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7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2B25-D9A8-48A7-B890-2C3AB780954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3D7-3F20-4A22-BA1F-EAE092FC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1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2B25-D9A8-48A7-B890-2C3AB780954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3D7-3F20-4A22-BA1F-EAE092FC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2B25-D9A8-48A7-B890-2C3AB780954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3D7-3F20-4A22-BA1F-EAE092FC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0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2B25-D9A8-48A7-B890-2C3AB780954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3D7-3F20-4A22-BA1F-EAE092FC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6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2B25-D9A8-48A7-B890-2C3AB780954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3D7-3F20-4A22-BA1F-EAE092FC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3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2B25-D9A8-48A7-B890-2C3AB780954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0A3D7-3F20-4A22-BA1F-EAE092FC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5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5781178"/>
          </a:xfrm>
        </p:spPr>
        <p:txBody>
          <a:bodyPr/>
          <a:lstStyle/>
          <a:p>
            <a:r>
              <a:rPr lang="en-US" dirty="0" smtClean="0"/>
              <a:t>Visualization has been created </a:t>
            </a:r>
            <a:r>
              <a:rPr lang="en-US" dirty="0" err="1" smtClean="0"/>
              <a:t>wrt</a:t>
            </a:r>
            <a:r>
              <a:rPr lang="en-US" dirty="0" smtClean="0"/>
              <a:t>. To our target variable Win place Prediction.</a:t>
            </a:r>
          </a:p>
          <a:p>
            <a:r>
              <a:rPr lang="en-US" dirty="0" smtClean="0"/>
              <a:t>Types of plot used to show the relation between the input and our target variables are </a:t>
            </a:r>
          </a:p>
          <a:p>
            <a:pPr lvl="1"/>
            <a:r>
              <a:rPr lang="en-US" dirty="0" smtClean="0"/>
              <a:t>Line plots</a:t>
            </a:r>
          </a:p>
          <a:p>
            <a:pPr lvl="1"/>
            <a:r>
              <a:rPr lang="en-US" dirty="0" smtClean="0"/>
              <a:t>Scatterplots</a:t>
            </a:r>
          </a:p>
          <a:p>
            <a:pPr lvl="1"/>
            <a:r>
              <a:rPr lang="en-US" dirty="0" smtClean="0"/>
              <a:t>Key influencer plots</a:t>
            </a:r>
          </a:p>
          <a:p>
            <a:pPr lvl="1"/>
            <a:r>
              <a:rPr lang="en-US" dirty="0" smtClean="0"/>
              <a:t>Bar graph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6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2" y="218432"/>
            <a:ext cx="11464119" cy="647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5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2" y="173967"/>
            <a:ext cx="11512334" cy="652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9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7" y="287192"/>
            <a:ext cx="11340980" cy="637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6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6" y="274116"/>
            <a:ext cx="11241266" cy="635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5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9" y="348150"/>
            <a:ext cx="10912415" cy="614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</dc:title>
  <dc:creator>Lenovo</dc:creator>
  <cp:lastModifiedBy>Lenovo</cp:lastModifiedBy>
  <cp:revision>1</cp:revision>
  <dcterms:created xsi:type="dcterms:W3CDTF">2021-09-20T10:53:02Z</dcterms:created>
  <dcterms:modified xsi:type="dcterms:W3CDTF">2021-09-20T10:59:40Z</dcterms:modified>
</cp:coreProperties>
</file>