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0E40-59F0-4E05-BEFC-A651C67F9FB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3E96-B69B-495A-8988-EB3E6EA1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600501"/>
            <a:ext cx="10753299" cy="5576462"/>
          </a:xfrm>
        </p:spPr>
        <p:txBody>
          <a:bodyPr/>
          <a:lstStyle/>
          <a:p>
            <a:r>
              <a:rPr lang="en-US" dirty="0" smtClean="0"/>
              <a:t>Visualization has been created with the features having inner correlation greater than 50%</a:t>
            </a:r>
          </a:p>
          <a:p>
            <a:r>
              <a:rPr lang="en-US" dirty="0" smtClean="0"/>
              <a:t>The features used are as follows</a:t>
            </a:r>
          </a:p>
          <a:p>
            <a:r>
              <a:rPr lang="en-US" dirty="0" smtClean="0"/>
              <a:t>ps_ind_14</a:t>
            </a:r>
          </a:p>
          <a:p>
            <a:r>
              <a:rPr lang="en-US" dirty="0" smtClean="0"/>
              <a:t>ps_ind_17_bin</a:t>
            </a:r>
          </a:p>
          <a:p>
            <a:r>
              <a:rPr lang="en-US" dirty="0" smtClean="0"/>
              <a:t>ps_ind_18_bin</a:t>
            </a:r>
          </a:p>
          <a:p>
            <a:r>
              <a:rPr lang="en-US" dirty="0" smtClean="0"/>
              <a:t>ps_reg_03</a:t>
            </a:r>
          </a:p>
          <a:p>
            <a:r>
              <a:rPr lang="en-US" dirty="0" smtClean="0"/>
              <a:t>ps_car_12</a:t>
            </a:r>
          </a:p>
          <a:p>
            <a:r>
              <a:rPr lang="en-US" dirty="0" smtClean="0"/>
              <a:t>ps_car_13</a:t>
            </a:r>
          </a:p>
          <a:p>
            <a:r>
              <a:rPr lang="en-US" smtClean="0"/>
              <a:t>ps_car_15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0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1" y="177420"/>
            <a:ext cx="11432257" cy="65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77651"/>
            <a:ext cx="10931857" cy="61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" y="300173"/>
            <a:ext cx="11000095" cy="61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425964"/>
            <a:ext cx="10686197" cy="60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5" y="396571"/>
            <a:ext cx="10761904" cy="60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Lenovo</dc:creator>
  <cp:lastModifiedBy>Lenovo</cp:lastModifiedBy>
  <cp:revision>1</cp:revision>
  <dcterms:created xsi:type="dcterms:W3CDTF">2021-09-05T10:02:25Z</dcterms:created>
  <dcterms:modified xsi:type="dcterms:W3CDTF">2021-09-05T10:09:44Z</dcterms:modified>
</cp:coreProperties>
</file>