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RAJ SINGH" userId="92a6fe4fdb023a07" providerId="LiveId" clId="{11675A62-843F-412D-BCDF-A52948173261}"/>
    <pc:docChg chg="modSld">
      <pc:chgData name="YUVRAJ SINGH" userId="92a6fe4fdb023a07" providerId="LiveId" clId="{11675A62-843F-412D-BCDF-A52948173261}" dt="2025-02-15T17:44:32.852" v="0" actId="1037"/>
      <pc:docMkLst>
        <pc:docMk/>
      </pc:docMkLst>
      <pc:sldChg chg="modSp mod">
        <pc:chgData name="YUVRAJ SINGH" userId="92a6fe4fdb023a07" providerId="LiveId" clId="{11675A62-843F-412D-BCDF-A52948173261}" dt="2025-02-15T17:44:32.852" v="0" actId="1037"/>
        <pc:sldMkLst>
          <pc:docMk/>
          <pc:sldMk cId="2083715239" sldId="2146847060"/>
        </pc:sldMkLst>
        <pc:picChg chg="mod">
          <ac:chgData name="YUVRAJ SINGH" userId="92a6fe4fdb023a07" providerId="LiveId" clId="{11675A62-843F-412D-BCDF-A52948173261}" dt="2025-02-15T17:44:32.852" v="0" actId="1037"/>
          <ac:picMkLst>
            <pc:docMk/>
            <pc:sldMk cId="2083715239" sldId="2146847060"/>
            <ac:picMk id="5" creationId="{EF1EC957-272C-D34E-74AE-9C236F6DB1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dewithshek/IBM-Intern-Secure-Data-Hiding-in-Im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696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YUVRAJ SINGH</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rPr>
              <a:t>MAHARANA INSTITUTE OF PROFESSIONAL STUDIES  ( (B.TECH.) IN COMPUTER SCIENCE AND ENGINEERING (SPECIALIZATION IN ARTIFICIAL INTELLIGENCE &amp; MACHINE LEARNING)</a:t>
            </a:r>
            <a:endParaRPr lang="en-US"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effectLst/>
              </a:rPr>
              <a:t>There is a critical need for a secure method to hide and protect confidential messages within digital images. Traditional encryption methods are not sufficient. The challenge is to create a web-based application that uses advanced encryption and steganography to securely encrypt and decrypt messages within images, ensuring only 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Markup language for creating the structure of the web pages.</a:t>
            </a:r>
          </a:p>
          <a:p>
            <a:pPr marL="0" indent="0">
              <a:buNone/>
            </a:pPr>
            <a:r>
              <a:rPr lang="en-IN" sz="1400" b="1" dirty="0"/>
              <a:t>CSS (Tailwind CSS)</a:t>
            </a:r>
            <a:r>
              <a:rPr lang="en-IN" sz="1400" dirty="0"/>
              <a:t>: Utility-first CSS framework for designing responsive and modern user interfaces.</a:t>
            </a:r>
          </a:p>
          <a:p>
            <a:pPr marL="0" indent="0">
              <a:buNone/>
            </a:pPr>
            <a:r>
              <a:rPr lang="en-IN" sz="1400" b="1" dirty="0"/>
              <a:t>TypeScript</a:t>
            </a:r>
            <a:r>
              <a:rPr lang="en-IN" sz="1400" dirty="0"/>
              <a:t>: Superset of JavaScript that adds static types for better code quality and maintainability.</a:t>
            </a:r>
          </a:p>
          <a:p>
            <a:pPr marL="0" indent="0">
              <a:buNone/>
            </a:pPr>
            <a:r>
              <a:rPr lang="en-IN" sz="1400" b="1" dirty="0"/>
              <a:t>React</a:t>
            </a:r>
            <a:r>
              <a:rPr lang="en-IN" sz="1400" dirty="0"/>
              <a:t>: JavaScript library for building user interfaces, enabling the creation of reusable UI components.</a:t>
            </a:r>
          </a:p>
          <a:p>
            <a:pPr marL="0" indent="0">
              <a:buNone/>
            </a:pPr>
            <a:r>
              <a:rPr lang="en-IN" sz="1400" b="1" dirty="0" err="1"/>
              <a:t>Vite</a:t>
            </a:r>
            <a:r>
              <a:rPr lang="en-IN" sz="1400" dirty="0"/>
              <a:t>: Next-generation frontend tooling for fast development and build processes.</a:t>
            </a:r>
            <a:endParaRPr lang="en-IN" sz="1400" b="1"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IN" sz="1400" b="1" dirty="0"/>
              <a:t>Pillow</a:t>
            </a:r>
            <a:r>
              <a:rPr lang="en-IN" sz="1400" dirty="0"/>
              <a:t>: Python Imaging Library (PIL) fork, used for opening, manipulating, and saving image files.</a:t>
            </a:r>
          </a:p>
          <a:p>
            <a:pPr marL="0" indent="0">
              <a:buNone/>
            </a:pPr>
            <a:r>
              <a:rPr lang="en-IN" sz="1400" b="1" dirty="0"/>
              <a:t>OpenCV</a:t>
            </a:r>
            <a:r>
              <a:rPr lang="en-IN" sz="1400" dirty="0"/>
              <a:t>: Library of programming functions mainly aimed at real-time computer vision, used for advanced image processing tasks.</a:t>
            </a:r>
            <a:br>
              <a:rPr lang="en-IN" sz="1400" dirty="0"/>
            </a:b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fontScale="85000" lnSpcReduction="10000"/>
          </a:bodyPr>
          <a:lstStyle/>
          <a:p>
            <a:pPr marL="0" indent="0">
              <a:buNone/>
            </a:pPr>
            <a:r>
              <a:rPr lang="en-IN" sz="2600" b="1" dirty="0">
                <a:solidFill>
                  <a:schemeClr val="accent2"/>
                </a:solidFill>
              </a:rPr>
              <a:t>Unique features</a:t>
            </a:r>
            <a:br>
              <a:rPr lang="en-IN" sz="1800" b="1" dirty="0">
                <a:solidFill>
                  <a:srgbClr val="0F0F0F"/>
                </a:solidFill>
              </a:rPr>
            </a:br>
            <a:r>
              <a:rPr lang="en-US" sz="2000" dirty="0">
                <a:effectLst/>
              </a:rPr>
              <a:t>What makes this project stand out from other projects are its unique features and robust technology stack:</a:t>
            </a:r>
          </a:p>
          <a:p>
            <a:pPr>
              <a:buFont typeface="+mj-lt"/>
              <a:buAutoNum type="arabicPeriod"/>
            </a:pPr>
            <a:r>
              <a:rPr lang="en-US" sz="2000" b="1" dirty="0"/>
              <a:t>Advanced Encryption and Decryption</a:t>
            </a:r>
            <a:r>
              <a:rPr lang="en-US" sz="2000" dirty="0"/>
              <a:t>: The project uses state-of-the-art encryption algorithms to securely hide and retrieve messages within images, ensuring maximum data protection.</a:t>
            </a:r>
          </a:p>
          <a:p>
            <a:pPr>
              <a:buFont typeface="+mj-lt"/>
              <a:buAutoNum type="arabicPeriod"/>
            </a:pPr>
            <a:r>
              <a:rPr lang="en-US" sz="2000" b="1" dirty="0"/>
              <a:t>Password Protection</a:t>
            </a:r>
            <a:r>
              <a:rPr lang="en-US" sz="2000" dirty="0"/>
              <a:t>: Incorrect passwords generate random characters and symbols, adding an extra layer of security by safeguarding against unauthorized access.</a:t>
            </a:r>
          </a:p>
          <a:p>
            <a:pPr>
              <a:buFont typeface="+mj-lt"/>
              <a:buAutoNum type="arabicPeriod"/>
            </a:pPr>
            <a:r>
              <a:rPr lang="en-US" sz="2000" b="1" dirty="0"/>
              <a:t>Multi-Technology Integration</a:t>
            </a:r>
            <a:r>
              <a:rPr lang="en-US" sz="2000" dirty="0"/>
              <a:t>: Combines the power of HTML, CSS (Tailwind CSS), TypeScript, React, </a:t>
            </a:r>
            <a:r>
              <a:rPr lang="en-US" sz="2000" dirty="0" err="1"/>
              <a:t>Vite</a:t>
            </a:r>
            <a:r>
              <a:rPr lang="en-US" sz="2000" dirty="0"/>
              <a:t> for the frontend, and Python (Flask), Pillow for the backend, creating a seamless and efficient user experience.</a:t>
            </a:r>
          </a:p>
          <a:p>
            <a:pPr>
              <a:buFont typeface="+mj-lt"/>
              <a:buAutoNum type="arabicPeriod"/>
            </a:pPr>
            <a:r>
              <a:rPr lang="en-US" sz="2000" b="1" dirty="0"/>
              <a:t>User-Friendly Interface</a:t>
            </a:r>
            <a:r>
              <a:rPr lang="en-US" sz="2000" dirty="0"/>
              <a:t>: Built with React, the application offers an intuitive and responsive interface, making it easy for users to encrypt and decrypt messages.</a:t>
            </a:r>
          </a:p>
          <a:p>
            <a:pPr>
              <a:buFont typeface="+mj-lt"/>
              <a:buAutoNum type="arabicPeriod"/>
            </a:pPr>
            <a:r>
              <a:rPr lang="en-US" sz="2000" b="1" dirty="0"/>
              <a:t>Future-Ready Enhancements</a:t>
            </a:r>
            <a:r>
              <a:rPr lang="en-US" sz="2000" dirty="0"/>
              <a:t>: Plans for multi-language support, advanced encryption algorithms, and a mobile application ensure that the project remains relevant and useful in the future.</a:t>
            </a:r>
          </a:p>
          <a:p>
            <a:pPr>
              <a:buFont typeface="+mj-lt"/>
              <a:buAutoNum type="arabicPeriod"/>
            </a:pPr>
            <a:r>
              <a:rPr lang="en-US" sz="2000" b="1" dirty="0"/>
              <a:t>Educational Value</a:t>
            </a:r>
            <a:r>
              <a:rPr lang="en-US" sz="2000" dirty="0"/>
              <a:t>: As part of the IBM Cyber Security Internship, this project not only provides practical solutions but also serves as an educational tool for learning about cybersecurity and steganography.</a:t>
            </a:r>
          </a:p>
          <a:p>
            <a:r>
              <a:rPr lang="en-US" sz="2000" dirty="0">
                <a:effectLst/>
              </a:rPr>
              <a:t>These features collectively make the project a standout in the field of secure data hiding and encryption.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F1EC957-272C-D34E-74AE-9C236F6DB162}"/>
              </a:ext>
            </a:extLst>
          </p:cNvPr>
          <p:cNvPicPr>
            <a:picLocks noGrp="1" noChangeAspect="1"/>
          </p:cNvPicPr>
          <p:nvPr>
            <p:ph idx="1"/>
          </p:nvPr>
        </p:nvPicPr>
        <p:blipFill>
          <a:blip r:embed="rId2"/>
          <a:stretch>
            <a:fillRect/>
          </a:stretch>
        </p:blipFill>
        <p:spPr>
          <a:xfrm>
            <a:off x="171979" y="1260284"/>
            <a:ext cx="5717823" cy="3791052"/>
          </a:xfrm>
        </p:spPr>
      </p:pic>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pic>
        <p:nvPicPr>
          <p:cNvPr id="6" name="Picture 5">
            <a:extLst>
              <a:ext uri="{FF2B5EF4-FFF2-40B4-BE49-F238E27FC236}">
                <a16:creationId xmlns:a16="http://schemas.microsoft.com/office/drawing/2014/main" id="{DE24F977-D9A9-C7FE-8684-C307D9BD4806}"/>
              </a:ext>
            </a:extLst>
          </p:cNvPr>
          <p:cNvPicPr>
            <a:picLocks noChangeAspect="1"/>
          </p:cNvPicPr>
          <p:nvPr/>
        </p:nvPicPr>
        <p:blipFill>
          <a:blip r:embed="rId3"/>
          <a:stretch>
            <a:fillRect/>
          </a:stretch>
        </p:blipFill>
        <p:spPr>
          <a:xfrm>
            <a:off x="5994630" y="1260284"/>
            <a:ext cx="6097302" cy="379105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fontScale="92500"/>
          </a:bodyPr>
          <a:lstStyle/>
          <a:p>
            <a:pPr marL="0" indent="0">
              <a:lnSpc>
                <a:spcPct val="150000"/>
              </a:lnSpc>
              <a:buNone/>
            </a:pPr>
            <a:r>
              <a:rPr lang="en-US" sz="1800" dirty="0"/>
              <a:t>In conclusion, the IBM-Intern-Secure-Data-Hiding-in-Image-Using-Steganography project successfully addresses the critical need for secure data transmission in our increasingly digital world. By leveraging advanced technologies such as HTML, CSS (Tailwind CSS), TypeScript, React, </a:t>
            </a:r>
            <a:r>
              <a:rPr lang="en-US" sz="1800" dirty="0" err="1"/>
              <a:t>Vite</a:t>
            </a:r>
            <a:r>
              <a:rPr lang="en-US" sz="1800" dirty="0"/>
              <a:t>, Python (Flask), and Pillow, this web application provides a robust solution for encrypting and decrypting messages hidden within images. The implementation of steganography ensures that sensitive information remains confidential and protected from unauthorized access. This project not only demonstrates the potential of combining modern web development frameworks with cybersecurity principles but also sets the stage for future enhancements, including multi-language support, advanced encryption algorithms, and mobile application development. Through this initiative, we have taken a significant step towards safeguarding digital communication and ensuring privacy in the digital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Live Website URL</a:t>
            </a:r>
            <a:r>
              <a:rPr lang="en-IN" sz="2000" dirty="0"/>
              <a:t>: </a:t>
            </a:r>
            <a:r>
              <a:rPr lang="en-IN" sz="2000" b="1" i="0" dirty="0">
                <a:solidFill>
                  <a:srgbClr val="F0F6FC"/>
                </a:solidFill>
                <a:effectLst/>
                <a:latin typeface="-apple-system"/>
              </a:rPr>
              <a:t>  </a:t>
            </a:r>
            <a:r>
              <a:rPr lang="en-IN" sz="2000" b="1" i="0" dirty="0">
                <a:solidFill>
                  <a:srgbClr val="00B0F0"/>
                </a:solidFill>
                <a:effectLst/>
                <a:latin typeface="-apple-system"/>
              </a:rPr>
              <a:t>https://yuvrajsingh64.github.io/Steganography/</a:t>
            </a:r>
          </a:p>
          <a:p>
            <a:pPr marL="0" indent="0">
              <a:buNone/>
            </a:pPr>
            <a:r>
              <a:rPr lang="en-IN" sz="2000" b="1" dirty="0"/>
              <a:t>GitHub Repository URL</a:t>
            </a:r>
            <a:r>
              <a:rPr lang="en-IN" sz="2000" dirty="0">
                <a:hlinkClick r:id="rId2"/>
              </a:rPr>
              <a:t>:</a:t>
            </a:r>
            <a:r>
              <a:rPr lang="en-IN" sz="2000" dirty="0"/>
              <a:t> </a:t>
            </a:r>
            <a:r>
              <a:rPr lang="en-IN" sz="2000" b="1" dirty="0">
                <a:solidFill>
                  <a:srgbClr val="00B0F0"/>
                </a:solidFill>
              </a:rPr>
              <a:t>https://github.com/yuvrajsingh64/Secure-Data-Hiding-in-Image-Using-Steganography-main/tree/main/Secure-Data-Hiding-in-Image-Using-Steganography-main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868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YUVRAJ SINGH</cp:lastModifiedBy>
  <cp:revision>28</cp:revision>
  <dcterms:created xsi:type="dcterms:W3CDTF">2021-05-26T16:50:10Z</dcterms:created>
  <dcterms:modified xsi:type="dcterms:W3CDTF">2025-02-15T17:44:38Z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