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6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bGbtl_OzhqRQ6VIZKZOHyPUiDaXSLzcu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ctrTitle"/>
          </p:nvPr>
        </p:nvSpPr>
        <p:spPr>
          <a:xfrm>
            <a:off x="311700" y="-61472"/>
            <a:ext cx="8625850" cy="1809647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>
                <a:solidFill>
                  <a:schemeClr val="lt1"/>
                </a:solidFill>
              </a:rPr>
              <a:t>Project Name: Detection of human Presence in front of camers</a:t>
            </a:r>
            <a:br>
              <a:rPr lang="en" sz="3600" dirty="0">
                <a:solidFill>
                  <a:schemeClr val="lt1"/>
                </a:solidFill>
              </a:rPr>
            </a:br>
            <a:r>
              <a:rPr lang="en" sz="3600" dirty="0">
                <a:solidFill>
                  <a:schemeClr val="lt1"/>
                </a:solidFill>
              </a:rPr>
              <a:t>Team No.: B13 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51" name="Google Shape;51;p12"/>
          <p:cNvSpPr txBox="1"/>
          <p:nvPr/>
        </p:nvSpPr>
        <p:spPr>
          <a:xfrm>
            <a:off x="364324" y="1748175"/>
            <a:ext cx="8687467" cy="308508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Team members and contact information: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RA1911027010058	YUVRAJ SINGH CHAUHAN</a:t>
            </a:r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RA1911028010121	DARSHIL KETAN SHAH</a:t>
            </a:r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RA1911030010057	GOKHALE MAYANK ASHWIN</a:t>
            </a:r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RA1911031010061	ADITYA PRATAP SINGH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-28175" y="395650"/>
            <a:ext cx="2162700" cy="244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Our project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detects the human presence on camera.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can be used to count the number of people visiting a store.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can test if a student is in front of cam during exam and many more applications as well.</a:t>
            </a:r>
            <a:endParaRPr lang="e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-1" y="45025"/>
            <a:ext cx="9144000" cy="3276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Need		         Approach		Benefit		             Competition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0" y="3271750"/>
            <a:ext cx="4524900" cy="1871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It is a good space as all the other competitiors are very costly and put a lot of load on the system.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Our code is light and does not put on the system while doing it’s work properly.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619075" y="3329340"/>
            <a:ext cx="4524900" cy="1871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Drive </a:t>
            </a:r>
            <a:r>
              <a:rPr lang="en-IN"/>
              <a:t>link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hlinkClick r:id="rId3"/>
              </a:rPr>
              <a:t>Project</a:t>
            </a:r>
            <a:endParaRPr lang="en-IN" dirty="0"/>
          </a:p>
        </p:txBody>
      </p:sp>
      <p:sp>
        <p:nvSpPr>
          <p:cNvPr id="61" name="Google Shape;61;p13"/>
          <p:cNvSpPr/>
          <p:nvPr/>
        </p:nvSpPr>
        <p:spPr>
          <a:xfrm>
            <a:off x="2239025" y="395650"/>
            <a:ext cx="2286000" cy="244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Our project aims to track the number of people present at a place using python and </a:t>
            </a:r>
            <a:r>
              <a:rPr lang="en-US" dirty="0" err="1"/>
              <a:t>openCV</a:t>
            </a:r>
            <a:r>
              <a:rPr lang="en-US" dirty="0"/>
              <a:t> code which uses optical flow tracker to track the person when one enters/leaves the room.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CV2 library,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dirty="0"/>
          </a:p>
        </p:txBody>
      </p:sp>
      <p:cxnSp>
        <p:nvCxnSpPr>
          <p:cNvPr id="62" name="Google Shape;62;p13"/>
          <p:cNvCxnSpPr/>
          <p:nvPr/>
        </p:nvCxnSpPr>
        <p:spPr>
          <a:xfrm>
            <a:off x="4629400" y="9575"/>
            <a:ext cx="0" cy="2837400"/>
          </a:xfrm>
          <a:prstGeom prst="straightConnector1">
            <a:avLst/>
          </a:prstGeom>
          <a:noFill/>
          <a:ln w="9525" cap="flat" cmpd="sng">
            <a:solidFill>
              <a:srgbClr val="EDA29B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63" name="Google Shape;63;p13"/>
          <p:cNvSpPr/>
          <p:nvPr/>
        </p:nvSpPr>
        <p:spPr>
          <a:xfrm>
            <a:off x="4630425" y="395650"/>
            <a:ext cx="2286000" cy="244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benefit?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Usually companies they assign an employee to do this task. It is more expensive and data is often inaccurate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Our project aims to automate this and build a cheaper system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13"/>
          <p:cNvCxnSpPr/>
          <p:nvPr/>
        </p:nvCxnSpPr>
        <p:spPr>
          <a:xfrm>
            <a:off x="7020800" y="9575"/>
            <a:ext cx="0" cy="2837400"/>
          </a:xfrm>
          <a:prstGeom prst="straightConnector1">
            <a:avLst/>
          </a:prstGeom>
          <a:noFill/>
          <a:ln w="9525" cap="flat" cmpd="sng">
            <a:solidFill>
              <a:srgbClr val="EDA29B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65" name="Google Shape;65;p13"/>
          <p:cNvSpPr/>
          <p:nvPr/>
        </p:nvSpPr>
        <p:spPr>
          <a:xfrm>
            <a:off x="7038600" y="395650"/>
            <a:ext cx="2085600" cy="244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/>
              <a:t>Security surveillance system.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dirty="0"/>
              <a:t>V-count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13"/>
          <p:cNvCxnSpPr/>
          <p:nvPr/>
        </p:nvCxnSpPr>
        <p:spPr>
          <a:xfrm>
            <a:off x="9124175" y="9575"/>
            <a:ext cx="0" cy="2837400"/>
          </a:xfrm>
          <a:prstGeom prst="straightConnector1">
            <a:avLst/>
          </a:prstGeom>
          <a:noFill/>
          <a:ln w="9525" cap="flat" cmpd="sng">
            <a:solidFill>
              <a:srgbClr val="EDA29B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67" name="Google Shape;67;p13"/>
          <p:cNvSpPr txBox="1"/>
          <p:nvPr/>
        </p:nvSpPr>
        <p:spPr>
          <a:xfrm>
            <a:off x="-1" y="2895563"/>
            <a:ext cx="9144000" cy="3276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Why is this a good space?				Online project folders, documents: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/>
          </p:nvPr>
        </p:nvSpPr>
        <p:spPr>
          <a:xfrm>
            <a:off x="0" y="14250"/>
            <a:ext cx="9144000" cy="495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lt1"/>
                </a:solidFill>
              </a:rPr>
              <a:t>Project Checklist: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38850" y="615450"/>
            <a:ext cx="4333200" cy="3802500"/>
          </a:xfrm>
          <a:prstGeom prst="rect">
            <a:avLst/>
          </a:prstGeom>
          <a:noFill/>
          <a:ln w="19050" cap="flat" cmpd="sng">
            <a:solidFill>
              <a:srgbClr val="073763"/>
            </a:solidFill>
            <a:prstDash val="dash"/>
            <a:miter lim="4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To do list </a:t>
            </a:r>
            <a:r>
              <a:rPr lang="en" dirty="0">
                <a:latin typeface="Avenir"/>
                <a:ea typeface="Avenir"/>
                <a:cs typeface="Avenir"/>
                <a:sym typeface="Avenir"/>
              </a:rPr>
              <a:t>–</a:t>
            </a:r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" dirty="0">
                <a:latin typeface="Avenir"/>
                <a:sym typeface="Avenir"/>
              </a:rPr>
              <a:t>Data w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venir"/>
                <a:sym typeface="Avenir"/>
              </a:rPr>
              <a:t>rangling using Numpy</a:t>
            </a:r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" dirty="0">
                <a:latin typeface="Avenir"/>
                <a:ea typeface="Arial"/>
                <a:cs typeface="Arial"/>
                <a:sym typeface="Avenir"/>
              </a:rPr>
              <a:t>Video processing using CV2</a:t>
            </a:r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" dirty="0">
                <a:latin typeface="Avenir"/>
                <a:ea typeface="Arial"/>
                <a:cs typeface="Arial"/>
                <a:sym typeface="Avenir"/>
              </a:rPr>
              <a:t>Information gathering in</a:t>
            </a:r>
            <a:r>
              <a:rPr lang="en" dirty="0">
                <a:latin typeface="Avenir"/>
                <a:sym typeface="Avenir"/>
              </a:rPr>
              <a:t>to the Database using SQL</a:t>
            </a:r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749975" y="615450"/>
            <a:ext cx="4129200" cy="3802500"/>
          </a:xfrm>
          <a:prstGeom prst="rect">
            <a:avLst/>
          </a:prstGeom>
          <a:noFill/>
          <a:ln w="19050" cap="flat" cmpd="sng">
            <a:solidFill>
              <a:srgbClr val="073763"/>
            </a:solidFill>
            <a:prstDash val="dash"/>
            <a:miter lim="4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" dirty="0">
                <a:latin typeface="Avenir"/>
                <a:sym typeface="Avenir"/>
              </a:rPr>
              <a:t>Work will be distributed across all members-</a:t>
            </a:r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venir"/>
                <a:ea typeface="Arial"/>
                <a:cs typeface="Arial"/>
                <a:sym typeface="Avenir"/>
              </a:rPr>
              <a:t>Yuvraj Singh Chauhan</a:t>
            </a:r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venir"/>
                <a:ea typeface="Arial"/>
                <a:cs typeface="Arial"/>
                <a:sym typeface="Avenir"/>
              </a:rPr>
              <a:t>Darshil Ketan Shah</a:t>
            </a:r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venir"/>
                <a:ea typeface="Arial"/>
                <a:cs typeface="Arial"/>
                <a:sym typeface="Avenir"/>
              </a:rPr>
              <a:t>Mayank Gokhale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" dirty="0">
                <a:latin typeface="Avenir"/>
                <a:sym typeface="Avenir"/>
              </a:rPr>
              <a:t>Aditya Pratap Singh</a:t>
            </a:r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279</Words>
  <Application>Microsoft Office PowerPoint</Application>
  <PresentationFormat>On-screen Show (16:9)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Avenir</vt:lpstr>
      <vt:lpstr>Simple Light</vt:lpstr>
      <vt:lpstr>Project Name: Detection of human Presence in front of camers Team No.: B13 </vt:lpstr>
      <vt:lpstr>PowerPoint Presentation</vt:lpstr>
      <vt:lpstr>Project Checklist: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Detection of human Presence in front of camers Team No.: B13</dc:title>
  <dc:creator>HP</dc:creator>
  <cp:lastModifiedBy>Mayank Gokhale</cp:lastModifiedBy>
  <cp:revision>3</cp:revision>
  <dcterms:modified xsi:type="dcterms:W3CDTF">2022-01-28T09:19:42Z</dcterms:modified>
</cp:coreProperties>
</file>