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25" d="100"/>
          <a:sy n="25" d="100"/>
        </p:scale>
        <p:origin x="12" y="-176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4.jpeg"/><Relationship Id="rId34" Type="http://schemas.openxmlformats.org/officeDocument/2006/relationships/image" Target="../media/image21.jpeg"/><Relationship Id="rId7" Type="http://schemas.openxmlformats.org/officeDocument/2006/relationships/image" Target="../media/image2.jpe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6.emf"/><Relationship Id="rId36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12.jpe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62740" y="24122905"/>
            <a:ext cx="9718884" cy="783313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93716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4776901"/>
            <a:ext cx="9715665" cy="582672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781717"/>
            <a:ext cx="9715666" cy="9553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r="4094"/>
          <a:stretch/>
        </p:blipFill>
        <p:spPr>
          <a:xfrm>
            <a:off x="22258463" y="28117547"/>
            <a:ext cx="9101506" cy="1982022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696969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443248"/>
            <a:ext cx="8973607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cross-validation for </a:t>
            </a:r>
            <a:r>
              <a:rPr lang="en-US" altLang="en-US" sz="2400" dirty="0" smtClean="0"/>
              <a:t>hyper parameters. Compared </a:t>
            </a:r>
            <a:r>
              <a:rPr lang="en-US" altLang="en-US" sz="2400" dirty="0"/>
              <a:t>methods: </a:t>
            </a:r>
            <a:r>
              <a:rPr lang="en-AU" altLang="en-US" sz="2400" dirty="0"/>
              <a:t>Euclidean metric (baseline)</a:t>
            </a:r>
            <a:r>
              <a:rPr lang="ar-SA" altLang="en-US" sz="2400" dirty="0"/>
              <a:t>‏</a:t>
            </a:r>
            <a:r>
              <a:rPr lang="en-US" altLang="en-US" sz="2400" dirty="0"/>
              <a:t>.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6663" y="16701826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713696"/>
            <a:ext cx="8973606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Percentiles denote the </a:t>
            </a:r>
            <a:r>
              <a:rPr lang="en-US" altLang="en-US" sz="2400" i="1" dirty="0" smtClean="0"/>
              <a:t>Precision-at-1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5942632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5821621"/>
                <a:ext cx="3546760" cy="3254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algn="l" rtl="0">
                  <a:spcBef>
                    <a:spcPts val="750"/>
                  </a:spcBef>
                </a:pPr>
                <a:endParaRPr lang="en-US" sz="2400" dirty="0"/>
              </a:p>
              <a:p>
                <a:pPr algn="l" rtl="0">
                  <a:spcBef>
                    <a:spcPts val="750"/>
                  </a:spcBef>
                </a:pPr>
                <a:r>
                  <a:rPr lang="en-US" sz="2400" dirty="0" smtClean="0"/>
                  <a:t>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5821621"/>
                <a:ext cx="3546760" cy="3254353"/>
              </a:xfrm>
              <a:prstGeom prst="rect">
                <a:avLst/>
              </a:prstGeom>
              <a:blipFill rotWithShape="0">
                <a:blip r:embed="rId14"/>
                <a:stretch>
                  <a:fillRect l="-2749" t="-1311" r="-2062" b="-337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a ranking based weak supervision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signal,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blipFill rotWithShape="0">
                <a:blip r:embed="rId16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blipFill rotWithShape="0">
                <a:blip r:embed="rId17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blipFill rotWithShape="0">
                <a:blip r:embed="rId18"/>
                <a:stretch>
                  <a:fillRect l="-3116" t="-7576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9590701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9705146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9621067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</a:t>
            </a:r>
            <a:r>
              <a:rPr lang="en-US" sz="4400" b="1" dirty="0" smtClean="0">
                <a:solidFill>
                  <a:schemeClr val="tx1"/>
                </a:solidFill>
              </a:rPr>
              <a:t>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19579532"/>
            <a:ext cx="4851213" cy="4048595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</a:t>
            </a:r>
          </a:p>
          <a:p>
            <a:pPr algn="l" rtl="0"/>
            <a:endParaRPr lang="en-US" sz="3200" b="1" dirty="0"/>
          </a:p>
          <a:p>
            <a:pPr algn="l" rtl="0"/>
            <a:r>
              <a:rPr lang="en-US" sz="3200" dirty="0" smtClean="0"/>
              <a:t>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463443" y="23527507"/>
                <a:ext cx="8958814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</a:t>
                </a:r>
                <a:r>
                  <a:rPr lang="en-US" sz="3200" dirty="0" smtClean="0"/>
                  <a:t>.</a:t>
                </a:r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</a:t>
                </a:r>
                <a:r>
                  <a:rPr lang="en-US" sz="3200" dirty="0" smtClean="0"/>
                  <a:t>a</a:t>
                </a:r>
                <a:r>
                  <a:rPr lang="en-US" sz="3200" dirty="0" smtClean="0"/>
                  <a:t>lso result with a </a:t>
                </a:r>
                <a:r>
                  <a:rPr lang="en-US" sz="3200" dirty="0" smtClean="0"/>
                  <a:t>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</a:t>
                </a:r>
                <a:r>
                  <a:rPr lang="en-US" sz="3200" dirty="0" smtClean="0"/>
                  <a:t>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23527507"/>
                <a:ext cx="8958814" cy="7651632"/>
              </a:xfrm>
              <a:prstGeom prst="rect">
                <a:avLst/>
              </a:prstGeom>
              <a:blipFill rotWithShape="0">
                <a:blip r:embed="rId22"/>
                <a:stretch>
                  <a:fillRect l="-1565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5213580"/>
            <a:ext cx="8849661" cy="474109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propose a new type of structured sparsity, that allows 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We also maintain weights for the individual features, corresponding to the diagonal of the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learned similarity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matrix.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274108" y="8204359"/>
            <a:ext cx="4609085" cy="4414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9450616"/>
                <a:ext cx="3996203" cy="3049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RCV1, illustrating the structured sparseness of the learned metric. Features are ordered by their information gain.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9450616"/>
                <a:ext cx="3996203" cy="3049169"/>
              </a:xfrm>
              <a:prstGeom prst="rect">
                <a:avLst/>
              </a:prstGeom>
              <a:blipFill rotWithShape="0">
                <a:blip r:embed="rId24"/>
                <a:stretch>
                  <a:fillRect l="-2287" t="-1400" r="-4116" b="-38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2085081" y="13209478"/>
                <a:ext cx="8837095" cy="363078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13209478"/>
                <a:ext cx="8837095" cy="3630788"/>
              </a:xfrm>
              <a:prstGeom prst="rect">
                <a:avLst/>
              </a:prstGeom>
              <a:blipFill rotWithShape="0">
                <a:blip r:embed="rId26"/>
                <a:stretch>
                  <a:fillRect l="-1517" t="-1846" r="-1931" b="-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18689705"/>
            <a:ext cx="9715300" cy="4929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18835078"/>
            <a:ext cx="8849661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Computational Complexity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524711" y="21187214"/>
            <a:ext cx="8696885" cy="132693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2395559" y="24270519"/>
            <a:ext cx="8849661" cy="374081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Runtimes</a:t>
            </a:r>
          </a:p>
          <a:p>
            <a:pPr algn="l" rtl="0"/>
            <a:r>
              <a:rPr lang="en-US" altLang="en-US" sz="3200" dirty="0"/>
              <a:t>Sparse COMET is fastest on the RCV1 5K features dataset. LEGO is fastest on the smaller datasets; HDSL is mostly slower than COMET. Importantly, both sparse and dense COMET converged to a significantly better optimum.</a:t>
            </a:r>
            <a:endParaRPr lang="en-AU" altLang="en-US" sz="3200" dirty="0"/>
          </a:p>
          <a:p>
            <a:pPr lvl="0" algn="l" rt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43838" y="30310146"/>
                <a:ext cx="8964410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endParaRPr lang="en-AU" altLang="en-US" sz="2400" i="1" dirty="0"/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3838" y="30310146"/>
                <a:ext cx="8964410" cy="1202510"/>
              </a:xfrm>
              <a:prstGeom prst="rect">
                <a:avLst/>
              </a:prstGeom>
              <a:blipFill rotWithShape="0">
                <a:blip r:embed="rId33"/>
                <a:stretch>
                  <a:fillRect l="-1020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961713" y="5159075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5042462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492091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128753" y="26383935"/>
            <a:ext cx="3219819" cy="2612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83856" y="17097484"/>
                <a:ext cx="8838320" cy="1070753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</a:t>
                </a:r>
                <a:r>
                  <a:rPr lang="en-US" sz="3200" dirty="0" smtClean="0"/>
                  <a:t>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6" y="17097484"/>
                <a:ext cx="8838320" cy="10707533"/>
              </a:xfrm>
              <a:prstGeom prst="rect">
                <a:avLst/>
              </a:prstGeom>
              <a:blipFill rotWithShape="0">
                <a:blip r:embed="rId36"/>
                <a:stretch>
                  <a:fillRect l="-1586" t="-683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15476</TotalTime>
  <Words>487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1042</cp:revision>
  <dcterms:created xsi:type="dcterms:W3CDTF">2012-06-10T07:14:49Z</dcterms:created>
  <dcterms:modified xsi:type="dcterms:W3CDTF">2015-11-28T01:45:33Z</dcterms:modified>
</cp:coreProperties>
</file>