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25" d="100"/>
          <a:sy n="25" d="100"/>
        </p:scale>
        <p:origin x="-328" y="-1764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8.jpe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7.jpeg"/><Relationship Id="rId25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jpeg"/><Relationship Id="rId20" Type="http://schemas.openxmlformats.org/officeDocument/2006/relationships/image" Target="../media/image9.emf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24" Type="http://schemas.openxmlformats.org/officeDocument/2006/relationships/image" Target="../media/image12.pn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16.emf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1.png"/><Relationship Id="rId27" Type="http://schemas.openxmlformats.org/officeDocument/2006/relationships/image" Target="../media/image22.png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3756312"/>
            <a:ext cx="9721080" cy="180582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4098239"/>
            <a:ext cx="9714935" cy="65053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2782220" y="29307481"/>
            <a:ext cx="8973607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comparing: </a:t>
            </a: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 smtClean="0"/>
              <a:t>‏</a:t>
            </a:r>
            <a:r>
              <a:rPr lang="en-US" altLang="en-US" sz="2400" dirty="0"/>
              <a:t>,</a:t>
            </a:r>
            <a:r>
              <a:rPr lang="en-AU" altLang="en-US" sz="2400" dirty="0" smtClean="0"/>
              <a:t> </a:t>
            </a:r>
            <a:r>
              <a:rPr lang="en-AU" altLang="en-US" sz="2400" dirty="0" smtClean="0"/>
              <a:t>HDSL: Similarity Learning for High </a:t>
            </a:r>
            <a:r>
              <a:rPr lang="en-AU" altLang="en-US" sz="2400" dirty="0" smtClean="0"/>
              <a:t>Dimensional </a:t>
            </a:r>
            <a:r>
              <a:rPr lang="en-AU" altLang="en-US" sz="2400" dirty="0" smtClean="0"/>
              <a:t>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50064" r="-1"/>
          <a:stretch/>
        </p:blipFill>
        <p:spPr>
          <a:xfrm>
            <a:off x="32950474" y="13758305"/>
            <a:ext cx="8222714" cy="6548176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06663" y="20713696"/>
            <a:ext cx="8973606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382976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596588" y="25228908"/>
                <a:ext cx="3546760" cy="278242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96588" y="25228908"/>
                <a:ext cx="3546760" cy="2782429"/>
              </a:xfrm>
              <a:prstGeom prst="rect">
                <a:avLst/>
              </a:prstGeom>
              <a:blipFill rotWithShape="0">
                <a:blip r:embed="rId10"/>
                <a:stretch>
                  <a:fillRect l="-2577" t="-1535" b="-6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blipFill rotWithShape="0">
                <a:blip r:embed="rId13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blipFill rotWithShape="0">
                <a:blip r:embed="rId15"/>
                <a:stretch>
                  <a:fillRect l="-3116" t="-7576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9590701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9705146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9621067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443" y="19579532"/>
            <a:ext cx="4851213" cy="306371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463443" y="23402825"/>
                <a:ext cx="8958814" cy="765163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3" y="23402825"/>
                <a:ext cx="8958814" cy="7651632"/>
              </a:xfrm>
              <a:prstGeom prst="rect">
                <a:avLst/>
              </a:prstGeom>
              <a:blipFill rotWithShape="0">
                <a:blip r:embed="rId19"/>
                <a:stretch>
                  <a:fillRect l="-1565" b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72515" y="5348618"/>
            <a:ext cx="8849661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196235" y="8353153"/>
            <a:ext cx="8326345" cy="7975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083856" y="16583691"/>
                <a:ext cx="8438724" cy="1202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83856" y="16583691"/>
                <a:ext cx="8438724" cy="1202510"/>
              </a:xfrm>
              <a:prstGeom prst="rect">
                <a:avLst/>
              </a:prstGeom>
              <a:blipFill rotWithShape="0">
                <a:blip r:embed="rId21"/>
                <a:stretch>
                  <a:fillRect l="-1083" t="-3030" b="-111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2085081" y="18059695"/>
                <a:ext cx="8837095" cy="264590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Using an overlapping </a:t>
                </a:r>
                <a:r>
                  <a:rPr lang="en-US" sz="3200" dirty="0"/>
                  <a:t>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</a:t>
                </a:r>
                <a:r>
                  <a:rPr lang="en-US" sz="3200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</a:t>
                </a:r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081" y="18059695"/>
                <a:ext cx="8837095" cy="2645903"/>
              </a:xfrm>
              <a:prstGeom prst="rect">
                <a:avLst/>
              </a:prstGeom>
              <a:blipFill rotWithShape="0">
                <a:blip r:embed="rId23"/>
                <a:stretch>
                  <a:fillRect l="-1517" t="-2535" r="-137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4968774"/>
            <a:ext cx="9714936" cy="84969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10308" y="5348618"/>
            <a:ext cx="8849661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524711" y="7777089"/>
            <a:ext cx="8696885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41730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</a:t>
            </a:r>
            <a:r>
              <a:rPr lang="en-US" sz="4400" b="1" dirty="0" smtClean="0"/>
              <a:t>precision.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908909" y="5348618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63940" y="24266921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6235" y="2613912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2083856" y="20736961"/>
                <a:ext cx="8838320" cy="102150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solution.</a:t>
                </a:r>
                <a:endParaRPr lang="en-US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  <a:p>
                <a:pPr algn="l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6" y="20736961"/>
                <a:ext cx="8838320" cy="10215091"/>
              </a:xfrm>
              <a:prstGeom prst="rect">
                <a:avLst/>
              </a:prstGeom>
              <a:blipFill rotWithShape="0">
                <a:blip r:embed="rId27"/>
                <a:stretch>
                  <a:fillRect l="-1586" t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599511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599511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593547" y="26276896"/>
            <a:ext cx="1991929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8"/>
          <a:srcRect r="4094"/>
          <a:stretch/>
        </p:blipFill>
        <p:spPr>
          <a:xfrm>
            <a:off x="22305640" y="9621067"/>
            <a:ext cx="9101506" cy="1982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91015" y="11813666"/>
                <a:ext cx="8964410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 TODO set best results in bold</a:t>
                </a:r>
                <a:endParaRPr lang="en-AU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1015" y="11813666"/>
                <a:ext cx="8964410" cy="1202510"/>
              </a:xfrm>
              <a:prstGeom prst="rect">
                <a:avLst/>
              </a:prstGeom>
              <a:blipFill rotWithShape="0">
                <a:blip r:embed="rId29"/>
                <a:stretch>
                  <a:fillRect l="-1088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18639" r="54515" b="14404"/>
          <a:stretch/>
        </p:blipFill>
        <p:spPr bwMode="auto">
          <a:xfrm>
            <a:off x="23396926" y="21962665"/>
            <a:ext cx="7050277" cy="73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18639" r="10321" b="14404"/>
          <a:stretch/>
        </p:blipFill>
        <p:spPr bwMode="auto">
          <a:xfrm>
            <a:off x="23421236" y="15265921"/>
            <a:ext cx="7027803" cy="68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8"/>
          <a:srcRect r="50227"/>
          <a:stretch/>
        </p:blipFill>
        <p:spPr>
          <a:xfrm>
            <a:off x="32855073" y="6699701"/>
            <a:ext cx="8468315" cy="676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16754</TotalTime>
  <Words>386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1063</cp:revision>
  <dcterms:created xsi:type="dcterms:W3CDTF">2012-06-10T07:14:49Z</dcterms:created>
  <dcterms:modified xsi:type="dcterms:W3CDTF">2015-11-29T23:39:11Z</dcterms:modified>
</cp:coreProperties>
</file>