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40" d="100"/>
          <a:sy n="40" d="100"/>
        </p:scale>
        <p:origin x="-4428" y="-324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5.emf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emf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93716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4776901"/>
            <a:ext cx="9715665" cy="582672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781717"/>
            <a:ext cx="9715666" cy="9553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696969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443248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/>
              <a:t>‏</a:t>
            </a:r>
            <a:r>
              <a:rPr lang="en-US" altLang="en-US" sz="2400" dirty="0"/>
              <a:t>.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06663" y="16701826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5942632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5821621"/>
                <a:ext cx="3546760" cy="27824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5821621"/>
                <a:ext cx="3546760" cy="2782429"/>
              </a:xfrm>
              <a:prstGeom prst="rect">
                <a:avLst/>
              </a:prstGeom>
              <a:blipFill rotWithShape="0">
                <a:blip r:embed="rId11"/>
                <a:stretch>
                  <a:fillRect l="-2749" t="-1535" b="-6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 ranking based weak supervision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signal,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blipFill rotWithShape="0">
                <a:blip r:embed="rId13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blipFill rotWithShape="0">
                <a:blip r:embed="rId15"/>
                <a:stretch>
                  <a:fillRect l="-3116" t="-7576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9590701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970514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962106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</a:t>
            </a:r>
            <a:r>
              <a:rPr lang="en-US" sz="4400" b="1" dirty="0" smtClean="0">
                <a:solidFill>
                  <a:schemeClr val="tx1"/>
                </a:solidFill>
              </a:rPr>
              <a:t>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19579532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</a:t>
            </a:r>
            <a:r>
              <a:rPr lang="en-US" sz="3200" dirty="0" smtClean="0"/>
              <a:t>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</a:t>
                </a:r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</a:t>
                </a:r>
                <a:r>
                  <a:rPr lang="en-US" sz="3200" dirty="0" smtClean="0"/>
                  <a:t>a</a:t>
                </a:r>
                <a:r>
                  <a:rPr lang="en-US" sz="3200" dirty="0" smtClean="0"/>
                  <a:t>lso result with a </a:t>
                </a:r>
                <a:r>
                  <a:rPr lang="en-US" sz="3200" dirty="0" smtClean="0"/>
                  <a:t>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</a:t>
                </a:r>
                <a:r>
                  <a:rPr lang="en-US" sz="3200" dirty="0" smtClean="0"/>
                  <a:t>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  <a:blipFill rotWithShape="0">
                <a:blip r:embed="rId19"/>
                <a:stretch>
                  <a:fillRect l="-1565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5348618"/>
            <a:ext cx="8849661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83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</a:t>
                </a:r>
                <a:r>
                  <a:rPr lang="en-US" sz="3200" dirty="0"/>
                  <a:t>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</a:t>
                </a:r>
                <a:r>
                  <a:rPr lang="en-US" sz="32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</a:t>
                </a:r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  <a:blipFill rotWithShape="0">
                <a:blip r:embed="rId23"/>
                <a:stretch>
                  <a:fillRect l="-1517" t="-2535" r="-13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4968774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534861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524711" y="7777089"/>
            <a:ext cx="8696885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2961713" y="5159075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5042462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492091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6235" y="2613912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 </a:t>
                </a:r>
                <a:r>
                  <a:rPr lang="en-US" sz="3200" dirty="0" smtClean="0"/>
                  <a:t>group-sparse norm </a:t>
                </a:r>
                <a:r>
                  <a:rPr lang="en-US" sz="3200" dirty="0" smtClean="0"/>
                  <a:t>penalty encourages </a:t>
                </a:r>
                <a:r>
                  <a:rPr lang="en-US" sz="3200" dirty="0" smtClean="0"/>
                  <a:t>solutions </a:t>
                </a:r>
                <a:r>
                  <a:rPr lang="en-US" sz="3200" dirty="0" smtClean="0"/>
                  <a:t>with </a:t>
                </a:r>
                <a:r>
                  <a:rPr lang="en-US" sz="3200" dirty="0" smtClean="0"/>
                  <a:t>fewer </a:t>
                </a:r>
                <a:r>
                  <a:rPr lang="en-US" sz="3200" dirty="0" smtClean="0"/>
                  <a:t>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  <a:endParaRPr lang="en-US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  <m:r>
                        <a:rPr lang="en-US" sz="3200" i="1"/>
                        <m:t>,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𝑊</m:t>
                        </m:r>
                      </m:e>
                      <m:sup>
                        <m:r>
                          <a:rPr lang="en-US" sz="3200" i="1"/>
                          <m:t>𝑛𝑒𝑤</m:t>
                        </m:r>
                      </m:sup>
                    </m:sSup>
                    <m:r>
                      <a:rPr lang="en-US" sz="3200" i="1"/>
                      <m:t>=</m:t>
                    </m:r>
                    <m:r>
                      <a:rPr lang="en-US" sz="3200" i="1"/>
                      <m:t>𝑊</m:t>
                    </m:r>
                    <m:r>
                      <a:rPr lang="en-US" sz="3200" i="1"/>
                      <m:t>+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  <m:r>
                      <a:rPr lang="en-US" sz="3200" i="1"/>
                      <m:t>−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/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  <a:blipFill rotWithShape="0">
                <a:blip r:embed="rId27"/>
                <a:stretch>
                  <a:fillRect l="-1586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599511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599511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593547" y="26276896"/>
            <a:ext cx="1991929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8"/>
          <a:srcRect r="4094"/>
          <a:stretch/>
        </p:blipFill>
        <p:spPr>
          <a:xfrm>
            <a:off x="22305640" y="9621067"/>
            <a:ext cx="9101506" cy="1982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endParaRPr lang="en-AU" altLang="en-US" sz="2400" i="1" dirty="0"/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blipFill rotWithShape="0">
                <a:blip r:embed="rId29"/>
                <a:stretch>
                  <a:fillRect l="-1088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16724</TotalTime>
  <Words>384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1055</cp:revision>
  <dcterms:created xsi:type="dcterms:W3CDTF">2012-06-10T07:14:49Z</dcterms:created>
  <dcterms:modified xsi:type="dcterms:W3CDTF">2015-11-28T22:33:18Z</dcterms:modified>
</cp:coreProperties>
</file>