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35" d="100"/>
          <a:sy n="35" d="100"/>
        </p:scale>
        <p:origin x="-4008" y="-2056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30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6.jpe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2.jpe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4.jpeg"/><Relationship Id="rId23" Type="http://schemas.openxmlformats.org/officeDocument/2006/relationships/image" Target="../media/image11.png"/><Relationship Id="rId28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7.emf"/><Relationship Id="rId4" Type="http://schemas.microsoft.com/office/2007/relationships/hdphoto" Target="../media/hdphoto1.wdp"/><Relationship Id="rId14" Type="http://schemas.openxmlformats.org/officeDocument/2006/relationships/image" Target="../media/image9.png"/><Relationship Id="rId22" Type="http://schemas.openxmlformats.org/officeDocument/2006/relationships/image" Target="../media/image10.png"/><Relationship Id="rId27" Type="http://schemas.openxmlformats.org/officeDocument/2006/relationships/image" Target="../media/image15.emf"/><Relationship Id="rId30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2275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72393" y="15375987"/>
            <a:ext cx="3191456" cy="71528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</a:t>
            </a:r>
            <a:r>
              <a:rPr lang="en-US" altLang="en-US" sz="2400" dirty="0" smtClean="0"/>
              <a:t>comparing with: </a:t>
            </a:r>
          </a:p>
          <a:p>
            <a:pPr algn="l" rtl="0">
              <a:spcBef>
                <a:spcPts val="750"/>
              </a:spcBef>
            </a:pP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 smtClean="0"/>
              <a:t>,</a:t>
            </a:r>
          </a:p>
          <a:p>
            <a:pPr algn="l" rtl="0">
              <a:spcBef>
                <a:spcPts val="750"/>
              </a:spcBef>
            </a:pPr>
            <a:r>
              <a:rPr lang="en-AU" altLang="en-US" sz="2400" dirty="0" smtClean="0"/>
              <a:t>HDSL</a:t>
            </a:r>
            <a:r>
              <a:rPr lang="en-AU" altLang="en-US" sz="2400" dirty="0" smtClean="0"/>
              <a:t>: Similarity Learning for High Dimensional Sparse Data  [Liu et al, 2015], </a:t>
            </a:r>
            <a:endParaRPr lang="en-AU" altLang="en-US" sz="2400" dirty="0" smtClean="0"/>
          </a:p>
          <a:p>
            <a:pPr algn="l" rtl="0">
              <a:spcBef>
                <a:spcPts val="750"/>
              </a:spcBef>
            </a:pPr>
            <a:r>
              <a:rPr lang="en-AU" altLang="en-US" sz="2400" dirty="0" smtClean="0"/>
              <a:t>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endParaRPr lang="en-AU" altLang="en-US" sz="2400" dirty="0" smtClean="0"/>
          </a:p>
          <a:p>
            <a:pPr algn="l" rtl="0">
              <a:spcBef>
                <a:spcPts val="750"/>
              </a:spcBef>
            </a:pP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</a:t>
            </a:r>
            <a:r>
              <a:rPr lang="en-AU" altLang="en-US" sz="2400" dirty="0" smtClean="0"/>
              <a:t>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0064" t="6316" r="-1"/>
          <a:stretch/>
        </p:blipFill>
        <p:spPr>
          <a:xfrm>
            <a:off x="32725010" y="12229046"/>
            <a:ext cx="5421807" cy="4044987"/>
          </a:xfrm>
          <a:prstGeom prst="rect">
            <a:avLst/>
          </a:prstGeom>
        </p:spPr>
      </p:pic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blipFill rotWithShape="0">
                <a:blip r:embed="rId10"/>
                <a:stretch>
                  <a:fillRect l="-2852" t="-1595" r="-4373" b="-45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20340" y="5348618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68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22614" y="5375614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522615" y="7777089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</a:t>
            </a:r>
            <a:r>
              <a:rPr lang="en-US" sz="4400" b="1" dirty="0" smtClean="0"/>
              <a:t>precision.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14256" y="241616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81" y="1224360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Using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  <a:blipFill rotWithShape="0">
                <a:blip r:embed="rId26"/>
                <a:stretch>
                  <a:fillRect l="-1629" t="-428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648147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648147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23849" y="26763256"/>
            <a:ext cx="1920240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7"/>
          <a:srcRect r="4094"/>
          <a:stretch/>
        </p:blipFill>
        <p:spPr>
          <a:xfrm>
            <a:off x="22522614" y="9621067"/>
            <a:ext cx="8612485" cy="18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blipFill rotWithShape="0">
                <a:blip r:embed="rId28"/>
                <a:stretch>
                  <a:fillRect l="-1062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520517" y="15390903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t="5723" r="50227"/>
          <a:stretch/>
        </p:blipFill>
        <p:spPr>
          <a:xfrm>
            <a:off x="32725010" y="7201025"/>
            <a:ext cx="5398907" cy="4066752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531850" y="21026561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7271076" y="1225722"/>
            <a:ext cx="3288861" cy="11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624369" y="11691566"/>
            <a:ext cx="5421807" cy="477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576064" y="8868329"/>
            <a:ext cx="443391" cy="477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744258" y="19305203"/>
            <a:ext cx="3202595" cy="267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8361322" y="7137476"/>
            <a:ext cx="3202595" cy="4157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</a:t>
            </a:r>
            <a:r>
              <a:rPr lang="en-US" altLang="en-US" sz="2400" dirty="0" smtClean="0"/>
              <a:t>features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p</a:t>
            </a:r>
            <a:r>
              <a:rPr lang="en-US" altLang="en-US" sz="2400" dirty="0" smtClean="0"/>
              <a:t>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</a:t>
            </a:r>
            <a:r>
              <a:rPr lang="en-US" altLang="en-US" sz="2400" dirty="0" smtClean="0"/>
              <a:t>.</a:t>
            </a:r>
            <a:endParaRPr lang="en-AU" altLang="en-US" sz="2400" i="1" dirty="0"/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374790" y="12229046"/>
            <a:ext cx="3202595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</a:t>
            </a:r>
            <a:r>
              <a:rPr lang="en-US" altLang="en-US" sz="2400" dirty="0" smtClean="0"/>
              <a:t>features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mean </a:t>
            </a:r>
            <a:r>
              <a:rPr lang="en-US" altLang="en-US" sz="2400" dirty="0"/>
              <a:t>training time as a function of the learned matrix density. </a:t>
            </a:r>
            <a:endParaRPr lang="en-AU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16827</TotalTime>
  <Words>378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1085</cp:revision>
  <dcterms:created xsi:type="dcterms:W3CDTF">2012-06-10T07:14:49Z</dcterms:created>
  <dcterms:modified xsi:type="dcterms:W3CDTF">2015-12-01T01:20:20Z</dcterms:modified>
</cp:coreProperties>
</file>