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pPr/>
              <a:t>9/11/2025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pPr/>
              <a:t>9/11/2025</a:t>
            </a:fld>
            <a:endParaRPr lang="en-US"/>
          </a:p>
        </p:txBody>
      </p:sp>
      <p:sp>
        <p:nvSpPr>
          <p:cNvPr id="27" name="Slide Number Placeholder 26"/>
          <p:cNvSpPr>
            <a:spLocks noGrp="1"/>
          </p:cNvSpPr>
          <p:nvPr>
            <p:ph type="sldNum" sz="quarter" idx="11"/>
          </p:nvPr>
        </p:nvSpPr>
        <p:spPr/>
        <p:txBody>
          <a:bodyPr rtlCol="0"/>
          <a:lstStyle/>
          <a:p>
            <a:fld id="{586A20EF-0483-4730-8B91-79F80FECF1B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pPr/>
              <a:t>9/11/2025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pPr/>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pPr/>
              <a:t>9/11/2025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uvz191206/TNSDC-DIGITAL-PORTFOLIO/blob/400b3bf24c24730c070dbea6657216ff7b7daed9/YURA.html" TargetMode="External"/><Relationship Id="rId2" Type="http://schemas.openxmlformats.org/officeDocument/2006/relationships/hyperlink" Target="https://github.com/yuvz191206/TNSDC-DIGITAL-PORTFOLIO.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smtClean="0"/>
              <a:t>STUDENT NAME: B.YUVARAJ</a:t>
            </a:r>
          </a:p>
          <a:p>
            <a:r>
              <a:rPr lang="en-US" dirty="0" smtClean="0"/>
              <a:t>REGISTER NO AND NMID: 212402465,asunm1301212402465</a:t>
            </a:r>
            <a:endParaRPr lang="en-US" dirty="0" smtClean="0">
              <a:cs typeface="Calibri"/>
            </a:endParaRPr>
          </a:p>
          <a:p>
            <a:r>
              <a:rPr lang="en-US" dirty="0" smtClean="0"/>
              <a:t>DEPARTMENT: BCA</a:t>
            </a:r>
          </a:p>
          <a:p>
            <a:r>
              <a:rPr lang="en-US" dirty="0" smtClean="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smtClean="0"/>
              <a:t>RESULTS AND SCREENSHOTS</a:t>
            </a:r>
            <a:endParaRPr lang="en-US" dirty="0"/>
          </a:p>
        </p:txBody>
      </p:sp>
      <p:pic>
        <p:nvPicPr>
          <p:cNvPr id="6" name="Content Placeholder 5" descr="Screenshot 2025-09-09 232121.png"/>
          <p:cNvPicPr>
            <a:picLocks noGrp="1" noChangeAspect="1"/>
          </p:cNvPicPr>
          <p:nvPr>
            <p:ph idx="1"/>
          </p:nvPr>
        </p:nvPicPr>
        <p:blipFill>
          <a:blip r:embed="rId2"/>
          <a:stretch>
            <a:fillRect/>
          </a:stretch>
        </p:blipFill>
        <p:spPr>
          <a:xfrm>
            <a:off x="457200" y="2417467"/>
            <a:ext cx="8229600" cy="398839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GB" dirty="0" smtClean="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a:t>
            </a:r>
            <a:endParaRPr lang="en-US" dirty="0"/>
          </a:p>
        </p:txBody>
      </p:sp>
      <p:sp>
        <p:nvSpPr>
          <p:cNvPr id="3" name="Content Placeholder 2"/>
          <p:cNvSpPr>
            <a:spLocks noGrp="1"/>
          </p:cNvSpPr>
          <p:nvPr>
            <p:ph idx="1"/>
          </p:nvPr>
        </p:nvSpPr>
        <p:spPr/>
        <p:txBody>
          <a:bodyPr/>
          <a:lstStyle/>
          <a:p>
            <a:pPr>
              <a:buNone/>
            </a:pPr>
            <a:r>
              <a:rPr lang="en-US" dirty="0" smtClean="0">
                <a:hlinkClick r:id="rId2"/>
              </a:rPr>
              <a:t>https://</a:t>
            </a:r>
            <a:r>
              <a:rPr lang="en-US" smtClean="0">
                <a:hlinkClick r:id="rId2"/>
              </a:rPr>
              <a:t>github.com/yuvz191206/TNSDC-DIGITAL-PORTFOLIO.git</a:t>
            </a:r>
            <a:r>
              <a:rPr lang="en-US" smtClean="0"/>
              <a:t> </a:t>
            </a:r>
            <a:endParaRPr lang="en-US" dirty="0" smtClean="0"/>
          </a:p>
          <a:p>
            <a:pPr>
              <a:buNone/>
            </a:pPr>
            <a:endParaRPr lang="en-US" dirty="0" smtClean="0"/>
          </a:p>
          <a:p>
            <a:pPr>
              <a:buNone/>
            </a:pPr>
            <a:r>
              <a:rPr lang="en-US" dirty="0" smtClean="0">
                <a:hlinkClick r:id="rId3"/>
              </a:rPr>
              <a:t>https://github.com/yuvz191206/TNSDC-DIGITAL-PORTFOLIO/blob/400b3bf24c24730c070dbea6657216ff7b7daed9/YURA.html</a:t>
            </a:r>
            <a:r>
              <a:rPr lang="en-US" dirty="0" smtClean="0"/>
              <a:t> </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a:t>
            </a:r>
            <a:r>
              <a:rPr lang="en-US" spc="-85" dirty="0" smtClean="0"/>
              <a:t> </a:t>
            </a:r>
            <a:r>
              <a:rPr lang="en-US" spc="25" dirty="0" smtClean="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smtClean="0"/>
              <a:t>DIGITAL PORTFOLIO</a:t>
            </a:r>
            <a:endParaRPr lang="en-IN"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D0D0D"/>
                </a:solidFill>
                <a:latin typeface="Times New Roman" panose="02020603050405020304" pitchFamily="18" charset="0"/>
                <a:cs typeface="Times New Roman" panose="02020603050405020304" pitchFamily="18" charset="0"/>
              </a:rPr>
              <a:t>Github</a:t>
            </a:r>
            <a:r>
              <a:rPr lang="en-US" dirty="0" smtClean="0">
                <a:solidFill>
                  <a:srgbClr val="0D0D0D"/>
                </a:solidFill>
                <a:latin typeface="Times New Roman" panose="02020603050405020304" pitchFamily="18" charset="0"/>
                <a:cs typeface="Times New Roman" panose="02020603050405020304" pitchFamily="18" charset="0"/>
              </a:rPr>
              <a:t> Link</a:t>
            </a:r>
          </a:p>
          <a:p>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smtClean="0"/>
              <a:t>P</a:t>
            </a:r>
            <a:r>
              <a:rPr lang="en-US" spc="15" dirty="0" smtClean="0"/>
              <a:t>ROB</a:t>
            </a:r>
            <a:r>
              <a:rPr lang="en-US" spc="55" dirty="0" smtClean="0"/>
              <a:t>L</a:t>
            </a:r>
            <a:r>
              <a:rPr lang="en-US" spc="-20" dirty="0" smtClean="0"/>
              <a:t>E</a:t>
            </a:r>
            <a:r>
              <a:rPr lang="en-US" spc="20" dirty="0" smtClean="0"/>
              <a:t>M</a:t>
            </a:r>
            <a:r>
              <a:rPr lang="en-US" dirty="0" smtClean="0"/>
              <a:t>	</a:t>
            </a:r>
            <a:r>
              <a:rPr lang="en-US" spc="10" dirty="0" smtClean="0"/>
              <a:t>S</a:t>
            </a:r>
            <a:r>
              <a:rPr lang="en-US" spc="-370" dirty="0" smtClean="0"/>
              <a:t>T</a:t>
            </a:r>
            <a:r>
              <a:rPr lang="en-US" spc="-375" dirty="0" smtClean="0"/>
              <a:t>A</a:t>
            </a:r>
            <a:r>
              <a:rPr lang="en-US" spc="15" dirty="0" smtClean="0"/>
              <a:t>T</a:t>
            </a:r>
            <a:r>
              <a:rPr lang="en-US" spc="-10" dirty="0" smtClean="0"/>
              <a:t>E</a:t>
            </a:r>
            <a:r>
              <a:rPr lang="en-US" spc="-20" dirty="0" smtClean="0"/>
              <a:t>ME</a:t>
            </a:r>
            <a:r>
              <a:rPr lang="en-US" spc="10" dirty="0" smtClean="0"/>
              <a:t>NT</a:t>
            </a:r>
            <a:endParaRPr lang="en-US" dirty="0"/>
          </a:p>
        </p:txBody>
      </p:sp>
      <p:sp>
        <p:nvSpPr>
          <p:cNvPr id="3" name="Content Placeholder 2"/>
          <p:cNvSpPr>
            <a:spLocks noGrp="1"/>
          </p:cNvSpPr>
          <p:nvPr>
            <p:ph idx="1"/>
          </p:nvPr>
        </p:nvSpPr>
        <p:spPr/>
        <p:txBody>
          <a:bodyPr/>
          <a:lstStyle/>
          <a:p>
            <a:r>
              <a:rPr lang="en-GB" b="1" dirty="0" smtClean="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	</a:t>
            </a:r>
            <a:r>
              <a:rPr lang="en-US" spc="-20" dirty="0" smtClean="0"/>
              <a:t>OVERVIEW</a:t>
            </a:r>
            <a:endParaRPr lang="en-US" dirty="0"/>
          </a:p>
        </p:txBody>
      </p:sp>
      <p:sp>
        <p:nvSpPr>
          <p:cNvPr id="3" name="Content Placeholder 2"/>
          <p:cNvSpPr>
            <a:spLocks noGrp="1"/>
          </p:cNvSpPr>
          <p:nvPr>
            <p:ph idx="1"/>
          </p:nvPr>
        </p:nvSpPr>
        <p:spPr/>
        <p:txBody>
          <a:bodyPr/>
          <a:lstStyle/>
          <a:p>
            <a:r>
              <a:rPr lang="en-GB" b="1" dirty="0" smtClean="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smtClean="0"/>
              <a:t>colorful</a:t>
            </a:r>
            <a:r>
              <a:rPr lang="en-GB" b="1" dirty="0" smtClean="0"/>
              <a:t>, responsive, and user-friendly, making it useful as an online resume for academic and career opportunities.</a:t>
            </a:r>
            <a:endParaRPr lang="en-IN"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W</a:t>
            </a:r>
            <a:r>
              <a:rPr lang="en-US" spc="-20" dirty="0" smtClean="0"/>
              <a:t>H</a:t>
            </a:r>
            <a:r>
              <a:rPr lang="en-US" spc="20" dirty="0" smtClean="0"/>
              <a:t>O</a:t>
            </a:r>
            <a:r>
              <a:rPr lang="en-US" spc="-235" dirty="0" smtClean="0"/>
              <a:t> </a:t>
            </a:r>
            <a:r>
              <a:rPr lang="en-US" spc="-10" dirty="0" smtClean="0"/>
              <a:t>AR</a:t>
            </a:r>
            <a:r>
              <a:rPr lang="en-US" spc="15" dirty="0" smtClean="0"/>
              <a:t>E</a:t>
            </a:r>
            <a:r>
              <a:rPr lang="en-US" spc="-35" dirty="0" smtClean="0"/>
              <a:t> </a:t>
            </a:r>
            <a:r>
              <a:rPr lang="en-US" spc="-10" dirty="0" smtClean="0"/>
              <a:t>T</a:t>
            </a:r>
            <a:r>
              <a:rPr lang="en-US" spc="-15" dirty="0" smtClean="0"/>
              <a:t>H</a:t>
            </a:r>
            <a:r>
              <a:rPr lang="en-US" spc="15" dirty="0" smtClean="0"/>
              <a:t>E</a:t>
            </a:r>
            <a:r>
              <a:rPr lang="en-US" spc="-35" dirty="0" smtClean="0"/>
              <a:t> </a:t>
            </a:r>
            <a:r>
              <a:rPr lang="en-US" spc="-20" dirty="0" smtClean="0"/>
              <a:t>E</a:t>
            </a:r>
            <a:r>
              <a:rPr lang="en-US" spc="30" dirty="0" smtClean="0"/>
              <a:t>N</a:t>
            </a:r>
            <a:r>
              <a:rPr lang="en-US" spc="15" dirty="0" smtClean="0"/>
              <a:t>D</a:t>
            </a:r>
            <a:r>
              <a:rPr lang="en-US" spc="-45" dirty="0" smtClean="0"/>
              <a:t> </a:t>
            </a:r>
            <a:r>
              <a:rPr lang="en-US" dirty="0" smtClean="0"/>
              <a:t>U</a:t>
            </a:r>
            <a:r>
              <a:rPr lang="en-US" spc="10" dirty="0" smtClean="0"/>
              <a:t>S</a:t>
            </a:r>
            <a:r>
              <a:rPr lang="en-US" spc="-25" dirty="0" smtClean="0"/>
              <a:t>E</a:t>
            </a:r>
            <a:r>
              <a:rPr lang="en-US" spc="-10" dirty="0" smtClean="0"/>
              <a:t>R</a:t>
            </a:r>
            <a:r>
              <a:rPr lang="en-US" spc="5" dirty="0" smtClean="0"/>
              <a:t>S?</a:t>
            </a:r>
            <a:endParaRPr lang="en-US" dirty="0"/>
          </a:p>
        </p:txBody>
      </p:sp>
      <p:sp>
        <p:nvSpPr>
          <p:cNvPr id="3" name="Content Placeholder 2"/>
          <p:cNvSpPr>
            <a:spLocks noGrp="1"/>
          </p:cNvSpPr>
          <p:nvPr>
            <p:ph idx="1"/>
          </p:nvPr>
        </p:nvSpPr>
        <p:spPr/>
        <p:txBody>
          <a:bodyPr/>
          <a:lstStyle/>
          <a:p>
            <a:r>
              <a:rPr lang="en-GB" b="1" dirty="0" smtClean="0"/>
              <a:t>End Users: Recruiters, employers, college faculty, peers, and the student (yourself) as a digital resume.</a:t>
            </a:r>
            <a:endParaRPr lang="en-IN"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t>TOOLS AND TECHNIQUES</a:t>
            </a:r>
            <a:endParaRPr lang="en-US" dirty="0"/>
          </a:p>
        </p:txBody>
      </p:sp>
      <p:sp>
        <p:nvSpPr>
          <p:cNvPr id="3" name="Content Placeholder 2"/>
          <p:cNvSpPr>
            <a:spLocks noGrp="1"/>
          </p:cNvSpPr>
          <p:nvPr>
            <p:ph idx="1"/>
          </p:nvPr>
        </p:nvSpPr>
        <p:spPr/>
        <p:txBody>
          <a:bodyPr/>
          <a:lstStyle/>
          <a:p>
            <a:r>
              <a:rPr lang="en-IN" sz="3600" b="1" dirty="0" smtClean="0"/>
              <a:t>Tools</a:t>
            </a:r>
            <a:r>
              <a:rPr lang="en-IN" sz="3600" dirty="0" smtClean="0"/>
              <a:t>: </a:t>
            </a:r>
            <a:r>
              <a:rPr lang="en-IN" dirty="0" smtClean="0"/>
              <a:t>Web browser (Chrome/Edge), Code editor (VS Code/Notepad++), Image editor (for profile/certificates).</a:t>
            </a:r>
          </a:p>
          <a:p>
            <a:endParaRPr lang="en-IN" dirty="0" smtClean="0"/>
          </a:p>
          <a:p>
            <a:r>
              <a:rPr lang="en-IN" sz="3600" b="1" dirty="0" smtClean="0"/>
              <a:t>Techniques</a:t>
            </a:r>
            <a:r>
              <a:rPr lang="en-IN" sz="3600" dirty="0" smtClean="0"/>
              <a:t>: </a:t>
            </a:r>
            <a:r>
              <a:rPr lang="en-IN" dirty="0" smtClean="0"/>
              <a:t>HTML5 for structure, CSS3 for styling &amp; responsiveness, </a:t>
            </a:r>
            <a:r>
              <a:rPr lang="en-IN" dirty="0" err="1" smtClean="0"/>
              <a:t>Flexbox</a:t>
            </a:r>
            <a:r>
              <a:rPr lang="en-IN" dirty="0" smtClean="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lstStyle/>
          <a:p>
            <a:r>
              <a:rPr lang="en-GB" dirty="0" smtClean="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FUNCTIONALITY</a:t>
            </a:r>
            <a:endParaRPr lang="en-US" dirty="0"/>
          </a:p>
        </p:txBody>
      </p:sp>
      <p:sp>
        <p:nvSpPr>
          <p:cNvPr id="3" name="Content Placeholder 2"/>
          <p:cNvSpPr>
            <a:spLocks noGrp="1"/>
          </p:cNvSpPr>
          <p:nvPr>
            <p:ph idx="1"/>
          </p:nvPr>
        </p:nvSpPr>
        <p:spPr/>
        <p:txBody>
          <a:bodyPr/>
          <a:lstStyle/>
          <a:p>
            <a:r>
              <a:rPr lang="en-GB" dirty="0" smtClean="0"/>
              <a:t>Features and Functionality</a:t>
            </a:r>
          </a:p>
          <a:p>
            <a:r>
              <a:rPr lang="en-GB" dirty="0" smtClean="0"/>
              <a:t>Profile photo with design</a:t>
            </a:r>
          </a:p>
          <a:p>
            <a:r>
              <a:rPr lang="en-GB" dirty="0" smtClean="0"/>
              <a:t>Bio data details</a:t>
            </a:r>
          </a:p>
          <a:p>
            <a:r>
              <a:rPr lang="en-GB" dirty="0" smtClean="0"/>
              <a:t>Education and skills list</a:t>
            </a:r>
          </a:p>
          <a:p>
            <a:r>
              <a:rPr lang="en-GB" dirty="0" smtClean="0"/>
              <a:t>Certificates with hover effect</a:t>
            </a:r>
          </a:p>
          <a:p>
            <a:r>
              <a:rPr lang="en-GB" dirty="0" smtClean="0"/>
              <a:t>Responsive and interactive layout</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74</TotalTime>
  <Words>389</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Success</cp:lastModifiedBy>
  <cp:revision>9</cp:revision>
  <dcterms:created xsi:type="dcterms:W3CDTF">2025-09-10T17:16:06Z</dcterms:created>
  <dcterms:modified xsi:type="dcterms:W3CDTF">2025-09-12T04:03:54Z</dcterms:modified>
</cp:coreProperties>
</file>