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0" r:id="rId22"/>
    <p:sldId id="261" r:id="rId23"/>
    <p:sldId id="262" r:id="rId24"/>
    <p:sldId id="263" r:id="rId25"/>
    <p:sldId id="264" r:id="rId26"/>
    <p:sldId id="265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6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5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97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56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93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78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1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7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3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9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5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8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7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2017/8/28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31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8948" y="472122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zh-CN" altLang="zh-CN" sz="13800" b="1" dirty="0"/>
              <a:t>禾捆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565" y="3181909"/>
            <a:ext cx="8791575" cy="1655762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chemeClr val="tx1"/>
                </a:solidFill>
              </a:rPr>
              <a:t>那带种子流着泪出去撒播的，必要欢呼着带禾捆回来</a:t>
            </a:r>
            <a:r>
              <a:rPr lang="zh-CN" altLang="en-US" sz="5400" dirty="0" smtClean="0">
                <a:solidFill>
                  <a:schemeClr val="tx1"/>
                </a:solidFill>
              </a:rPr>
              <a:t>。</a:t>
            </a:r>
            <a:endParaRPr lang="en-US" altLang="zh-CN" sz="5400" dirty="0" smtClean="0">
              <a:solidFill>
                <a:schemeClr val="tx1"/>
              </a:solidFill>
            </a:endParaRPr>
          </a:p>
          <a:p>
            <a:r>
              <a:rPr lang="zh-CN" altLang="en-US" sz="5400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N" sz="5400" dirty="0" smtClean="0">
                <a:solidFill>
                  <a:schemeClr val="tx1"/>
                </a:solidFill>
              </a:rPr>
              <a:t>--</a:t>
            </a:r>
            <a:r>
              <a:rPr lang="zh-CN" altLang="en-US" sz="5400" dirty="0" smtClean="0">
                <a:solidFill>
                  <a:schemeClr val="tx1"/>
                </a:solidFill>
              </a:rPr>
              <a:t>诗篇 </a:t>
            </a:r>
            <a:r>
              <a:rPr lang="zh-CN" altLang="en-US" sz="5400" dirty="0">
                <a:solidFill>
                  <a:schemeClr val="tx1"/>
                </a:solidFill>
              </a:rPr>
              <a:t>126:6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增加福音朋友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459" y="1048024"/>
            <a:ext cx="4180952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zh-CN" altLang="en-US" dirty="0" smtClean="0"/>
              <a:t>弟兄姊妹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78" y="724534"/>
            <a:ext cx="413333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福音朋友受浸变为弟兄姊妹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33" y="1357803"/>
            <a:ext cx="4133333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家</a:t>
            </a:r>
            <a:r>
              <a:rPr lang="zh-CN" altLang="en-US" dirty="0" smtClean="0"/>
              <a:t>中训练立约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70" y="468815"/>
            <a:ext cx="3042841" cy="58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滴灌祷告立约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92" y="399753"/>
            <a:ext cx="3306455" cy="62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周二祷告聚会签到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03" y="618518"/>
            <a:ext cx="3184377" cy="56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小排聚会签到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956" y="430647"/>
            <a:ext cx="3503455" cy="61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主日聚会签到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297" y="441776"/>
            <a:ext cx="3293114" cy="59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滴灌祷告签到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046" y="254000"/>
            <a:ext cx="3597515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人员名单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519" y="-151524"/>
            <a:ext cx="3904762" cy="7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315" y="99535"/>
            <a:ext cx="9905998" cy="1478570"/>
          </a:xfrm>
        </p:spPr>
        <p:txBody>
          <a:bodyPr/>
          <a:lstStyle/>
          <a:p>
            <a:r>
              <a:rPr lang="zh-CN" altLang="en-US" dirty="0" smtClean="0"/>
              <a:t>功能需求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314" y="1244469"/>
            <a:ext cx="9905999" cy="5296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统计召会的总人数、主日聚会人数（祷告聚会、小排聚会）及名单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统计福音朋友的总人数、名单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统计新的受浸的弟兄姊妹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统计滴灌祷告的弟兄姊妹签约情况及祷告情况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以排为最小单位统计，数据自动汇总到小区、大区、召会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每个小排有一个登录名和密码，小区、大区、召会也分别有密码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每个弟兄姊妹或者弟兄姊妹使用昵称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8.</a:t>
            </a:r>
            <a:r>
              <a:rPr lang="zh-CN" altLang="en-US" dirty="0" smtClean="0"/>
              <a:t>一段时间内，某个大区、小区、小排弟兄姊妹聚会情况统计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9.</a:t>
            </a:r>
            <a:r>
              <a:rPr lang="zh-CN" altLang="en-US" dirty="0" smtClean="0"/>
              <a:t>某个弟兄姊妹在 一段时间内聚会情况，滴灌情况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10.</a:t>
            </a:r>
            <a:r>
              <a:rPr lang="zh-CN" altLang="en-US" dirty="0" smtClean="0"/>
              <a:t>某个小排得救的在某个月份的受浸的人数，名单等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6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更改基本信息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257" y="962663"/>
            <a:ext cx="4114286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36449"/>
            <a:ext cx="8866711" cy="4390209"/>
          </a:xfrm>
        </p:spPr>
      </p:pic>
    </p:spTree>
    <p:extLst>
      <p:ext uri="{BB962C8B-B14F-4D97-AF65-F5344CB8AC3E}">
        <p14:creationId xmlns:p14="http://schemas.microsoft.com/office/powerpoint/2010/main" val="14855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2097089"/>
            <a:ext cx="9089982" cy="3118461"/>
          </a:xfrm>
        </p:spPr>
      </p:pic>
    </p:spTree>
    <p:extLst>
      <p:ext uri="{BB962C8B-B14F-4D97-AF65-F5344CB8AC3E}">
        <p14:creationId xmlns:p14="http://schemas.microsoft.com/office/powerpoint/2010/main" val="29106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82442"/>
            <a:ext cx="8858136" cy="2715633"/>
          </a:xfrm>
        </p:spPr>
      </p:pic>
    </p:spTree>
    <p:extLst>
      <p:ext uri="{BB962C8B-B14F-4D97-AF65-F5344CB8AC3E}">
        <p14:creationId xmlns:p14="http://schemas.microsoft.com/office/powerpoint/2010/main" val="37475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981757"/>
            <a:ext cx="8966503" cy="3446977"/>
          </a:xfrm>
        </p:spPr>
      </p:pic>
    </p:spTree>
    <p:extLst>
      <p:ext uri="{BB962C8B-B14F-4D97-AF65-F5344CB8AC3E}">
        <p14:creationId xmlns:p14="http://schemas.microsoft.com/office/powerpoint/2010/main" val="31794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06861"/>
            <a:ext cx="8778672" cy="2958263"/>
          </a:xfrm>
        </p:spPr>
      </p:pic>
    </p:spTree>
    <p:extLst>
      <p:ext uri="{BB962C8B-B14F-4D97-AF65-F5344CB8AC3E}">
        <p14:creationId xmlns:p14="http://schemas.microsoft.com/office/powerpoint/2010/main" val="11177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158979"/>
            <a:ext cx="8738467" cy="3327421"/>
          </a:xfrm>
        </p:spPr>
      </p:pic>
    </p:spTree>
    <p:extLst>
      <p:ext uri="{BB962C8B-B14F-4D97-AF65-F5344CB8AC3E}">
        <p14:creationId xmlns:p14="http://schemas.microsoft.com/office/powerpoint/2010/main" val="18399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待完善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817"/>
          </a:xfrm>
        </p:spPr>
        <p:txBody>
          <a:bodyPr/>
          <a:lstStyle/>
          <a:p>
            <a:r>
              <a:rPr lang="zh-CN" altLang="en-US" dirty="0" smtClean="0"/>
              <a:t>功能拆分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318054"/>
            <a:ext cx="9905999" cy="522278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登录页面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登录后的</a:t>
            </a:r>
            <a:r>
              <a:rPr lang="zh-CN" altLang="en-US" b="1" dirty="0" smtClean="0">
                <a:solidFill>
                  <a:srgbClr val="FF0000"/>
                </a:solidFill>
              </a:rPr>
              <a:t>首页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弟兄姊妹的页面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福音</a:t>
            </a:r>
            <a:r>
              <a:rPr lang="zh-CN" altLang="en-US" dirty="0" smtClean="0"/>
              <a:t>朋友的页面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福音朋友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受浸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弟兄姊妹的页面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人员编辑页面（换昵称、换小排等）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聚会签到页面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8.</a:t>
            </a:r>
            <a:r>
              <a:rPr lang="zh-CN" altLang="en-US" dirty="0" smtClean="0"/>
              <a:t>滴灌立约界面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人员聚会情况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/>
              <a:t>小</a:t>
            </a:r>
            <a:r>
              <a:rPr lang="zh-CN" altLang="en-US" dirty="0" smtClean="0"/>
              <a:t>排、大区、小区、召会，人员聚会情况、滴灌情况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4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83058"/>
            <a:ext cx="9905998" cy="1478570"/>
          </a:xfrm>
        </p:spPr>
        <p:txBody>
          <a:bodyPr/>
          <a:lstStyle/>
          <a:p>
            <a:r>
              <a:rPr lang="zh-CN" altLang="en-US" dirty="0" smtClean="0"/>
              <a:t>目前还未完成功能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028" y="1277422"/>
            <a:ext cx="9905999" cy="493390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滴灌签到有点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，需要修改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没有加入起止时间，默认为本周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某个人的在某段时间的聚会情况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小</a:t>
            </a:r>
            <a:r>
              <a:rPr lang="zh-CN" altLang="en-US" dirty="0" smtClean="0"/>
              <a:t>排的弟兄姊妹和福音朋友的名单还没有导入到数据库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名称需要用昵称（自动更换一个字？或者手动修改）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6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登录页面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召会登录名：</a:t>
            </a:r>
            <a:r>
              <a:rPr lang="en-US" altLang="zh-CN" dirty="0" smtClean="0"/>
              <a:t>0531</a:t>
            </a:r>
          </a:p>
          <a:p>
            <a:r>
              <a:rPr lang="zh-CN" altLang="en-US" dirty="0"/>
              <a:t>一大</a:t>
            </a:r>
            <a:r>
              <a:rPr lang="zh-CN" altLang="en-US" dirty="0" smtClean="0"/>
              <a:t>区登录名：</a:t>
            </a:r>
            <a:r>
              <a:rPr lang="en-US" altLang="zh-CN" dirty="0" smtClean="0"/>
              <a:t>053101</a:t>
            </a:r>
          </a:p>
          <a:p>
            <a:r>
              <a:rPr lang="zh-CN" altLang="en-US" dirty="0" smtClean="0"/>
              <a:t>十二大区登录名：</a:t>
            </a:r>
            <a:r>
              <a:rPr lang="en-US" altLang="zh-CN" dirty="0" smtClean="0"/>
              <a:t>053112</a:t>
            </a:r>
          </a:p>
          <a:p>
            <a:r>
              <a:rPr lang="zh-CN" altLang="en-US" dirty="0"/>
              <a:t>二大</a:t>
            </a:r>
            <a:r>
              <a:rPr lang="zh-CN" altLang="en-US" dirty="0" smtClean="0"/>
              <a:t>区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小区登录名：</a:t>
            </a:r>
            <a:r>
              <a:rPr lang="en-US" altLang="zh-CN" dirty="0" smtClean="0"/>
              <a:t>05310201</a:t>
            </a:r>
          </a:p>
          <a:p>
            <a:r>
              <a:rPr lang="zh-CN" altLang="en-US" dirty="0" smtClean="0"/>
              <a:t>三大区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小区第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小排：</a:t>
            </a:r>
            <a:r>
              <a:rPr lang="en-US" altLang="zh-CN" dirty="0" smtClean="0"/>
              <a:t>0531030201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66" y="2097088"/>
            <a:ext cx="4066667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小排首页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821" y="1063018"/>
            <a:ext cx="2823590" cy="4728182"/>
          </a:xfrm>
          <a:prstGeom prst="rect">
            <a:avLst/>
          </a:prstGeom>
        </p:spPr>
      </p:pic>
      <p:sp>
        <p:nvSpPr>
          <p:cNvPr id="5" name="内容占位符 4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小</a:t>
            </a:r>
            <a:r>
              <a:rPr lang="zh-CN" altLang="en-US" dirty="0" smtClean="0"/>
              <a:t>排只能看本小排的聚会情况，人员情况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9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小区首页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小区能</a:t>
            </a:r>
            <a:r>
              <a:rPr lang="zh-CN" altLang="en-US" dirty="0"/>
              <a:t>看</a:t>
            </a:r>
            <a:r>
              <a:rPr lang="zh-CN" altLang="en-US" dirty="0" smtClean="0"/>
              <a:t>本小区的所有小</a:t>
            </a:r>
            <a:r>
              <a:rPr lang="zh-CN" altLang="en-US" dirty="0"/>
              <a:t>排的聚会情况，人员情况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873" y="784773"/>
            <a:ext cx="2670475" cy="5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大区首页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大区能</a:t>
            </a:r>
            <a:r>
              <a:rPr lang="zh-CN" altLang="en-US" dirty="0"/>
              <a:t>看</a:t>
            </a:r>
            <a:r>
              <a:rPr lang="zh-CN" altLang="en-US" dirty="0" smtClean="0"/>
              <a:t>本大区</a:t>
            </a:r>
            <a:r>
              <a:rPr lang="zh-CN" altLang="en-US" dirty="0"/>
              <a:t>的所有</a:t>
            </a:r>
            <a:r>
              <a:rPr lang="zh-CN" altLang="en-US" dirty="0" smtClean="0"/>
              <a:t>小区、所有小排</a:t>
            </a:r>
            <a:endParaRPr lang="en-US" altLang="zh-CN" dirty="0" smtClean="0"/>
          </a:p>
          <a:p>
            <a:r>
              <a:rPr lang="zh-CN" altLang="en-US" dirty="0" smtClean="0"/>
              <a:t>聚会</a:t>
            </a:r>
            <a:r>
              <a:rPr lang="zh-CN" altLang="en-US" dirty="0"/>
              <a:t>情况，人员情况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327" y="875267"/>
            <a:ext cx="2572084" cy="57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召</a:t>
            </a:r>
            <a:r>
              <a:rPr lang="zh-CN" altLang="en-US" dirty="0" smtClean="0"/>
              <a:t>会首页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76" y="113257"/>
            <a:ext cx="3031823" cy="6605043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召会能</a:t>
            </a:r>
            <a:r>
              <a:rPr lang="zh-CN" altLang="en-US" dirty="0" smtClean="0"/>
              <a:t>看所有</a:t>
            </a:r>
            <a:r>
              <a:rPr lang="zh-CN" altLang="en-US" dirty="0"/>
              <a:t>大区、所有小区、所有小</a:t>
            </a:r>
            <a:r>
              <a:rPr lang="zh-CN" altLang="en-US" dirty="0" smtClean="0"/>
              <a:t>排</a:t>
            </a:r>
            <a:endParaRPr lang="zh-CN" altLang="en-US" dirty="0"/>
          </a:p>
          <a:p>
            <a:r>
              <a:rPr lang="zh-CN" altLang="en-US" dirty="0"/>
              <a:t>聚会情况，人员情况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5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80</TotalTime>
  <Words>354</Words>
  <Application>Microsoft Office PowerPoint</Application>
  <PresentationFormat>宽屏</PresentationFormat>
  <Paragraphs>66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Tw Cen MT</vt:lpstr>
      <vt:lpstr>宋体</vt:lpstr>
      <vt:lpstr>Arial</vt:lpstr>
      <vt:lpstr>Trebuchet MS</vt:lpstr>
      <vt:lpstr>Wingdings</vt:lpstr>
      <vt:lpstr>电路</vt:lpstr>
      <vt:lpstr>禾捆</vt:lpstr>
      <vt:lpstr>功能需求</vt:lpstr>
      <vt:lpstr>功能拆分</vt:lpstr>
      <vt:lpstr>目前还未完成功能</vt:lpstr>
      <vt:lpstr>界面-登录页面</vt:lpstr>
      <vt:lpstr>小排首页</vt:lpstr>
      <vt:lpstr>小区首页</vt:lpstr>
      <vt:lpstr>大区首页</vt:lpstr>
      <vt:lpstr>召会首页</vt:lpstr>
      <vt:lpstr>增加福音朋友</vt:lpstr>
      <vt:lpstr>增加弟兄姊妹</vt:lpstr>
      <vt:lpstr>福音朋友受浸变为弟兄姊妹</vt:lpstr>
      <vt:lpstr>家中训练立约</vt:lpstr>
      <vt:lpstr>滴灌祷告立约</vt:lpstr>
      <vt:lpstr>周二祷告聚会签到</vt:lpstr>
      <vt:lpstr>小排聚会签到</vt:lpstr>
      <vt:lpstr>主日聚会签到</vt:lpstr>
      <vt:lpstr>滴灌祷告签到</vt:lpstr>
      <vt:lpstr>人员名单</vt:lpstr>
      <vt:lpstr>人员修改</vt:lpstr>
      <vt:lpstr>数据库设计</vt:lpstr>
      <vt:lpstr>数据库设计</vt:lpstr>
      <vt:lpstr>数据库设计</vt:lpstr>
      <vt:lpstr>数据库设计</vt:lpstr>
      <vt:lpstr>数据库设计</vt:lpstr>
      <vt:lpstr>数据库设计</vt:lpstr>
      <vt:lpstr>待完善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禾捆</dc:title>
  <dc:creator>Administrator</dc:creator>
  <cp:lastModifiedBy>AutoBVT</cp:lastModifiedBy>
  <cp:revision>101</cp:revision>
  <dcterms:created xsi:type="dcterms:W3CDTF">2015-05-05T08:02:00Z</dcterms:created>
  <dcterms:modified xsi:type="dcterms:W3CDTF">2017-08-28T03:40:28Z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