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206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F4A99-A840-0FA8-0362-708C0934B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7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深度优先搜索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2D55A8-D795-865E-2597-78F44E979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0546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335E9-2535-7C2E-8B39-64B4A191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8F-DD74-A7E2-CA45-4F0359A9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283"/>
            <a:ext cx="8596668" cy="51756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当前状态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)//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参数用来表示状态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if(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到达终点状态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{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...//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根据题意来添加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return;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}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标记当前状态为已访问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for(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由当前状态扩展的状态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{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 if(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扩展状态还未被访问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扩展状态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}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99274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335E9-2535-7C2E-8B39-64B4A191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8F-DD74-A7E2-CA45-4F0359A9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283"/>
            <a:ext cx="8596668" cy="5175682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4DD7F8-4097-0FF8-23CA-230B00CEC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73692"/>
            <a:ext cx="8891626" cy="384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5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335E9-2535-7C2E-8B39-64B4A191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8F-DD74-A7E2-CA45-4F0359A9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283"/>
            <a:ext cx="8596668" cy="5175682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864D38-F805-4C63-9715-C3C7075D6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51" y="1473693"/>
            <a:ext cx="5882637" cy="470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9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335E9-2535-7C2E-8B39-64B4A191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8F-DD74-A7E2-CA45-4F0359A9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283"/>
            <a:ext cx="8596668" cy="5175682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2DFD1D-32B7-6CD0-A944-6595B5440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85" y="1473693"/>
            <a:ext cx="2804403" cy="17298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6347D7-BB39-36A8-80DC-DF68C3812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818" y="1210201"/>
            <a:ext cx="3970364" cy="23319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88BB93-EDA5-9EDB-903A-2C6330336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5" y="3287655"/>
            <a:ext cx="2461473" cy="19585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CA6BFA5-1D54-137F-2196-3258CEB2E965}"/>
              </a:ext>
            </a:extLst>
          </p:cNvPr>
          <p:cNvSpPr txBox="1"/>
          <p:nvPr/>
        </p:nvSpPr>
        <p:spPr>
          <a:xfrm>
            <a:off x="3891557" y="4017466"/>
            <a:ext cx="6097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4 3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3 7 12 19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629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335E9-2535-7C2E-8B39-64B4A191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补充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8F-DD74-A7E2-CA45-4F0359A9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283"/>
            <a:ext cx="8596668" cy="5175682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适用场景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遍历整张图，时间复杂度很高，适用于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求问题有多少个解，多少条路径，最大路径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时间复杂度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O(V+E)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空间复杂度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O(V)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用栈替代递归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为避免递归深度过深，可用栈替代递归来实现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</a:p>
        </p:txBody>
      </p:sp>
    </p:spTree>
    <p:extLst>
      <p:ext uri="{BB962C8B-B14F-4D97-AF65-F5344CB8AC3E}">
        <p14:creationId xmlns:p14="http://schemas.microsoft.com/office/powerpoint/2010/main" val="228798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335E9-2535-7C2E-8B39-64B4A191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8F-DD74-A7E2-CA45-4F0359A9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837"/>
            <a:ext cx="8596668" cy="4505525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以如下的图为例：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/>
              <a:t>1-&gt;2-&gt;4-&gt;7 </a:t>
            </a:r>
          </a:p>
          <a:p>
            <a:r>
              <a:rPr lang="en-US" altLang="zh-CN" dirty="0"/>
              <a:t>7-&gt;4-&gt;8-&gt;4-&gt;2</a:t>
            </a:r>
          </a:p>
          <a:p>
            <a:r>
              <a:rPr lang="en-US" altLang="zh-CN" dirty="0"/>
              <a:t>2-&gt;5-&gt;9</a:t>
            </a:r>
          </a:p>
          <a:p>
            <a:r>
              <a:rPr lang="en-US" altLang="zh-CN" dirty="0"/>
              <a:t>1-&gt;3-&gt;6-&gt;10</a:t>
            </a:r>
          </a:p>
          <a:p>
            <a:r>
              <a:rPr lang="en-US" altLang="zh-CN" dirty="0"/>
              <a:t>10-&gt;6-&gt;11</a:t>
            </a:r>
          </a:p>
          <a:p>
            <a:r>
              <a:rPr lang="en-US" altLang="zh-CN" dirty="0"/>
              <a:t>11-&gt;6-&gt;12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437072-EBD5-BD20-119B-53A9F7848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2" r="37597" b="24523"/>
          <a:stretch/>
        </p:blipFill>
        <p:spPr>
          <a:xfrm>
            <a:off x="3508159" y="1901369"/>
            <a:ext cx="5990948" cy="425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5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335E9-2535-7C2E-8B39-64B4A191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8F-DD74-A7E2-CA45-4F0359A9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837"/>
            <a:ext cx="8596668" cy="4505525"/>
          </a:xfrm>
        </p:spPr>
        <p:txBody>
          <a:bodyPr/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DFS(v):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按深度优先顺序访问所有可从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到达的结点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标记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为已被访问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对于每条边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u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:</a:t>
            </a:r>
          </a:p>
          <a:p>
            <a:pPr lvl="3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如果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没被访问，则调用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DFS(u)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C1405405-D713-7048-6AAD-7715D42F1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24" y="3788599"/>
            <a:ext cx="9635643" cy="21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4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335E9-2535-7C2E-8B39-64B4A191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图的</a:t>
            </a:r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DFS</a:t>
            </a: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8F-DD74-A7E2-CA45-4F0359A9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283"/>
            <a:ext cx="8596668" cy="5175682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有向图，无向图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图的两种表示方式：邻接表，邻接矩阵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邻接表（</a:t>
            </a:r>
            <a:r>
              <a:rPr lang="en-US" altLang="zh-CN" sz="2400" dirty="0"/>
              <a:t>adjacency-list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邻接矩阵（</a:t>
            </a:r>
            <a:r>
              <a:rPr lang="en-US" altLang="zh-CN" sz="2400" dirty="0"/>
              <a:t>adjacency-matrix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07055D-42B3-F0AC-9949-03DC3F1F0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02" y="2860828"/>
            <a:ext cx="4043624" cy="24613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7A2069-282E-164D-14D9-4B3BF71E2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477" y="2751459"/>
            <a:ext cx="3718882" cy="15630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904DEB-2E85-B7E1-6601-09F720B44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939" y="4758431"/>
            <a:ext cx="1861617" cy="18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7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335E9-2535-7C2E-8B39-64B4A191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图的</a:t>
            </a:r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DFS</a:t>
            </a: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8F-DD74-A7E2-CA45-4F0359A9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283"/>
            <a:ext cx="8596668" cy="5175682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以右侧有向图为例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struct Graph{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map&lt;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char,vector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&lt;char&gt;&gt; adj;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void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addEdge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(char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a,char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b){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adj[a].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push_back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(b);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FFE4F6-0F22-BA0F-6C73-BFB1FA67C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23" r="6071"/>
          <a:stretch/>
        </p:blipFill>
        <p:spPr>
          <a:xfrm>
            <a:off x="6243637" y="2651162"/>
            <a:ext cx="3030365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2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335E9-2535-7C2E-8B39-64B4A191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图的</a:t>
            </a:r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DFS</a:t>
            </a: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8F-DD74-A7E2-CA45-4F0359A9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283"/>
            <a:ext cx="8596668" cy="5175682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以右侧有向图为例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FFE4F6-0F22-BA0F-6C73-BFB1FA67C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23" r="6071"/>
          <a:stretch/>
        </p:blipFill>
        <p:spPr>
          <a:xfrm>
            <a:off x="6243637" y="2651162"/>
            <a:ext cx="3030365" cy="27053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6538CF-7386-8D2B-CDE8-6D827E37F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4" y="1873942"/>
            <a:ext cx="2857748" cy="23243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0034CD-AF60-3783-0ABC-D1CF75CA3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64" y="4267610"/>
            <a:ext cx="3398815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5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335E9-2535-7C2E-8B39-64B4A191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图的</a:t>
            </a:r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DFS</a:t>
            </a: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8F-DD74-A7E2-CA45-4F0359A9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283"/>
            <a:ext cx="8596668" cy="5175682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以右侧有向图为例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FFE4F6-0F22-BA0F-6C73-BFB1FA67C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23" r="6071"/>
          <a:stretch/>
        </p:blipFill>
        <p:spPr>
          <a:xfrm>
            <a:off x="6243637" y="2651162"/>
            <a:ext cx="3030365" cy="27053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2EDC7B-D1E8-3AD7-16D8-26B9505FE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45" y="1995332"/>
            <a:ext cx="2808555" cy="401222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DA206C-AE49-C208-C52A-E39AFD66F1AF}"/>
              </a:ext>
            </a:extLst>
          </p:cNvPr>
          <p:cNvSpPr txBox="1"/>
          <p:nvPr/>
        </p:nvSpPr>
        <p:spPr>
          <a:xfrm>
            <a:off x="416580" y="6007554"/>
            <a:ext cx="9118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接触a 接触c 接触e 离开e 接触f 离开f 离开c 接触b 接触d 接触s 离开s 离开d 离开b 离开a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接触s 接触a 接触c 接触e 离开e 接触f 离开f 离开c 接触b 接触d 离开d 离开b 离开a 离开s</a:t>
            </a:r>
          </a:p>
        </p:txBody>
      </p:sp>
    </p:spTree>
    <p:extLst>
      <p:ext uri="{BB962C8B-B14F-4D97-AF65-F5344CB8AC3E}">
        <p14:creationId xmlns:p14="http://schemas.microsoft.com/office/powerpoint/2010/main" val="281192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335E9-2535-7C2E-8B39-64B4A191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树的</a:t>
            </a:r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DFS</a:t>
            </a: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8F-DD74-A7E2-CA45-4F0359A9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283"/>
            <a:ext cx="8596668" cy="5175682"/>
          </a:xfrm>
        </p:spPr>
        <p:txBody>
          <a:bodyPr/>
          <a:lstStyle/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A157CC-C3D0-499C-F4A9-E1F75E273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9" b="1744"/>
          <a:stretch/>
        </p:blipFill>
        <p:spPr>
          <a:xfrm>
            <a:off x="4414838" y="818589"/>
            <a:ext cx="6751624" cy="48146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118128-D1C2-C366-7729-38DA80214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68" y="1659503"/>
            <a:ext cx="3308217" cy="311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9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335E9-2535-7C2E-8B39-64B4A191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树的</a:t>
            </a:r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DFS</a:t>
            </a: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8F-DD74-A7E2-CA45-4F0359A9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139"/>
            <a:ext cx="8596668" cy="5175682"/>
          </a:xfrm>
        </p:spPr>
        <p:txBody>
          <a:bodyPr/>
          <a:lstStyle/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EF16DA-1CE4-6A5B-A2A0-F15396644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9" b="1744"/>
          <a:stretch/>
        </p:blipFill>
        <p:spPr>
          <a:xfrm>
            <a:off x="6354942" y="1473693"/>
            <a:ext cx="4331813" cy="30890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8714B9D-4575-D36D-1CF9-FA643EF3E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06" y="1621667"/>
            <a:ext cx="5286050" cy="18073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7B1B559-9AF5-FC8F-22B2-CF821BF0B098}"/>
              </a:ext>
            </a:extLst>
          </p:cNvPr>
          <p:cNvSpPr txBox="1"/>
          <p:nvPr/>
        </p:nvSpPr>
        <p:spPr>
          <a:xfrm>
            <a:off x="585106" y="3794947"/>
            <a:ext cx="6097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接触0 接触1 接触3 离开3 接触4 离开4 接触5 接触8 离开8 接触9 离开9 离开5 离开1 接触2 接触6 接触7 离开7 离开6 离开2 离开0 </a:t>
            </a:r>
          </a:p>
        </p:txBody>
      </p:sp>
    </p:spTree>
    <p:extLst>
      <p:ext uri="{BB962C8B-B14F-4D97-AF65-F5344CB8AC3E}">
        <p14:creationId xmlns:p14="http://schemas.microsoft.com/office/powerpoint/2010/main" val="237110175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435</Words>
  <Application>Microsoft Office PowerPoint</Application>
  <PresentationFormat>宽屏</PresentationFormat>
  <Paragraphs>71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华文楷体</vt:lpstr>
      <vt:lpstr>宋体</vt:lpstr>
      <vt:lpstr>Arial</vt:lpstr>
      <vt:lpstr>Times New Roman</vt:lpstr>
      <vt:lpstr>Trebuchet MS</vt:lpstr>
      <vt:lpstr>Wingdings 3</vt:lpstr>
      <vt:lpstr>平面</vt:lpstr>
      <vt:lpstr>深度优先搜索</vt:lpstr>
      <vt:lpstr>原理</vt:lpstr>
      <vt:lpstr>原理</vt:lpstr>
      <vt:lpstr>图的DFS</vt:lpstr>
      <vt:lpstr>图的DFS</vt:lpstr>
      <vt:lpstr>图的DFS</vt:lpstr>
      <vt:lpstr>图的DFS</vt:lpstr>
      <vt:lpstr>树的DFS</vt:lpstr>
      <vt:lpstr>树的DFS</vt:lpstr>
      <vt:lpstr>应用</vt:lpstr>
      <vt:lpstr>例题</vt:lpstr>
      <vt:lpstr>例题</vt:lpstr>
      <vt:lpstr>例题</vt:lpstr>
      <vt:lpstr>补充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深度优先搜索</dc:title>
  <dcterms:created xsi:type="dcterms:W3CDTF">2022-11-03T10:30:04Z</dcterms:created>
  <dcterms:modified xsi:type="dcterms:W3CDTF">2022-11-03T13:17:06Z</dcterms:modified>
</cp:coreProperties>
</file>