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71" r:id="rId4"/>
    <p:sldId id="269" r:id="rId5"/>
    <p:sldId id="272" r:id="rId6"/>
    <p:sldId id="273" r:id="rId7"/>
    <p:sldId id="274" r:id="rId8"/>
    <p:sldId id="275" r:id="rId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812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2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tags/html_ref_canvas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an.baidu.com/s/1c1T7ZIK#list/path=%2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335" y="291465"/>
            <a:ext cx="10515600" cy="1080770"/>
          </a:xfrm>
        </p:spPr>
        <p:txBody>
          <a:bodyPr/>
          <a:lstStyle/>
          <a:p>
            <a:pPr algn="ctr"/>
            <a:r>
              <a:rPr lang="zh-CN" sz="4800" dirty="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 dirty="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 dirty="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 dirty="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 dirty="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lstStyle/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姓名：任金辉</a:t>
            </a:r>
            <a:endParaRPr lang="zh-CN" altLang="en-US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JS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讲师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	</a:t>
            </a:r>
            <a:endParaRPr lang="zh-CN" altLang="zh-CN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18233187958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1227760869</a:t>
            </a:r>
            <a:endParaRPr lang="zh-CN" altLang="en-US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 dirty="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 dirty="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 dirty="0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dirty="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 dirty="0">
                <a:latin typeface="仿宋" panose="02010609060101010101" charset="-122"/>
                <a:ea typeface="仿宋" panose="02010609060101010101" charset="-122"/>
                <a:sym typeface="+mn-ea"/>
              </a:rPr>
              <a:t>十年专注、有口皆碑</a:t>
            </a:r>
            <a:r>
              <a:rPr lang="en-US" altLang="zh-CN" sz="3600" dirty="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 dirty="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2455" y="1123951"/>
            <a:ext cx="9253220" cy="5173980"/>
          </a:xfrm>
        </p:spPr>
        <p:txBody>
          <a:bodyPr/>
          <a:lstStyle/>
          <a:p>
            <a:r>
              <a:rPr lang="zh-CN" altLang="en-US" dirty="0"/>
              <a:t>一、学习方法引导  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1</a:t>
            </a:r>
            <a:r>
              <a:rPr lang="zh-CN" altLang="en-US" dirty="0"/>
              <a:t>、具有良好的编程习惯    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2</a:t>
            </a:r>
            <a:r>
              <a:rPr lang="zh-CN" altLang="en-US" dirty="0"/>
              <a:t>、大胆动手，不要怕错  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3</a:t>
            </a:r>
            <a:r>
              <a:rPr lang="zh-CN" altLang="en-US" dirty="0"/>
              <a:t>、遇到问题积极解决，乐观面对错误  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4</a:t>
            </a:r>
            <a:r>
              <a:rPr lang="zh-CN" altLang="en-US" dirty="0"/>
              <a:t>、吃好穿好心大点</a:t>
            </a:r>
            <a:endParaRPr lang="en-US" altLang="zh-CN" dirty="0"/>
          </a:p>
          <a:p>
            <a:r>
              <a:rPr lang="zh-CN" altLang="en-US" dirty="0"/>
              <a:t>二、具备各种能力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1</a:t>
            </a:r>
            <a:r>
              <a:rPr lang="zh-CN" altLang="en-US" dirty="0"/>
              <a:t>、分析能力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2</a:t>
            </a:r>
            <a:r>
              <a:rPr lang="zh-CN" altLang="en-US" dirty="0"/>
              <a:t>、独立思考能力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3</a:t>
            </a:r>
            <a:r>
              <a:rPr lang="zh-CN" altLang="en-US" dirty="0"/>
              <a:t>、程序阅读能力  程序排错能力 团队协作能力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4</a:t>
            </a:r>
            <a:r>
              <a:rPr lang="zh-CN" altLang="en-US" dirty="0"/>
              <a:t>、学习能力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5</a:t>
            </a:r>
            <a:r>
              <a:rPr lang="zh-CN" altLang="en-US" dirty="0"/>
              <a:t>、善于总结问题的能力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6</a:t>
            </a:r>
            <a:r>
              <a:rPr lang="zh-CN" altLang="en-US" dirty="0"/>
              <a:t>、表达能力</a:t>
            </a: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 dirty="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 dirty="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 dirty="0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418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335" y="291465"/>
            <a:ext cx="10515600" cy="1080770"/>
          </a:xfrm>
        </p:spPr>
        <p:txBody>
          <a:bodyPr/>
          <a:lstStyle/>
          <a:p>
            <a:pPr algn="ctr"/>
            <a:r>
              <a:rPr lang="en-US" altLang="zh-CN" sz="4800" dirty="0">
                <a:latin typeface="仿宋" panose="02010609060101010101" charset="-122"/>
                <a:ea typeface="仿宋" panose="02010609060101010101" charset="-122"/>
                <a:sym typeface="+mn-ea"/>
              </a:rPr>
              <a:t> day1</a:t>
            </a:r>
            <a:br>
              <a:rPr lang="en-US" altLang="zh-CN" sz="4800" dirty="0">
                <a:latin typeface="仿宋" panose="02010609060101010101" charset="-122"/>
                <a:ea typeface="仿宋" panose="02010609060101010101" charset="-122"/>
                <a:sym typeface="+mn-ea"/>
              </a:rPr>
            </a:br>
            <a:br>
              <a:rPr lang="zh-CN" sz="4000" dirty="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 dirty="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42089A-FADA-4252-9348-22AE6190C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H5</a:t>
            </a:r>
            <a:r>
              <a:rPr lang="zh-CN" altLang="en-US" dirty="0"/>
              <a:t>相关 新的</a:t>
            </a:r>
            <a:endParaRPr lang="en-US" altLang="zh-CN" dirty="0"/>
          </a:p>
          <a:p>
            <a:pPr lvl="1"/>
            <a:r>
              <a:rPr lang="en-US" altLang="zh-CN" sz="1800" dirty="0">
                <a:latin typeface="楷体" panose="02010609060101010101" charset="-122"/>
                <a:ea typeface="楷体" panose="02010609060101010101" charset="-122"/>
              </a:rPr>
              <a:t>header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1800" dirty="0">
                <a:latin typeface="楷体" panose="02010609060101010101" charset="-122"/>
                <a:ea typeface="楷体" panose="02010609060101010101" charset="-122"/>
              </a:rPr>
              <a:t>main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1800" dirty="0">
                <a:latin typeface="楷体" panose="02010609060101010101" charset="-122"/>
                <a:ea typeface="楷体" panose="02010609060101010101" charset="-122"/>
              </a:rPr>
              <a:t>footer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1800" dirty="0">
                <a:latin typeface="楷体" panose="02010609060101010101" charset="-122"/>
                <a:ea typeface="楷体" panose="02010609060101010101" charset="-122"/>
              </a:rPr>
              <a:t>nav</a:t>
            </a:r>
            <a:r>
              <a:rPr lang="zh-CN" altLang="en-US" sz="1800" dirty="0"/>
              <a:t>语义化标签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1800" dirty="0">
                <a:latin typeface="楷体" panose="02010609060101010101" charset="-122"/>
                <a:ea typeface="楷体" panose="02010609060101010101" charset="-122"/>
              </a:rPr>
              <a:t>article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1800" dirty="0">
                <a:latin typeface="楷体" panose="02010609060101010101" charset="-122"/>
                <a:ea typeface="楷体" panose="02010609060101010101" charset="-122"/>
              </a:rPr>
              <a:t>section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1800" dirty="0">
                <a:latin typeface="楷体" panose="02010609060101010101" charset="-122"/>
                <a:ea typeface="楷体" panose="02010609060101010101" charset="-122"/>
              </a:rPr>
              <a:t>progress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1800" dirty="0">
                <a:latin typeface="楷体" panose="02010609060101010101" charset="-122"/>
                <a:ea typeface="楷体" panose="02010609060101010101" charset="-122"/>
              </a:rPr>
              <a:t>audio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1800" dirty="0">
                <a:latin typeface="楷体" panose="02010609060101010101" charset="-122"/>
                <a:ea typeface="楷体" panose="02010609060101010101" charset="-122"/>
              </a:rPr>
              <a:t>video…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input</a:t>
            </a:r>
            <a:r>
              <a:rPr lang="zh-CN" altLang="en-US" dirty="0"/>
              <a:t>框的新特性</a:t>
            </a:r>
            <a:endParaRPr lang="en-US" altLang="zh-CN" dirty="0"/>
          </a:p>
          <a:p>
            <a:pPr lvl="1"/>
            <a:r>
              <a:rPr lang="en-US" altLang="zh-CN" dirty="0"/>
              <a:t>color date search range  </a:t>
            </a:r>
            <a:r>
              <a:rPr lang="en-US" altLang="zh-CN" dirty="0" err="1"/>
              <a:t>datalist</a:t>
            </a:r>
            <a:r>
              <a:rPr lang="en-US" altLang="zh-CN" dirty="0"/>
              <a:t> …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、音频 </a:t>
            </a:r>
            <a:r>
              <a:rPr lang="en-US" altLang="zh-CN" dirty="0"/>
              <a:t>audio ; </a:t>
            </a:r>
            <a:r>
              <a:rPr lang="zh-CN" altLang="en-US" dirty="0"/>
              <a:t>视</a:t>
            </a:r>
            <a:r>
              <a:rPr lang="zh-CN" altLang="en-US"/>
              <a:t>频 </a:t>
            </a:r>
            <a:r>
              <a:rPr lang="en-US" altLang="zh-CN" dirty="0"/>
              <a:t>video</a:t>
            </a:r>
          </a:p>
          <a:p>
            <a:pPr lvl="1"/>
            <a:r>
              <a:rPr lang="zh-CN" altLang="en-US" dirty="0"/>
              <a:t>行内属性：</a:t>
            </a:r>
            <a:endParaRPr lang="en-US" altLang="zh-CN" dirty="0"/>
          </a:p>
          <a:p>
            <a:pPr lvl="2"/>
            <a:r>
              <a:rPr lang="en-US" altLang="zh-CN" dirty="0"/>
              <a:t>controls </a:t>
            </a:r>
            <a:r>
              <a:rPr lang="zh-CN" altLang="en-US" dirty="0"/>
              <a:t>显示控制按钮</a:t>
            </a:r>
            <a:endParaRPr lang="en-US" altLang="zh-CN" dirty="0"/>
          </a:p>
          <a:p>
            <a:pPr lvl="2"/>
            <a:r>
              <a:rPr lang="en-US" altLang="zh-CN" dirty="0" err="1"/>
              <a:t>autoplay</a:t>
            </a:r>
            <a:r>
              <a:rPr lang="en-US" altLang="zh-CN" dirty="0"/>
              <a:t> </a:t>
            </a:r>
            <a:r>
              <a:rPr lang="zh-CN" altLang="en-US" dirty="0"/>
              <a:t>自动播放</a:t>
            </a:r>
            <a:endParaRPr lang="en-US" altLang="zh-CN" dirty="0"/>
          </a:p>
          <a:p>
            <a:pPr lvl="2"/>
            <a:r>
              <a:rPr lang="en-US" altLang="zh-CN" dirty="0"/>
              <a:t>loop </a:t>
            </a:r>
            <a:r>
              <a:rPr lang="zh-CN" altLang="en-US" dirty="0"/>
              <a:t>循环播放</a:t>
            </a:r>
            <a:endParaRPr lang="en-US" altLang="zh-CN" dirty="0"/>
          </a:p>
          <a:p>
            <a:pPr lvl="2"/>
            <a:r>
              <a:rPr lang="en-US" altLang="zh-CN" dirty="0"/>
              <a:t>preload </a:t>
            </a:r>
            <a:r>
              <a:rPr lang="zh-CN" altLang="en-US" dirty="0"/>
              <a:t>是否与加载音频 </a:t>
            </a:r>
            <a:r>
              <a:rPr lang="en-US" altLang="zh-CN" dirty="0"/>
              <a:t>auto </a:t>
            </a:r>
            <a:r>
              <a:rPr lang="zh-CN" altLang="en-US" dirty="0"/>
              <a:t>整个加载</a:t>
            </a:r>
            <a:r>
              <a:rPr lang="en-US" altLang="zh-CN" dirty="0"/>
              <a:t>; meta</a:t>
            </a:r>
            <a:r>
              <a:rPr lang="zh-CN" altLang="en-US" dirty="0"/>
              <a:t>只加载元数据 ； </a:t>
            </a:r>
            <a:r>
              <a:rPr lang="en-US" altLang="zh-CN" dirty="0"/>
              <a:t>none </a:t>
            </a:r>
            <a:r>
              <a:rPr lang="zh-CN" altLang="en-US" dirty="0"/>
              <a:t>不预加载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025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97527-4E81-4693-A89A-CE442B373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、获取地理位置、客户端设备信息</a:t>
            </a:r>
            <a:endParaRPr lang="en-US" altLang="zh-CN" dirty="0"/>
          </a:p>
          <a:p>
            <a:pPr lvl="1"/>
            <a:r>
              <a:rPr lang="en-US" altLang="zh-CN" dirty="0" err="1"/>
              <a:t>window.navigator.geolocation</a:t>
            </a:r>
            <a:r>
              <a:rPr lang="en-US" altLang="zh-CN" dirty="0"/>
              <a:t>{};</a:t>
            </a:r>
          </a:p>
          <a:p>
            <a:pPr lvl="1"/>
            <a:r>
              <a:rPr lang="en-US" altLang="zh-CN" dirty="0" err="1"/>
              <a:t>navigator.userAgent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、拖动</a:t>
            </a:r>
            <a:r>
              <a:rPr lang="en-US" altLang="zh-CN" dirty="0"/>
              <a:t>API</a:t>
            </a:r>
          </a:p>
          <a:p>
            <a:pPr lvl="1"/>
            <a:r>
              <a:rPr lang="zh-CN" altLang="en-US" sz="2000" dirty="0"/>
              <a:t>拖动的源</a:t>
            </a:r>
            <a:r>
              <a:rPr lang="en-US" altLang="zh-CN" sz="2000" dirty="0"/>
              <a:t>(</a:t>
            </a:r>
            <a:r>
              <a:rPr lang="zh-CN" altLang="en-US" sz="2000" dirty="0"/>
              <a:t>会动</a:t>
            </a:r>
            <a:r>
              <a:rPr lang="en-US" altLang="zh-CN" sz="2000" dirty="0"/>
              <a:t>)</a:t>
            </a:r>
            <a:r>
              <a:rPr lang="zh-CN" altLang="en-US" sz="2000" dirty="0"/>
              <a:t>可以触发</a:t>
            </a:r>
            <a:r>
              <a:rPr lang="en-US" altLang="zh-CN" sz="2000" dirty="0"/>
              <a:t>3</a:t>
            </a:r>
            <a:r>
              <a:rPr lang="zh-CN" altLang="en-US" sz="2000" dirty="0"/>
              <a:t>个事件</a:t>
            </a:r>
            <a:br>
              <a:rPr lang="zh-CN" altLang="en-US" sz="2000" dirty="0"/>
            </a:br>
            <a:r>
              <a:rPr lang="en-US" altLang="zh-CN" sz="2000" dirty="0" err="1"/>
              <a:t>dragstart</a:t>
            </a:r>
            <a:r>
              <a:rPr lang="en-US" altLang="zh-CN" sz="2000" dirty="0"/>
              <a:t> </a:t>
            </a:r>
            <a:r>
              <a:rPr lang="zh-CN" altLang="en-US" sz="2000" dirty="0"/>
              <a:t>拖动开始</a:t>
            </a:r>
            <a:br>
              <a:rPr lang="zh-CN" altLang="en-US" sz="2000" dirty="0"/>
            </a:br>
            <a:r>
              <a:rPr lang="en-US" altLang="zh-CN" sz="2000" dirty="0"/>
              <a:t>drag </a:t>
            </a:r>
            <a:r>
              <a:rPr lang="zh-CN" altLang="en-US" sz="2000" dirty="0"/>
              <a:t>拖动中</a:t>
            </a:r>
            <a:br>
              <a:rPr lang="zh-CN" altLang="en-US" sz="2000" dirty="0"/>
            </a:br>
            <a:r>
              <a:rPr lang="en-US" altLang="zh-CN" sz="2000" dirty="0" err="1"/>
              <a:t>dragend</a:t>
            </a:r>
            <a:r>
              <a:rPr lang="en-US" altLang="zh-CN" sz="2000" dirty="0"/>
              <a:t> </a:t>
            </a:r>
            <a:r>
              <a:rPr lang="zh-CN" altLang="en-US" sz="2000" dirty="0"/>
              <a:t>拖动结束</a:t>
            </a:r>
            <a:br>
              <a:rPr lang="zh-CN" altLang="en-US" sz="2000" dirty="0"/>
            </a:br>
            <a:r>
              <a:rPr lang="zh-CN" altLang="en-US" sz="2000" dirty="0"/>
              <a:t>拖动的目标对象</a:t>
            </a:r>
            <a:r>
              <a:rPr lang="en-US" altLang="zh-CN" sz="2000" dirty="0"/>
              <a:t>(</a:t>
            </a:r>
            <a:r>
              <a:rPr lang="zh-CN" altLang="en-US" sz="2000" dirty="0"/>
              <a:t>不动</a:t>
            </a:r>
            <a:r>
              <a:rPr lang="en-US" altLang="zh-CN" sz="2000" dirty="0"/>
              <a:t>)</a:t>
            </a:r>
            <a:r>
              <a:rPr lang="zh-CN" altLang="en-US" sz="2000" dirty="0"/>
              <a:t>可以触发</a:t>
            </a:r>
            <a:r>
              <a:rPr lang="en-US" altLang="zh-CN" sz="2000" dirty="0"/>
              <a:t>4</a:t>
            </a:r>
            <a:r>
              <a:rPr lang="zh-CN" altLang="en-US" sz="2000" dirty="0"/>
              <a:t>个事件</a:t>
            </a:r>
            <a:br>
              <a:rPr lang="zh-CN" altLang="en-US" sz="2000" dirty="0"/>
            </a:br>
            <a:r>
              <a:rPr lang="en-US" altLang="zh-CN" sz="2000" dirty="0" err="1"/>
              <a:t>dragenter</a:t>
            </a:r>
            <a:r>
              <a:rPr lang="en-US" altLang="zh-CN" sz="2000" dirty="0"/>
              <a:t> </a:t>
            </a:r>
            <a:r>
              <a:rPr lang="zh-CN" altLang="en-US" sz="2000" dirty="0"/>
              <a:t>拖动进入</a:t>
            </a:r>
            <a:br>
              <a:rPr lang="zh-CN" altLang="en-US" sz="2000" dirty="0"/>
            </a:br>
            <a:r>
              <a:rPr lang="en-US" altLang="zh-CN" sz="2000" dirty="0" err="1"/>
              <a:t>dragover</a:t>
            </a:r>
            <a:r>
              <a:rPr lang="en-US" altLang="zh-CN" sz="2000" dirty="0"/>
              <a:t> </a:t>
            </a:r>
            <a:r>
              <a:rPr lang="zh-CN" altLang="en-US" sz="2000" dirty="0"/>
              <a:t>拖动悬停在上方</a:t>
            </a:r>
            <a:br>
              <a:rPr lang="zh-CN" altLang="en-US" sz="2000" dirty="0"/>
            </a:br>
            <a:r>
              <a:rPr lang="en-US" altLang="zh-CN" sz="2000" dirty="0" err="1"/>
              <a:t>dragleave</a:t>
            </a:r>
            <a:r>
              <a:rPr lang="en-US" altLang="zh-CN" sz="2000" dirty="0"/>
              <a:t> </a:t>
            </a:r>
            <a:r>
              <a:rPr lang="zh-CN" altLang="en-US" sz="2000" dirty="0"/>
              <a:t>拖动离开</a:t>
            </a:r>
            <a:br>
              <a:rPr lang="zh-CN" altLang="en-US" sz="2000" dirty="0"/>
            </a:br>
            <a:r>
              <a:rPr lang="en-US" altLang="zh-CN" sz="2000" dirty="0"/>
              <a:t>drop </a:t>
            </a:r>
            <a:r>
              <a:rPr lang="zh-CN" altLang="en-US" sz="2000" dirty="0"/>
              <a:t>拖动释放</a:t>
            </a:r>
            <a:endParaRPr lang="en-US" altLang="zh-CN" sz="2000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53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A6B5E-54A5-4A39-B659-93C038B16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475"/>
            <a:ext cx="10515600" cy="5043488"/>
          </a:xfrm>
        </p:spPr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 err="1"/>
              <a:t>webStorage</a:t>
            </a:r>
            <a:endParaRPr lang="en-US" altLang="zh-CN" dirty="0"/>
          </a:p>
          <a:p>
            <a:pPr lvl="1"/>
            <a:r>
              <a:rPr lang="en-US" altLang="zh-CN" dirty="0" err="1"/>
              <a:t>localStorage</a:t>
            </a:r>
            <a:r>
              <a:rPr lang="en-US" altLang="zh-CN" dirty="0"/>
              <a:t>:  </a:t>
            </a:r>
            <a:r>
              <a:rPr lang="en-US" altLang="zh-CN" dirty="0" err="1"/>
              <a:t>getItem</a:t>
            </a:r>
            <a:r>
              <a:rPr lang="en-US" altLang="zh-CN" dirty="0"/>
              <a:t>   </a:t>
            </a:r>
            <a:r>
              <a:rPr lang="en-US" altLang="zh-CN" dirty="0" err="1"/>
              <a:t>setItem</a:t>
            </a:r>
            <a:r>
              <a:rPr lang="en-US" altLang="zh-CN" dirty="0"/>
              <a:t>  </a:t>
            </a:r>
            <a:r>
              <a:rPr lang="en-US" altLang="zh-CN" dirty="0" err="1"/>
              <a:t>removeItem</a:t>
            </a:r>
            <a:r>
              <a:rPr lang="en-US" altLang="zh-CN" dirty="0"/>
              <a:t>  clear</a:t>
            </a:r>
          </a:p>
          <a:p>
            <a:pPr lvl="1"/>
            <a:r>
              <a:rPr lang="en-US" altLang="zh-CN" dirty="0" err="1"/>
              <a:t>sessionStorage</a:t>
            </a:r>
            <a:r>
              <a:rPr lang="en-US" altLang="zh-CN" dirty="0"/>
              <a:t> :  </a:t>
            </a:r>
            <a:r>
              <a:rPr lang="en-US" altLang="zh-CN" dirty="0" err="1"/>
              <a:t>getItem</a:t>
            </a:r>
            <a:r>
              <a:rPr lang="en-US" altLang="zh-CN" dirty="0"/>
              <a:t>   </a:t>
            </a:r>
            <a:r>
              <a:rPr lang="en-US" altLang="zh-CN" dirty="0" err="1"/>
              <a:t>setItem</a:t>
            </a:r>
            <a:r>
              <a:rPr lang="en-US" altLang="zh-CN" dirty="0"/>
              <a:t>  </a:t>
            </a:r>
            <a:r>
              <a:rPr lang="en-US" altLang="zh-CN" dirty="0" err="1"/>
              <a:t>removeItem</a:t>
            </a:r>
            <a:r>
              <a:rPr lang="en-US" altLang="zh-CN" dirty="0"/>
              <a:t> clear</a:t>
            </a:r>
          </a:p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canvas </a:t>
            </a:r>
            <a:r>
              <a:rPr lang="zh-CN" altLang="en-US" dirty="0"/>
              <a:t>画布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http://www.w3school.com.cn/tags/html_ref_canvas.asp</a:t>
            </a:r>
            <a:endParaRPr lang="en-US" altLang="zh-CN" dirty="0"/>
          </a:p>
          <a:p>
            <a:pPr lvl="1"/>
            <a:r>
              <a:rPr lang="zh-CN" altLang="en-US" dirty="0"/>
              <a:t>简介 画圆</a:t>
            </a:r>
            <a:endParaRPr lang="en-US" altLang="zh-CN" dirty="0"/>
          </a:p>
          <a:p>
            <a:pPr lvl="2"/>
            <a:r>
              <a:rPr lang="en-US" altLang="zh-CN" dirty="0" err="1"/>
              <a:t>ctx.beginPath</a:t>
            </a:r>
            <a:r>
              <a:rPr lang="en-US" altLang="zh-CN" dirty="0"/>
              <a:t>(); ctx.arc(</a:t>
            </a:r>
            <a:r>
              <a:rPr lang="zh-CN" altLang="en-US" dirty="0"/>
              <a:t>圆心</a:t>
            </a:r>
            <a:r>
              <a:rPr lang="en-US" altLang="zh-CN" dirty="0"/>
              <a:t>x,</a:t>
            </a:r>
            <a:r>
              <a:rPr lang="zh-CN" altLang="en-US" dirty="0"/>
              <a:t>圆心</a:t>
            </a:r>
            <a:r>
              <a:rPr lang="en-US" altLang="zh-CN" dirty="0"/>
              <a:t>y,</a:t>
            </a:r>
            <a:r>
              <a:rPr lang="zh-CN" altLang="en-US" dirty="0"/>
              <a:t>半径</a:t>
            </a:r>
            <a:r>
              <a:rPr lang="en-US" altLang="zh-CN" dirty="0"/>
              <a:t>r,</a:t>
            </a:r>
            <a:r>
              <a:rPr lang="zh-CN" altLang="en-US" dirty="0"/>
              <a:t>起始角度</a:t>
            </a:r>
            <a:r>
              <a:rPr lang="en-US" altLang="zh-CN" dirty="0"/>
              <a:t>,</a:t>
            </a:r>
            <a:r>
              <a:rPr lang="zh-CN" altLang="en-US" dirty="0"/>
              <a:t>结束角度</a:t>
            </a:r>
            <a:r>
              <a:rPr lang="en-US" altLang="zh-CN" dirty="0"/>
              <a:t>,【false</a:t>
            </a:r>
            <a:r>
              <a:rPr lang="zh-CN" altLang="en-US" dirty="0"/>
              <a:t>顺时针</a:t>
            </a:r>
            <a:r>
              <a:rPr lang="en-US" altLang="zh-CN" dirty="0"/>
              <a:t>】)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79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8F83C-323C-44FF-B63A-FAF9279C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day2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60E25-B295-4F17-AA26-C9DBEA687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less</a:t>
            </a:r>
            <a:r>
              <a:rPr lang="zh-CN" altLang="en-US" dirty="0"/>
              <a:t>的使用</a:t>
            </a:r>
            <a:endParaRPr lang="en-US" altLang="zh-CN" dirty="0"/>
          </a:p>
          <a:p>
            <a:pPr lvl="1"/>
            <a:r>
              <a:rPr lang="en-US" altLang="zh-CN" dirty="0"/>
              <a:t>Less</a:t>
            </a:r>
            <a:r>
              <a:rPr lang="zh-CN" altLang="en-US" dirty="0"/>
              <a:t>的编译：</a:t>
            </a:r>
            <a:r>
              <a:rPr lang="en-US" altLang="zh-CN" dirty="0" err="1"/>
              <a:t>vscode</a:t>
            </a:r>
            <a:r>
              <a:rPr lang="zh-CN" altLang="en-US" dirty="0"/>
              <a:t>插件 </a:t>
            </a:r>
            <a:r>
              <a:rPr lang="en-US" altLang="zh-CN" dirty="0" err="1"/>
              <a:t>easyLess</a:t>
            </a:r>
            <a:r>
              <a:rPr lang="en-US" altLang="zh-CN" dirty="0"/>
              <a:t>;</a:t>
            </a:r>
            <a:r>
              <a:rPr lang="zh-CN" altLang="en-US" dirty="0"/>
              <a:t>考拉编译；</a:t>
            </a:r>
            <a:r>
              <a:rPr lang="en-US" altLang="zh-CN" dirty="0"/>
              <a:t>node</a:t>
            </a:r>
            <a:r>
              <a:rPr lang="zh-CN" altLang="en-US" dirty="0"/>
              <a:t>编译</a:t>
            </a:r>
            <a:endParaRPr lang="en-US" altLang="zh-CN" dirty="0"/>
          </a:p>
          <a:p>
            <a:pPr lvl="1"/>
            <a:r>
              <a:rPr lang="en-US" altLang="zh-CN" dirty="0"/>
              <a:t>Less</a:t>
            </a:r>
            <a:r>
              <a:rPr lang="zh-CN" altLang="en-US" dirty="0"/>
              <a:t>语法</a:t>
            </a:r>
            <a:endParaRPr lang="en-US" altLang="zh-CN" dirty="0"/>
          </a:p>
          <a:p>
            <a:pPr lvl="2"/>
            <a:r>
              <a:rPr lang="zh-CN" altLang="en-US" dirty="0"/>
              <a:t>嵌套</a:t>
            </a:r>
            <a:endParaRPr lang="en-US" altLang="zh-CN" dirty="0"/>
          </a:p>
          <a:p>
            <a:pPr lvl="2"/>
            <a:r>
              <a:rPr lang="zh-CN" altLang="en-US" dirty="0"/>
              <a:t>变量：</a:t>
            </a:r>
            <a:r>
              <a:rPr lang="en-US" altLang="zh-CN" dirty="0"/>
              <a:t>@w:100px               @</a:t>
            </a:r>
            <a:r>
              <a:rPr lang="en-US" altLang="zh-CN" dirty="0" err="1"/>
              <a:t>img</a:t>
            </a:r>
            <a:r>
              <a:rPr lang="en-US" altLang="zh-CN" dirty="0"/>
              <a:t>:’../</a:t>
            </a:r>
            <a:r>
              <a:rPr lang="en-US" altLang="zh-CN" dirty="0" err="1"/>
              <a:t>img</a:t>
            </a:r>
            <a:r>
              <a:rPr lang="en-US" altLang="zh-CN" dirty="0"/>
              <a:t>/’                                 @</a:t>
            </a:r>
            <a:r>
              <a:rPr lang="en-US" altLang="zh-CN" dirty="0" err="1"/>
              <a:t>box:qqq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                 width:@w;     </a:t>
            </a:r>
            <a:r>
              <a:rPr lang="en-US" altLang="zh-CN" dirty="0" err="1"/>
              <a:t>background:url</a:t>
            </a:r>
            <a:r>
              <a:rPr lang="en-US" altLang="zh-CN" dirty="0"/>
              <a:t>(‘@{</a:t>
            </a:r>
            <a:r>
              <a:rPr lang="en-US" altLang="zh-CN" dirty="0" err="1"/>
              <a:t>img</a:t>
            </a:r>
            <a:r>
              <a:rPr lang="en-US" altLang="zh-CN" dirty="0"/>
              <a:t>}1.png’);              .@{box}{} </a:t>
            </a:r>
          </a:p>
          <a:p>
            <a:pPr lvl="2"/>
            <a:r>
              <a:rPr lang="zh-CN" altLang="en-US" dirty="0"/>
              <a:t>混合 </a:t>
            </a:r>
            <a:r>
              <a:rPr lang="en-US" altLang="zh-CN" dirty="0"/>
              <a:t>.a{};  .b{.a}; .</a:t>
            </a:r>
            <a:r>
              <a:rPr lang="en-US" altLang="zh-CN" dirty="0" err="1"/>
              <a:t>b:extend</a:t>
            </a:r>
            <a:r>
              <a:rPr lang="en-US" altLang="zh-CN" dirty="0"/>
              <a:t>(.a)</a:t>
            </a:r>
          </a:p>
          <a:p>
            <a:pPr lvl="2"/>
            <a:r>
              <a:rPr lang="zh-CN" altLang="en-US" dirty="0"/>
              <a:t>函数 </a:t>
            </a:r>
            <a:r>
              <a:rPr lang="en-US" altLang="zh-CN" dirty="0"/>
              <a:t>.a(@a:200px,@b:300px){width:@</a:t>
            </a:r>
            <a:r>
              <a:rPr lang="en-US" altLang="zh-CN" dirty="0" err="1"/>
              <a:t>a;height</a:t>
            </a:r>
            <a:r>
              <a:rPr lang="en-US" altLang="zh-CN" dirty="0"/>
              <a:t>:@b}</a:t>
            </a:r>
          </a:p>
          <a:p>
            <a:pPr lvl="2"/>
            <a:r>
              <a:rPr lang="zh-CN" altLang="en-US" dirty="0"/>
              <a:t>循环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E98A82-4E18-44E7-BE1F-90610077B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03" y="4795574"/>
            <a:ext cx="3146522" cy="206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2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5B44B5-CE02-4955-82FA-B5569BD28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css3</a:t>
            </a:r>
            <a:r>
              <a:rPr lang="zh-CN" altLang="en-US" dirty="0"/>
              <a:t>部分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https://pan.baidu.com/s/1c1T7ZIK#list/path=%2F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764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15753</TotalTime>
  <Words>326</Words>
  <Application>Microsoft Office PowerPoint</Application>
  <PresentationFormat>宽屏</PresentationFormat>
  <Paragraphs>59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Adobe 仿宋 Std R</vt:lpstr>
      <vt:lpstr>仿宋</vt:lpstr>
      <vt:lpstr>楷体</vt:lpstr>
      <vt:lpstr>Arial</vt:lpstr>
      <vt:lpstr>Calibri</vt:lpstr>
      <vt:lpstr>Calibri Light</vt:lpstr>
      <vt:lpstr>Wingdings</vt:lpstr>
      <vt:lpstr>Office 主题</vt:lpstr>
      <vt:lpstr>PowerPoint 演示文稿</vt:lpstr>
      <vt:lpstr>前端全栈工程化开发VIP精品课  </vt:lpstr>
      <vt:lpstr>PowerPoint 演示文稿</vt:lpstr>
      <vt:lpstr> day1   </vt:lpstr>
      <vt:lpstr>PowerPoint 演示文稿</vt:lpstr>
      <vt:lpstr>PowerPoint 演示文稿</vt:lpstr>
      <vt:lpstr>day2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任 金辉</cp:lastModifiedBy>
  <cp:revision>777</cp:revision>
  <dcterms:created xsi:type="dcterms:W3CDTF">2016-10-27T05:16:00Z</dcterms:created>
  <dcterms:modified xsi:type="dcterms:W3CDTF">2019-04-29T03:24:45Z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