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71" r:id="rId4"/>
    <p:sldId id="269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812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2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2CDA3-061D-4FF3-9666-DBEF092C8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681538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、基于</a:t>
            </a:r>
            <a:r>
              <a:rPr lang="en-US" altLang="zh-CN" dirty="0"/>
              <a:t>Promise</a:t>
            </a:r>
            <a:r>
              <a:rPr lang="zh-CN" altLang="en-US" dirty="0"/>
              <a:t>封装</a:t>
            </a:r>
            <a:r>
              <a:rPr lang="en-US" altLang="zh-CN" dirty="0"/>
              <a:t>ajax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axios</a:t>
            </a:r>
            <a:r>
              <a:rPr lang="zh-CN" altLang="en-US" dirty="0"/>
              <a:t>使用方法</a:t>
            </a:r>
            <a:endParaRPr lang="en-US" altLang="zh-CN" dirty="0"/>
          </a:p>
          <a:p>
            <a:pPr lvl="1"/>
            <a:r>
              <a:rPr lang="en-US" altLang="zh-CN" dirty="0" err="1"/>
              <a:t>axios.get</a:t>
            </a:r>
            <a:r>
              <a:rPr lang="en-US" altLang="zh-CN" dirty="0"/>
              <a:t>(‘</a:t>
            </a:r>
            <a:r>
              <a:rPr lang="en-US" altLang="zh-CN" dirty="0" err="1"/>
              <a:t>url</a:t>
            </a:r>
            <a:r>
              <a:rPr lang="en-US" altLang="zh-CN" dirty="0"/>
              <a:t>’,{params:{name:123}})</a:t>
            </a:r>
          </a:p>
          <a:p>
            <a:pPr lvl="1"/>
            <a:r>
              <a:rPr lang="en-US" altLang="zh-CN" dirty="0" err="1"/>
              <a:t>axios.post</a:t>
            </a:r>
            <a:r>
              <a:rPr lang="en-US" altLang="zh-CN" dirty="0"/>
              <a:t>(‘</a:t>
            </a:r>
            <a:r>
              <a:rPr lang="en-US" altLang="zh-CN" dirty="0" err="1"/>
              <a:t>url</a:t>
            </a:r>
            <a:r>
              <a:rPr lang="en-US" altLang="zh-CN" dirty="0"/>
              <a:t>’,{name:123})</a:t>
            </a:r>
          </a:p>
          <a:p>
            <a:pPr lvl="1"/>
            <a:r>
              <a:rPr lang="en-US" altLang="zh-CN" dirty="0" err="1"/>
              <a:t>axios</a:t>
            </a:r>
            <a:r>
              <a:rPr lang="en-US" altLang="zh-CN" dirty="0"/>
              <a:t>({})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DC2B70-F4B1-421E-9AAE-D190CA8FD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862" y="400013"/>
            <a:ext cx="3251264" cy="19050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E065EC-A1E9-4C9F-82AE-984AA8112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862" y="2428853"/>
            <a:ext cx="3524313" cy="1217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AC5971-B613-4831-8FCC-899859037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564" y="3646678"/>
            <a:ext cx="3444936" cy="28462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B6680C-10CB-4CA0-BDF4-1F47A9277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714" y="3714229"/>
            <a:ext cx="3251264" cy="28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34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32E0D-0FF5-4E45-961E-AAC3D9F8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、设置通用配置 、拦截器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fetch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FCF82D-8EE9-454D-B8AA-A14395CEE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50" y="2574836"/>
            <a:ext cx="8289047" cy="420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21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F2D6A-5FCA-486D-8BE3-41E7ED2B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复习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6FDF0-681C-4D02-8C1E-DD19D1881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5"/>
            <a:ext cx="10515600" cy="4852988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cookie  </a:t>
            </a:r>
            <a:r>
              <a:rPr lang="zh-CN" altLang="en-US" dirty="0"/>
              <a:t>和 </a:t>
            </a:r>
            <a:r>
              <a:rPr lang="en-US" altLang="zh-CN" dirty="0" err="1"/>
              <a:t>torage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、域名 和 </a:t>
            </a:r>
            <a:r>
              <a:rPr lang="en-US" altLang="zh-CN" dirty="0"/>
              <a:t>IP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http</a:t>
            </a:r>
            <a:r>
              <a:rPr lang="zh-CN" altLang="en-US" dirty="0"/>
              <a:t>相关知识  </a:t>
            </a:r>
            <a:r>
              <a:rPr lang="en-US" altLang="zh-CN" dirty="0"/>
              <a:t>http</a:t>
            </a:r>
            <a:r>
              <a:rPr lang="zh-CN" altLang="en-US" dirty="0"/>
              <a:t>事务  </a:t>
            </a:r>
            <a:r>
              <a:rPr lang="en-US" altLang="zh-CN" dirty="0"/>
              <a:t>http</a:t>
            </a:r>
            <a:r>
              <a:rPr lang="zh-CN" altLang="en-US" dirty="0"/>
              <a:t>报文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TCP</a:t>
            </a:r>
            <a:r>
              <a:rPr lang="zh-CN" altLang="en-US" dirty="0"/>
              <a:t>的三次握手和四次挥手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URL</a:t>
            </a:r>
            <a:r>
              <a:rPr lang="zh-CN" altLang="en-US" dirty="0"/>
              <a:t>相关知识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ajax</a:t>
            </a:r>
            <a:r>
              <a:rPr lang="zh-CN" altLang="en-US" dirty="0"/>
              <a:t>四步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ajax</a:t>
            </a:r>
            <a:r>
              <a:rPr lang="zh-CN" altLang="en-US" dirty="0"/>
              <a:t>的 </a:t>
            </a:r>
            <a:r>
              <a:rPr lang="en-US" altLang="zh-CN" dirty="0"/>
              <a:t>get </a:t>
            </a:r>
            <a:r>
              <a:rPr lang="zh-CN" altLang="en-US" dirty="0"/>
              <a:t>和 </a:t>
            </a:r>
            <a:r>
              <a:rPr lang="en-US" altLang="zh-CN" dirty="0"/>
              <a:t>post</a:t>
            </a:r>
          </a:p>
          <a:p>
            <a:r>
              <a:rPr lang="en-US" altLang="zh-CN" dirty="0"/>
              <a:t>8</a:t>
            </a:r>
            <a:r>
              <a:rPr lang="zh-CN" altLang="en-US" dirty="0"/>
              <a:t>、前端跨域 及常用解决方式</a:t>
            </a:r>
            <a:endParaRPr lang="en-US" altLang="zh-CN" dirty="0"/>
          </a:p>
          <a:p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 err="1"/>
              <a:t>jsonp</a:t>
            </a:r>
            <a:r>
              <a:rPr lang="zh-CN" altLang="en-US" dirty="0"/>
              <a:t>使用方法及原理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0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D9903-F7CB-430B-95CE-C7825FB3F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 err="1"/>
              <a:t>websocket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en-US" altLang="zh-CN" dirty="0"/>
              <a:t>JQ</a:t>
            </a:r>
            <a:r>
              <a:rPr lang="zh-CN" altLang="en-US" dirty="0"/>
              <a:t>版</a:t>
            </a:r>
            <a:r>
              <a:rPr lang="en-US" altLang="zh-CN" dirty="0"/>
              <a:t>ajax</a:t>
            </a:r>
            <a:r>
              <a:rPr lang="zh-CN" altLang="en-US" dirty="0"/>
              <a:t>封装</a:t>
            </a:r>
            <a:endParaRPr lang="en-US" altLang="zh-CN" dirty="0"/>
          </a:p>
          <a:p>
            <a:r>
              <a:rPr lang="en-US" altLang="zh-CN" dirty="0"/>
              <a:t>12</a:t>
            </a:r>
            <a:r>
              <a:rPr lang="zh-CN" altLang="en-US" dirty="0"/>
              <a:t>、</a:t>
            </a:r>
            <a:r>
              <a:rPr lang="en-US" altLang="zh-CN" dirty="0"/>
              <a:t>Promise</a:t>
            </a:r>
            <a:r>
              <a:rPr lang="zh-CN" altLang="en-US" dirty="0"/>
              <a:t>用法</a:t>
            </a:r>
            <a:endParaRPr lang="en-US" altLang="zh-CN" dirty="0"/>
          </a:p>
          <a:p>
            <a:r>
              <a:rPr lang="en-US" altLang="zh-CN" dirty="0"/>
              <a:t>13</a:t>
            </a:r>
            <a:r>
              <a:rPr lang="zh-CN" altLang="en-US" dirty="0"/>
              <a:t>、</a:t>
            </a:r>
            <a:r>
              <a:rPr lang="en-US" altLang="zh-CN" dirty="0"/>
              <a:t>class</a:t>
            </a:r>
            <a:r>
              <a:rPr lang="zh-CN" altLang="en-US" dirty="0"/>
              <a:t>声明类 及其 继承方式</a:t>
            </a:r>
          </a:p>
        </p:txBody>
      </p:sp>
    </p:spTree>
    <p:extLst>
      <p:ext uri="{BB962C8B-B14F-4D97-AF65-F5344CB8AC3E}">
        <p14:creationId xmlns:p14="http://schemas.microsoft.com/office/powerpoint/2010/main" val="274861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335" y="291465"/>
            <a:ext cx="10515600" cy="1080770"/>
          </a:xfrm>
        </p:spPr>
        <p:txBody>
          <a:bodyPr/>
          <a:lstStyle/>
          <a:p>
            <a:pPr algn="ctr"/>
            <a:r>
              <a:rPr lang="zh-CN" sz="4800" dirty="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 dirty="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 dirty="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 dirty="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 dirty="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720705" cy="4604385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endParaRPr lang="en-US" altLang="zh-CN" sz="2400" dirty="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 dirty="0">
                <a:latin typeface="Adobe 仿宋 Std R" panose="02020400000000000000" charset="-122"/>
                <a:ea typeface="Adobe 仿宋 Std R" panose="02020400000000000000" charset="-122"/>
              </a:rPr>
              <a:t>  前后端交互  前后端联调</a:t>
            </a:r>
            <a:endParaRPr lang="en-US" altLang="zh-CN" sz="2400" dirty="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 dirty="0">
                <a:latin typeface="Adobe 仿宋 Std R" panose="02020400000000000000" charset="-122"/>
                <a:ea typeface="Adobe 仿宋 Std R" panose="02020400000000000000" charset="-122"/>
              </a:rPr>
              <a:t>	ajax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400" dirty="0">
                <a:latin typeface="Adobe 仿宋 Std R" panose="02020400000000000000" charset="-122"/>
                <a:ea typeface="Adobe 仿宋 Std R" panose="02020400000000000000" charset="-122"/>
              </a:rPr>
              <a:t>	http</a:t>
            </a:r>
            <a:r>
              <a:rPr lang="zh-CN" altLang="en-US" sz="2400" dirty="0">
                <a:latin typeface="Adobe 仿宋 Std R" panose="02020400000000000000" charset="-122"/>
                <a:ea typeface="Adobe 仿宋 Std R" panose="02020400000000000000" charset="-122"/>
              </a:rPr>
              <a:t>相关  </a:t>
            </a:r>
            <a:r>
              <a:rPr lang="en-US" altLang="zh-CN" sz="2400" dirty="0">
                <a:latin typeface="Adobe 仿宋 Std R" panose="02020400000000000000" charset="-122"/>
                <a:ea typeface="Adobe 仿宋 Std R" panose="02020400000000000000" charset="-122"/>
              </a:rPr>
              <a:t>network</a:t>
            </a:r>
            <a:endParaRPr lang="zh-CN" altLang="en-US" dirty="0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dirty="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 dirty="0">
                <a:latin typeface="仿宋" panose="02010609060101010101" charset="-122"/>
                <a:ea typeface="仿宋" panose="02010609060101010101" charset="-122"/>
                <a:sym typeface="+mn-ea"/>
              </a:rPr>
              <a:t>十年专注、有口皆碑</a:t>
            </a:r>
            <a:r>
              <a:rPr lang="en-US" altLang="zh-CN" sz="3600" dirty="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 dirty="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2455" y="1123951"/>
            <a:ext cx="9253220" cy="5173980"/>
          </a:xfrm>
        </p:spPr>
        <p:txBody>
          <a:bodyPr/>
          <a:lstStyle/>
          <a:p>
            <a:r>
              <a:rPr lang="zh-CN" altLang="en-US" dirty="0"/>
              <a:t>一、学习方法引导  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1</a:t>
            </a:r>
            <a:r>
              <a:rPr lang="zh-CN" altLang="en-US" dirty="0"/>
              <a:t>、具有良好的编程习惯    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2</a:t>
            </a:r>
            <a:r>
              <a:rPr lang="zh-CN" altLang="en-US" dirty="0"/>
              <a:t>、大胆动手，不要怕错  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3</a:t>
            </a:r>
            <a:r>
              <a:rPr lang="zh-CN" altLang="en-US" dirty="0"/>
              <a:t>、遇到问题积极解决，乐观面对错误  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4</a:t>
            </a:r>
            <a:r>
              <a:rPr lang="zh-CN" altLang="en-US" dirty="0"/>
              <a:t>、吃好穿好心大点</a:t>
            </a:r>
            <a:endParaRPr lang="en-US" altLang="zh-CN" dirty="0"/>
          </a:p>
          <a:p>
            <a:r>
              <a:rPr lang="zh-CN" altLang="en-US" dirty="0"/>
              <a:t>二、具备各种能力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1</a:t>
            </a:r>
            <a:r>
              <a:rPr lang="zh-CN" altLang="en-US" dirty="0"/>
              <a:t>、分析能力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2</a:t>
            </a:r>
            <a:r>
              <a:rPr lang="zh-CN" altLang="en-US" dirty="0"/>
              <a:t>、独立思考能力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3</a:t>
            </a:r>
            <a:r>
              <a:rPr lang="zh-CN" altLang="en-US" dirty="0"/>
              <a:t>、程序阅读能力  程序排错能力 团队协作能力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4</a:t>
            </a:r>
            <a:r>
              <a:rPr lang="zh-CN" altLang="en-US" dirty="0"/>
              <a:t>、学习能力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5</a:t>
            </a:r>
            <a:r>
              <a:rPr lang="zh-CN" altLang="en-US" dirty="0"/>
              <a:t>、善于总结问题的能力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6</a:t>
            </a:r>
            <a:r>
              <a:rPr lang="zh-CN" altLang="en-US" dirty="0"/>
              <a:t>、表达能力</a:t>
            </a: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 dirty="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 dirty="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 dirty="0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418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335" y="291465"/>
            <a:ext cx="10515600" cy="1080770"/>
          </a:xfrm>
        </p:spPr>
        <p:txBody>
          <a:bodyPr/>
          <a:lstStyle/>
          <a:p>
            <a:pPr algn="ctr"/>
            <a:r>
              <a:rPr lang="en-US" altLang="zh-CN" sz="4800" dirty="0">
                <a:latin typeface="仿宋" panose="02010609060101010101" charset="-122"/>
                <a:ea typeface="仿宋" panose="02010609060101010101" charset="-122"/>
                <a:sym typeface="+mn-ea"/>
              </a:rPr>
              <a:t> day1</a:t>
            </a:r>
            <a:br>
              <a:rPr lang="en-US" altLang="zh-CN" sz="4800" dirty="0">
                <a:latin typeface="仿宋" panose="02010609060101010101" charset="-122"/>
                <a:ea typeface="仿宋" panose="02010609060101010101" charset="-122"/>
                <a:sym typeface="+mn-ea"/>
              </a:rPr>
            </a:br>
            <a:br>
              <a:rPr lang="zh-CN" sz="4000" dirty="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 dirty="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42089A-FADA-4252-9348-22AE6190C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675"/>
            <a:ext cx="10515600" cy="4967288"/>
          </a:xfrm>
        </p:spPr>
        <p:txBody>
          <a:bodyPr/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、</a:t>
            </a:r>
            <a:r>
              <a:rPr lang="en-US" altLang="zh-CN" sz="3200" dirty="0"/>
              <a:t>cookie</a:t>
            </a:r>
          </a:p>
          <a:p>
            <a:pPr lvl="1"/>
            <a:r>
              <a:rPr lang="zh-CN" altLang="en-US" sz="2800" dirty="0"/>
              <a:t>获取</a:t>
            </a:r>
            <a:r>
              <a:rPr lang="en-US" altLang="zh-CN" sz="2800" dirty="0" err="1"/>
              <a:t>cookie:document.cookie</a:t>
            </a:r>
            <a:endParaRPr lang="en-US" altLang="zh-CN" sz="2800" dirty="0"/>
          </a:p>
          <a:p>
            <a:pPr lvl="1"/>
            <a:r>
              <a:rPr lang="zh-CN" altLang="en-US" sz="2800" dirty="0"/>
              <a:t>设置</a:t>
            </a:r>
            <a:r>
              <a:rPr lang="en-US" altLang="zh-CN" sz="2800" dirty="0"/>
              <a:t>cookie: </a:t>
            </a:r>
            <a:r>
              <a:rPr lang="en-US" altLang="zh-CN" sz="2800" dirty="0" err="1"/>
              <a:t>document.cookie</a:t>
            </a:r>
            <a:r>
              <a:rPr lang="en-US" altLang="zh-CN" sz="2800" dirty="0"/>
              <a:t> = “</a:t>
            </a:r>
            <a:r>
              <a:rPr lang="en-US" altLang="zh-CN" sz="2800" dirty="0" err="1"/>
              <a:t>uid</a:t>
            </a:r>
            <a:r>
              <a:rPr lang="en-US" altLang="zh-CN" sz="2800" dirty="0"/>
              <a:t>=123;path=/;expires=…”</a:t>
            </a:r>
          </a:p>
          <a:p>
            <a:pPr lvl="1"/>
            <a:r>
              <a:rPr lang="zh-CN" altLang="en-US" sz="2800" dirty="0"/>
              <a:t>删除</a:t>
            </a:r>
            <a:r>
              <a:rPr lang="en-US" altLang="zh-CN" sz="2800" dirty="0"/>
              <a:t>cookie: </a:t>
            </a:r>
            <a:r>
              <a:rPr lang="en-US" altLang="zh-CN" sz="2800" dirty="0" err="1"/>
              <a:t>document.cookie</a:t>
            </a:r>
            <a:r>
              <a:rPr lang="en-US" altLang="zh-CN" sz="2800" dirty="0"/>
              <a:t> = “</a:t>
            </a:r>
            <a:r>
              <a:rPr lang="en-US" altLang="zh-CN" sz="2800" dirty="0" err="1"/>
              <a:t>uid</a:t>
            </a:r>
            <a:r>
              <a:rPr lang="en-US" altLang="zh-CN" sz="2800" dirty="0"/>
              <a:t>=123;path=/;expires-1”</a:t>
            </a:r>
          </a:p>
          <a:p>
            <a:pPr lvl="1"/>
            <a:r>
              <a:rPr lang="en-US" altLang="zh-CN" sz="2800" dirty="0"/>
              <a:t>Cookie  </a:t>
            </a:r>
            <a:r>
              <a:rPr lang="en-US" altLang="zh-CN" sz="2800" dirty="0" err="1"/>
              <a:t>localStorage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sessionStorage</a:t>
            </a:r>
            <a:r>
              <a:rPr lang="zh-CN" altLang="en-US" sz="2800" dirty="0"/>
              <a:t>的区别</a:t>
            </a:r>
            <a:endParaRPr lang="en-US" altLang="zh-CN" sz="28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、网站域名 与 </a:t>
            </a:r>
            <a:r>
              <a:rPr lang="en-US" altLang="zh-CN" sz="3200" dirty="0"/>
              <a:t>IP</a:t>
            </a:r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、网页渲染的过程</a:t>
            </a:r>
            <a:endParaRPr lang="en-US" altLang="zh-CN" sz="3200" dirty="0"/>
          </a:p>
          <a:p>
            <a:pPr lvl="1"/>
            <a:r>
              <a:rPr lang="en-US" altLang="zh-CN" sz="2800" dirty="0"/>
              <a:t>DNS</a:t>
            </a:r>
            <a:r>
              <a:rPr lang="zh-CN" altLang="en-US" sz="2800" dirty="0"/>
              <a:t>域名解析</a:t>
            </a:r>
            <a:r>
              <a:rPr lang="en-US" altLang="zh-CN" sz="2800" dirty="0"/>
              <a:t>--》</a:t>
            </a:r>
            <a:r>
              <a:rPr lang="zh-CN" altLang="en-US" sz="2800" dirty="0"/>
              <a:t>与服务器建立链接</a:t>
            </a:r>
            <a:r>
              <a:rPr lang="en-US" altLang="zh-CN" sz="2800" dirty="0"/>
              <a:t>--》</a:t>
            </a:r>
            <a:r>
              <a:rPr lang="zh-CN" altLang="en-US" sz="2800" dirty="0"/>
              <a:t>获取资源</a:t>
            </a:r>
            <a:r>
              <a:rPr lang="en-US" altLang="zh-CN" sz="2800" dirty="0"/>
              <a:t>--》</a:t>
            </a:r>
            <a:r>
              <a:rPr lang="zh-CN" altLang="en-US" sz="2800" dirty="0"/>
              <a:t>页面渲染</a:t>
            </a:r>
            <a:endParaRPr lang="en-US" altLang="zh-CN" sz="2800" dirty="0"/>
          </a:p>
          <a:p>
            <a:pPr lvl="1"/>
            <a:endParaRPr lang="en-US" altLang="zh-CN" sz="1600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025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098A4-A37D-4081-99FC-B2D85D3EB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250"/>
            <a:ext cx="10515600" cy="4938713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http</a:t>
            </a:r>
            <a:r>
              <a:rPr lang="zh-CN" altLang="en-US" dirty="0"/>
              <a:t>事务：一次完整的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endParaRPr lang="en-US" altLang="zh-CN" dirty="0"/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报文：通用头 请求头  响应头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TCP </a:t>
            </a:r>
            <a:r>
              <a:rPr lang="zh-CN" altLang="en-US" dirty="0"/>
              <a:t>链接的三次握手和四次挥手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2" name="AutoShape 2" descr="https://user-gold-cdn.xitu.io/2019/3/12/169721e7c852b2c9?imageView2/0/w/1280/h/960/format/webp/ignore-error/1">
            <a:extLst>
              <a:ext uri="{FF2B5EF4-FFF2-40B4-BE49-F238E27FC236}">
                <a16:creationId xmlns:a16="http://schemas.microsoft.com/office/drawing/2014/main" id="{A4737ED7-051B-47E1-83CC-5E7337DD34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E0DC84-6950-497D-A8DA-200A353BE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2712"/>
            <a:ext cx="4326702" cy="36545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E5BD871-08EC-4E1D-B24E-8BA83F68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679" y="1139686"/>
            <a:ext cx="3714941" cy="539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3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9647B-9806-4EFC-A2F7-B148E246B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175"/>
            <a:ext cx="10515600" cy="5157788"/>
          </a:xfrm>
        </p:spPr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 err="1"/>
              <a:t>url</a:t>
            </a:r>
            <a:r>
              <a:rPr lang="zh-CN" altLang="en-US" dirty="0"/>
              <a:t>的组成部分</a:t>
            </a:r>
            <a:endParaRPr lang="en-US" altLang="zh-CN" dirty="0"/>
          </a:p>
          <a:p>
            <a:pPr lvl="1"/>
            <a:r>
              <a:rPr lang="en-US" altLang="zh-CN" dirty="0"/>
              <a:t>URL </a:t>
            </a:r>
            <a:r>
              <a:rPr lang="zh-CN" altLang="en-US" dirty="0"/>
              <a:t>统一资源定位符</a:t>
            </a:r>
            <a:endParaRPr lang="en-US" altLang="zh-CN" dirty="0"/>
          </a:p>
          <a:p>
            <a:pPr lvl="1"/>
            <a:r>
              <a:rPr lang="en-US" altLang="zh-CN" dirty="0"/>
              <a:t>URN </a:t>
            </a:r>
            <a:r>
              <a:rPr lang="zh-CN" altLang="en-US" dirty="0"/>
              <a:t>统一资源名称</a:t>
            </a:r>
            <a:endParaRPr lang="en-US" altLang="zh-CN" dirty="0"/>
          </a:p>
          <a:p>
            <a:pPr lvl="1"/>
            <a:r>
              <a:rPr lang="en-US" altLang="zh-CN" dirty="0"/>
              <a:t>URI  </a:t>
            </a:r>
            <a:r>
              <a:rPr lang="zh-CN" altLang="en-US" dirty="0"/>
              <a:t>统一资源标识符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ajax</a:t>
            </a:r>
            <a:r>
              <a:rPr lang="zh-CN" altLang="en-US" dirty="0"/>
              <a:t>详解</a:t>
            </a:r>
            <a:endParaRPr lang="en-US" altLang="zh-CN" dirty="0"/>
          </a:p>
          <a:p>
            <a:pPr lvl="1"/>
            <a:r>
              <a:rPr lang="en-US" altLang="zh-CN" dirty="0"/>
              <a:t>Ajax</a:t>
            </a:r>
            <a:r>
              <a:rPr lang="zh-CN" altLang="en-US" dirty="0"/>
              <a:t>四步</a:t>
            </a:r>
            <a:endParaRPr lang="en-US" altLang="zh-CN" dirty="0"/>
          </a:p>
          <a:p>
            <a:pPr lvl="1"/>
            <a:r>
              <a:rPr lang="en-US" altLang="zh-CN" dirty="0"/>
              <a:t>Ajax</a:t>
            </a:r>
            <a:r>
              <a:rPr lang="zh-CN" altLang="en-US" dirty="0"/>
              <a:t>同步异步</a:t>
            </a:r>
            <a:endParaRPr lang="en-US" altLang="zh-CN" dirty="0"/>
          </a:p>
          <a:p>
            <a:pPr lvl="1"/>
            <a:r>
              <a:rPr lang="zh-CN" altLang="en-US" dirty="0"/>
              <a:t>常见网络状态码</a:t>
            </a:r>
            <a:endParaRPr lang="en-US" altLang="zh-CN" dirty="0"/>
          </a:p>
          <a:p>
            <a:pPr lvl="1"/>
            <a:r>
              <a:rPr lang="zh-CN" altLang="en-US" dirty="0"/>
              <a:t>获取响应头</a:t>
            </a:r>
            <a:endParaRPr lang="en-US" altLang="zh-CN" dirty="0"/>
          </a:p>
          <a:p>
            <a:pPr lvl="2"/>
            <a:r>
              <a:rPr lang="en-US" altLang="zh-CN" dirty="0" err="1"/>
              <a:t>xhr.getResponseHeader</a:t>
            </a:r>
            <a:r>
              <a:rPr lang="en-US" altLang="zh-CN" dirty="0"/>
              <a:t>(key) </a:t>
            </a:r>
          </a:p>
          <a:p>
            <a:pPr lvl="2"/>
            <a:r>
              <a:rPr lang="en-US" altLang="zh-CN" dirty="0" err="1"/>
              <a:t>xhr.getAllResponseHeaders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56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D51EE-1BDC-4DCB-BEFB-6B0C9900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day2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E4031-0F80-42B2-A43A-2F7B063DB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review  ajax</a:t>
            </a:r>
            <a:r>
              <a:rPr lang="zh-CN" altLang="en-US" dirty="0"/>
              <a:t>请求的四步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、设置请求头</a:t>
            </a:r>
            <a:endParaRPr lang="en-US" altLang="zh-CN" dirty="0"/>
          </a:p>
          <a:p>
            <a:pPr lvl="1"/>
            <a:r>
              <a:rPr lang="en-US" altLang="zh-CN" dirty="0" err="1"/>
              <a:t>xhr.setRequestHeader</a:t>
            </a:r>
            <a:r>
              <a:rPr lang="en-US" altLang="zh-CN" dirty="0"/>
              <a:t>('Content-</a:t>
            </a:r>
            <a:r>
              <a:rPr lang="en-US" altLang="zh-CN" dirty="0" err="1"/>
              <a:t>Type','application</a:t>
            </a:r>
            <a:r>
              <a:rPr lang="en-US" altLang="zh-CN" dirty="0"/>
              <a:t>/x-www-form-</a:t>
            </a:r>
            <a:r>
              <a:rPr lang="en-US" altLang="zh-CN" dirty="0" err="1"/>
              <a:t>urlencoded</a:t>
            </a:r>
            <a:r>
              <a:rPr lang="en-US" altLang="zh-CN" dirty="0"/>
              <a:t>')</a:t>
            </a:r>
          </a:p>
          <a:p>
            <a:pPr lvl="1"/>
            <a:r>
              <a:rPr lang="en-US" altLang="zh-CN" dirty="0"/>
              <a:t>escape </a:t>
            </a:r>
            <a:r>
              <a:rPr lang="en-US" altLang="zh-CN" dirty="0" err="1"/>
              <a:t>unescape</a:t>
            </a:r>
            <a:endParaRPr lang="en-US" altLang="zh-CN" dirty="0"/>
          </a:p>
          <a:p>
            <a:pPr lvl="1"/>
            <a:r>
              <a:rPr lang="en-US" altLang="zh-CN" dirty="0" err="1"/>
              <a:t>encodeURI</a:t>
            </a:r>
            <a:r>
              <a:rPr lang="en-US" altLang="zh-CN" dirty="0"/>
              <a:t> </a:t>
            </a:r>
            <a:r>
              <a:rPr lang="en-US" altLang="zh-CN" dirty="0" err="1"/>
              <a:t>decodeURI</a:t>
            </a:r>
            <a:endParaRPr lang="en-US" altLang="zh-CN" dirty="0"/>
          </a:p>
          <a:p>
            <a:pPr lvl="1"/>
            <a:r>
              <a:rPr lang="en-US" altLang="zh-CN" dirty="0" err="1"/>
              <a:t>encodeURIComponent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ajax</a:t>
            </a:r>
            <a:r>
              <a:rPr lang="zh-CN" altLang="en-US" dirty="0"/>
              <a:t>常见请求方式</a:t>
            </a:r>
            <a:endParaRPr lang="en-US" altLang="zh-CN" dirty="0"/>
          </a:p>
          <a:p>
            <a:pPr lvl="1"/>
            <a:r>
              <a:rPr lang="en-US" altLang="zh-CN" dirty="0"/>
              <a:t>get post  option 【head delete put 】</a:t>
            </a:r>
          </a:p>
          <a:p>
            <a:pPr lvl="1"/>
            <a:r>
              <a:rPr lang="en-US" altLang="zh-CN" dirty="0"/>
              <a:t>get </a:t>
            </a:r>
            <a:r>
              <a:rPr lang="zh-CN" altLang="en-US" dirty="0"/>
              <a:t>请求与 </a:t>
            </a:r>
            <a:r>
              <a:rPr lang="en-US" altLang="zh-CN" dirty="0"/>
              <a:t>post </a:t>
            </a:r>
            <a:r>
              <a:rPr lang="zh-CN" altLang="en-US" dirty="0"/>
              <a:t>请求的区别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237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4DAEF-B179-4D38-AD81-9CD57A57C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605338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、前端跨域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jsonp</a:t>
            </a:r>
            <a:r>
              <a:rPr lang="zh-CN" altLang="en-US" dirty="0"/>
              <a:t>原理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 err="1"/>
              <a:t>JQajax</a:t>
            </a:r>
            <a:r>
              <a:rPr lang="zh-CN" altLang="en-US" dirty="0"/>
              <a:t>的用法</a:t>
            </a:r>
            <a:r>
              <a:rPr lang="en-US" altLang="zh-CN" dirty="0"/>
              <a:t>  </a:t>
            </a:r>
          </a:p>
          <a:p>
            <a:pPr lvl="1"/>
            <a:r>
              <a:rPr lang="zh-CN" altLang="en-US" dirty="0"/>
              <a:t>封装</a:t>
            </a:r>
            <a:r>
              <a:rPr lang="en-US" altLang="zh-CN" dirty="0"/>
              <a:t>JQ</a:t>
            </a:r>
            <a:r>
              <a:rPr lang="zh-CN" altLang="en-US" dirty="0"/>
              <a:t>版</a:t>
            </a:r>
            <a:r>
              <a:rPr lang="en-US" altLang="zh-CN" dirty="0"/>
              <a:t>ajax</a:t>
            </a:r>
          </a:p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 err="1"/>
              <a:t>websocket</a:t>
            </a:r>
            <a:endParaRPr lang="en-US" altLang="zh-CN" dirty="0"/>
          </a:p>
          <a:p>
            <a:pPr lvl="1"/>
            <a:r>
              <a:rPr lang="en-US" altLang="zh-CN" dirty="0" err="1"/>
              <a:t>ws</a:t>
            </a:r>
            <a:r>
              <a:rPr lang="en-US" altLang="zh-CN" dirty="0"/>
              <a:t> = new WebSocket("</a:t>
            </a:r>
            <a:r>
              <a:rPr lang="en-US" altLang="zh-CN" dirty="0" err="1"/>
              <a:t>wss</a:t>
            </a:r>
            <a:r>
              <a:rPr lang="en-US" altLang="zh-CN" dirty="0"/>
              <a:t>://echo.websocket.org");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558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FD9A5-30FA-4C5B-8B6F-35A8A575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day3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2B31D-47C3-45A6-93AC-B0A08E3EB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925"/>
            <a:ext cx="10515600" cy="4872038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review  </a:t>
            </a:r>
          </a:p>
          <a:p>
            <a:pPr lvl="1"/>
            <a:r>
              <a:rPr lang="en-US" altLang="zh-CN" dirty="0"/>
              <a:t>ajax</a:t>
            </a:r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设置请求头</a:t>
            </a:r>
            <a:endParaRPr lang="en-US" altLang="zh-CN" dirty="0"/>
          </a:p>
          <a:p>
            <a:pPr lvl="1"/>
            <a:r>
              <a:rPr lang="zh-CN" altLang="en-US" dirty="0"/>
              <a:t>跨域产生的原因</a:t>
            </a:r>
            <a:endParaRPr lang="en-US" altLang="zh-CN" dirty="0"/>
          </a:p>
          <a:p>
            <a:pPr lvl="1"/>
            <a:r>
              <a:rPr lang="en-US" altLang="zh-CN" dirty="0" err="1"/>
              <a:t>Jsonp</a:t>
            </a:r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封装</a:t>
            </a:r>
            <a:r>
              <a:rPr lang="en-US" altLang="zh-CN" dirty="0"/>
              <a:t>JQ</a:t>
            </a:r>
            <a:r>
              <a:rPr lang="zh-CN" altLang="en-US" dirty="0"/>
              <a:t>版</a:t>
            </a:r>
            <a:r>
              <a:rPr lang="en-US" altLang="zh-CN" dirty="0"/>
              <a:t>ajax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、案例：实现百度的下拉提示框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Promise</a:t>
            </a:r>
            <a:r>
              <a:rPr lang="zh-CN" altLang="en-US" dirty="0"/>
              <a:t>的使用方法</a:t>
            </a:r>
            <a:endParaRPr lang="en-US" altLang="zh-CN" dirty="0"/>
          </a:p>
          <a:p>
            <a:pPr lvl="1"/>
            <a:r>
              <a:rPr lang="en-US" altLang="zh-CN" dirty="0"/>
              <a:t>.then</a:t>
            </a:r>
          </a:p>
          <a:p>
            <a:pPr lvl="1"/>
            <a:r>
              <a:rPr lang="en-US" altLang="zh-CN" dirty="0"/>
              <a:t>.catch</a:t>
            </a:r>
          </a:p>
          <a:p>
            <a:pPr lvl="1"/>
            <a:r>
              <a:rPr lang="en-US" altLang="zh-CN" dirty="0"/>
              <a:t>.all</a:t>
            </a:r>
          </a:p>
          <a:p>
            <a:pPr lvl="1"/>
            <a:r>
              <a:rPr lang="en-US" altLang="zh-CN" dirty="0"/>
              <a:t>.race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7104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12938</TotalTime>
  <Words>439</Words>
  <Application>Microsoft Office PowerPoint</Application>
  <PresentationFormat>宽屏</PresentationFormat>
  <Paragraphs>94</Paragraphs>
  <Slides>13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Adobe 仿宋 Std R</vt:lpstr>
      <vt:lpstr>仿宋</vt:lpstr>
      <vt:lpstr>楷体</vt:lpstr>
      <vt:lpstr>Arial</vt:lpstr>
      <vt:lpstr>Calibri</vt:lpstr>
      <vt:lpstr>Calibri Light</vt:lpstr>
      <vt:lpstr>Wingdings</vt:lpstr>
      <vt:lpstr>Office 主题</vt:lpstr>
      <vt:lpstr>PowerPoint 演示文稿</vt:lpstr>
      <vt:lpstr>前端全栈工程化开发VIP精品课  </vt:lpstr>
      <vt:lpstr>PowerPoint 演示文稿</vt:lpstr>
      <vt:lpstr> day1   </vt:lpstr>
      <vt:lpstr>PowerPoint 演示文稿</vt:lpstr>
      <vt:lpstr>PowerPoint 演示文稿</vt:lpstr>
      <vt:lpstr>day2</vt:lpstr>
      <vt:lpstr>PowerPoint 演示文稿</vt:lpstr>
      <vt:lpstr>day3</vt:lpstr>
      <vt:lpstr>PowerPoint 演示文稿</vt:lpstr>
      <vt:lpstr>PowerPoint 演示文稿</vt:lpstr>
      <vt:lpstr>复习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任 金辉</cp:lastModifiedBy>
  <cp:revision>787</cp:revision>
  <dcterms:created xsi:type="dcterms:W3CDTF">2016-10-27T05:16:00Z</dcterms:created>
  <dcterms:modified xsi:type="dcterms:W3CDTF">2019-05-13T10:20:37Z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