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04" r:id="rId3"/>
    <p:sldId id="444" r:id="rId4"/>
    <p:sldId id="791" r:id="rId5"/>
    <p:sldId id="789" r:id="rId6"/>
    <p:sldId id="704" r:id="rId7"/>
    <p:sldId id="705" r:id="rId8"/>
    <p:sldId id="706" r:id="rId9"/>
    <p:sldId id="707" r:id="rId10"/>
    <p:sldId id="794" r:id="rId11"/>
    <p:sldId id="792" r:id="rId12"/>
    <p:sldId id="793" r:id="rId13"/>
    <p:sldId id="796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037590"/>
            <a:ext cx="10515600" cy="54673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  <a:latin typeface="+mn-ea"/>
                <a:sym typeface="+mn-ea"/>
              </a:rPr>
              <a:t>animation</a:t>
            </a:r>
            <a:r>
              <a:rPr lang="zh-CN" altLang="en-US" sz="3600" dirty="0">
                <a:solidFill>
                  <a:schemeClr val="tx1"/>
                </a:solidFill>
                <a:latin typeface="+mn-ea"/>
                <a:sym typeface="+mn-ea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  <a:sym typeface="+mn-ea"/>
              </a:rPr>
              <a:t>值</a:t>
            </a:r>
            <a:endParaRPr lang="en-US" altLang="zh-CN" sz="3600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+mn-ea"/>
                <a:sym typeface="+mn-ea"/>
              </a:rPr>
              <a:t>语</a:t>
            </a:r>
            <a:r>
              <a:rPr lang="zh-CN" altLang="en-US" sz="2400" dirty="0" smtClean="0">
                <a:latin typeface="+mn-ea"/>
                <a:sym typeface="+mn-ea"/>
              </a:rPr>
              <a:t>法：</a:t>
            </a:r>
            <a:r>
              <a:rPr lang="en-US" altLang="zh-CN" sz="2400" dirty="0" smtClean="0"/>
              <a:t>animation : name duration timing-</a:t>
            </a:r>
            <a:r>
              <a:rPr lang="en-US" altLang="zh-CN" sz="2400" dirty="0" err="1" smtClean="0"/>
              <a:t>funtion</a:t>
            </a:r>
            <a:r>
              <a:rPr lang="en-US" altLang="zh-CN" sz="2400" dirty="0" smtClean="0"/>
              <a:t> delay iteration-count direction;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  <a:sym typeface="+mn-ea"/>
              </a:rPr>
              <a:t>1.animation-name </a:t>
            </a:r>
            <a:r>
              <a:rPr lang="en-US" sz="2400" dirty="0">
                <a:latin typeface="+mn-ea"/>
                <a:sym typeface="+mn-ea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动画的名称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2.animation-duration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动画的持续时间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3.</a:t>
            </a:r>
            <a:r>
              <a:rPr lang="en-US" altLang="zh-CN" sz="2400" dirty="0">
                <a:latin typeface="+mn-ea"/>
                <a:sym typeface="+mn-ea"/>
              </a:rPr>
              <a:t>animation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-timing-function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动画的运动曲线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4.</a:t>
            </a:r>
            <a:r>
              <a:rPr lang="en-US" altLang="zh-CN" sz="2400" dirty="0">
                <a:latin typeface="+mn-ea"/>
                <a:sym typeface="+mn-ea"/>
              </a:rPr>
              <a:t>animation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-delay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动画的延迟时间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5.animation-iteration-count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动画运动的次数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infinite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无限次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6.animation-direction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动画运动的方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sym typeface="+mn-ea"/>
              </a:rPr>
              <a:t>向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6260" y="12890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专注、有口皆碑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037590"/>
            <a:ext cx="10515600" cy="54673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600" b="1" dirty="0" smtClean="0"/>
              <a:t>animation-direction</a:t>
            </a:r>
            <a:r>
              <a:rPr lang="zh-CN" altLang="en-US" sz="3600" dirty="0" smtClean="0">
                <a:latin typeface="+mn-ea"/>
                <a:sym typeface="+mn-ea"/>
              </a:rPr>
              <a:t> 属性</a:t>
            </a:r>
            <a:endParaRPr lang="zh-CN" altLang="en-US" sz="36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+mn-ea"/>
                <a:sym typeface="+mn-ea"/>
              </a:rPr>
              <a:t>1.normal </a:t>
            </a:r>
            <a:r>
              <a:rPr lang="zh-CN" altLang="en-US" sz="2400" dirty="0" smtClean="0">
                <a:latin typeface="+mn-ea"/>
                <a:sym typeface="+mn-ea"/>
              </a:rPr>
              <a:t>默认值，动画按照正常播放。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sym typeface="+mn-ea"/>
              </a:rPr>
              <a:t>2.reverse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动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sym typeface="+mn-ea"/>
              </a:rPr>
              <a:t>画</a:t>
            </a:r>
            <a:r>
              <a:rPr lang="zh-CN" altLang="en-US" sz="2400" dirty="0" smtClean="0">
                <a:latin typeface="+mn-ea"/>
                <a:sym typeface="+mn-ea"/>
              </a:rPr>
              <a:t>反向播放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sym typeface="+mn-ea"/>
              </a:rPr>
              <a:t>3.alternate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sym typeface="+mn-ea"/>
              </a:rPr>
              <a:t>动画在奇数次（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sym typeface="+mn-ea"/>
              </a:rPr>
              <a:t>1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sym typeface="+mn-ea"/>
              </a:rPr>
              <a:t>3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sym typeface="+mn-ea"/>
              </a:rPr>
              <a:t>5…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sym typeface="+mn-ea"/>
              </a:rPr>
              <a:t>）正向播放，在偶数次（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sym typeface="+mn-ea"/>
              </a:rPr>
              <a:t>4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sym typeface="+mn-ea"/>
              </a:rPr>
              <a:t>6…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sym typeface="+mn-ea"/>
              </a:rPr>
              <a:t>）</a:t>
            </a:r>
            <a:r>
              <a:rPr lang="zh-CN" altLang="en-US" sz="2400" dirty="0" smtClean="0">
                <a:latin typeface="+mn-ea"/>
                <a:sym typeface="+mn-ea"/>
              </a:rPr>
              <a:t>反向播放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sym typeface="+mn-ea"/>
              </a:rPr>
              <a:t>4.alternate-reverse</a:t>
            </a:r>
            <a:r>
              <a:rPr lang="zh-CN" altLang="en-US" sz="2400" dirty="0" smtClean="0">
                <a:latin typeface="+mn-ea"/>
                <a:sym typeface="+mn-ea"/>
              </a:rPr>
              <a:t>动画在奇数次（</a:t>
            </a:r>
            <a:r>
              <a:rPr lang="en-US" altLang="zh-CN" sz="2400" dirty="0" smtClean="0">
                <a:latin typeface="+mn-ea"/>
                <a:sym typeface="+mn-ea"/>
              </a:rPr>
              <a:t>1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sym typeface="+mn-ea"/>
              </a:rPr>
              <a:t>3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sym typeface="+mn-ea"/>
              </a:rPr>
              <a:t>5…</a:t>
            </a:r>
            <a:r>
              <a:rPr lang="zh-CN" altLang="en-US" sz="2400" dirty="0" smtClean="0">
                <a:latin typeface="+mn-ea"/>
                <a:sym typeface="+mn-ea"/>
              </a:rPr>
              <a:t>）反向播放，在偶数次   </a:t>
            </a:r>
            <a:r>
              <a:rPr lang="en-US" altLang="zh-CN" sz="2400" dirty="0" smtClean="0">
                <a:latin typeface="+mn-ea"/>
                <a:sym typeface="+mn-ea"/>
              </a:rPr>
              <a:t>  </a:t>
            </a:r>
            <a:r>
              <a:rPr lang="zh-CN" altLang="en-US" sz="2400" dirty="0" smtClean="0">
                <a:latin typeface="+mn-ea"/>
                <a:sym typeface="+mn-ea"/>
              </a:rPr>
              <a:t>（</a:t>
            </a:r>
            <a:r>
              <a:rPr lang="en-US" altLang="zh-CN" sz="2400" dirty="0" smtClean="0">
                <a:latin typeface="+mn-ea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sym typeface="+mn-ea"/>
              </a:rPr>
              <a:t>4</a:t>
            </a:r>
            <a:r>
              <a:rPr lang="zh-CN" altLang="en-US" sz="2400" dirty="0" smtClean="0"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sym typeface="+mn-ea"/>
              </a:rPr>
              <a:t>6…</a:t>
            </a:r>
            <a:r>
              <a:rPr lang="zh-CN" altLang="en-US" sz="2400" dirty="0" smtClean="0">
                <a:latin typeface="+mn-ea"/>
                <a:sym typeface="+mn-ea"/>
              </a:rPr>
              <a:t>）正向播放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6260" y="12890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专注、有口皆碑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83732" y="3014132"/>
            <a:ext cx="10270067" cy="3490807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使用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CSS3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实现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Apple Watch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上的呼吸灯动画效果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6260" y="12890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动画实战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十年专注、有口皆碑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917065"/>
            <a:ext cx="7301865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3200" dirty="0" smtClean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endParaRPr lang="en-US" altLang="zh-CN" sz="3200" dirty="0" smtClean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endParaRPr lang="en-US" altLang="zh-CN" sz="3200" dirty="0" smtClean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  <a:sym typeface="+mn-ea"/>
              </a:rPr>
              <a:t>获取源码请添加加微信</a:t>
            </a:r>
            <a:endParaRPr lang="zh-CN" altLang="en-US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 smtClean="0">
                <a:latin typeface="+mn-ea"/>
                <a:sym typeface="+mn-ea"/>
              </a:rPr>
              <a:t>微</a:t>
            </a:r>
            <a:r>
              <a:rPr lang="zh-CN" altLang="en-US" dirty="0">
                <a:latin typeface="+mn-ea"/>
                <a:sym typeface="+mn-ea"/>
              </a:rPr>
              <a:t>信</a:t>
            </a:r>
            <a:r>
              <a:rPr lang="en-US" altLang="zh-CN" dirty="0">
                <a:latin typeface="+mn-ea"/>
                <a:sym typeface="+mn-ea"/>
              </a:rPr>
              <a:t>:(</a:t>
            </a:r>
            <a:r>
              <a:rPr lang="zh-CN" altLang="en-US" dirty="0">
                <a:latin typeface="+mn-ea"/>
                <a:sym typeface="+mn-ea"/>
              </a:rPr>
              <a:t>扫描右侧二维码</a:t>
            </a:r>
            <a:r>
              <a:rPr lang="en-US" altLang="zh-CN" dirty="0">
                <a:latin typeface="+mn-ea"/>
                <a:sym typeface="+mn-ea"/>
              </a:rPr>
              <a:t>)</a:t>
            </a:r>
            <a:r>
              <a:rPr lang="zh-CN" altLang="en-US" dirty="0">
                <a:latin typeface="+mn-ea"/>
                <a:sym typeface="+mn-ea"/>
              </a:rPr>
              <a:t>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309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9805" y="1917065"/>
            <a:ext cx="3821430" cy="38214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专注、有口皆碑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917065"/>
            <a:ext cx="7301865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 dirty="0">
                <a:latin typeface="+mn-ea"/>
                <a:sym typeface="+mn-ea"/>
              </a:rPr>
              <a:t>自我介绍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zh-CN" altLang="en-US" dirty="0">
                <a:latin typeface="+mn-ea"/>
                <a:sym typeface="+mn-ea"/>
              </a:rPr>
              <a:t>姓名</a:t>
            </a:r>
            <a:r>
              <a:rPr lang="en-US" altLang="zh-CN" dirty="0" smtClean="0">
                <a:latin typeface="+mn-ea"/>
                <a:sym typeface="+mn-ea"/>
              </a:rPr>
              <a:t>:</a:t>
            </a:r>
            <a:r>
              <a:rPr lang="zh-CN" altLang="en-US" dirty="0" smtClean="0">
                <a:latin typeface="+mn-ea"/>
                <a:sym typeface="+mn-ea"/>
              </a:rPr>
              <a:t>刘丽芳</a:t>
            </a:r>
            <a:endParaRPr lang="zh-CN" altLang="en-US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</a:t>
            </a:r>
            <a:r>
              <a:rPr lang="zh-CN" altLang="zh-CN" dirty="0">
                <a:latin typeface="+mn-ea"/>
                <a:sym typeface="+mn-ea"/>
              </a:rPr>
              <a:t>职务</a:t>
            </a:r>
            <a:r>
              <a:rPr lang="en-US" altLang="zh-CN" dirty="0">
                <a:latin typeface="+mn-ea"/>
                <a:sym typeface="+mn-ea"/>
              </a:rPr>
              <a:t>:</a:t>
            </a:r>
            <a:r>
              <a:rPr lang="zh-CN" altLang="zh-CN" dirty="0">
                <a:latin typeface="+mn-ea"/>
                <a:sym typeface="+mn-ea"/>
              </a:rPr>
              <a:t>珠峰培训讲</a:t>
            </a:r>
            <a:r>
              <a:rPr lang="zh-CN" altLang="zh-CN" dirty="0" smtClean="0">
                <a:latin typeface="+mn-ea"/>
                <a:sym typeface="+mn-ea"/>
              </a:rPr>
              <a:t>师</a:t>
            </a:r>
            <a:endParaRPr lang="zh-CN" altLang="zh-CN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+mn-ea"/>
                <a:sym typeface="+mn-ea"/>
              </a:rPr>
              <a:t>   联系方式</a:t>
            </a:r>
            <a:r>
              <a:rPr lang="en-US" altLang="zh-CN" dirty="0">
                <a:latin typeface="+mn-ea"/>
                <a:sym typeface="+mn-ea"/>
              </a:rPr>
              <a:t>: 400-180-6960</a:t>
            </a:r>
            <a:r>
              <a:rPr lang="zh-CN" altLang="en-US" dirty="0">
                <a:latin typeface="+mn-ea"/>
                <a:sym typeface="+mn-ea"/>
              </a:rPr>
              <a:t>           </a:t>
            </a:r>
            <a:endParaRPr lang="en-US" altLang="zh-CN" dirty="0">
              <a:latin typeface="+mn-ea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sym typeface="+mn-ea"/>
              </a:rPr>
              <a:t>   微信</a:t>
            </a:r>
            <a:r>
              <a:rPr lang="en-US" altLang="zh-CN" dirty="0">
                <a:latin typeface="+mn-ea"/>
                <a:sym typeface="+mn-ea"/>
              </a:rPr>
              <a:t>:(</a:t>
            </a:r>
            <a:r>
              <a:rPr lang="zh-CN" altLang="en-US" dirty="0">
                <a:latin typeface="+mn-ea"/>
                <a:sym typeface="+mn-ea"/>
              </a:rPr>
              <a:t>扫描右侧二维码</a:t>
            </a:r>
            <a:r>
              <a:rPr lang="en-US" altLang="zh-CN" dirty="0">
                <a:latin typeface="+mn-ea"/>
                <a:sym typeface="+mn-ea"/>
              </a:rPr>
              <a:t>)</a:t>
            </a:r>
            <a:r>
              <a:rPr lang="zh-CN" altLang="en-US" dirty="0">
                <a:latin typeface="+mn-ea"/>
                <a:sym typeface="+mn-ea"/>
              </a:rPr>
              <a:t>  </a:t>
            </a:r>
            <a:endParaRPr lang="zh-CN" altLang="en-US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309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9805" y="1917065"/>
            <a:ext cx="3821430" cy="38214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74340" y="17589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专注、有口皆碑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01334"/>
            <a:ext cx="11277599" cy="19981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课程大纲：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/>
            </a:r>
            <a:b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</a:b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1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、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CSS3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动画基础知识</a:t>
            </a:r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2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、实战：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CSS3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实现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Apple Watch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上的呼吸灯动画效果</a:t>
            </a:r>
            <a:r>
              <a:rPr lang="zh-CN" altLang="en-US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wipe dir="u"/>
      </p:transition>
    </mc:Choice>
    <mc:Fallback>
      <p:transition>
        <p:wipe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905" y="1757045"/>
            <a:ext cx="10044430" cy="2249805"/>
          </a:xfrm>
        </p:spPr>
        <p:txBody>
          <a:bodyPr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4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</a:t>
            </a:r>
            <a:r>
              <a:rPr lang="en-US" altLang="zh-CN" sz="4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sz="4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r>
              <a:rPr lang="zh-CN" alt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zh-CN" alt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6260" y="14541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专注、有口皆碑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wipe dir="u"/>
      </p:transition>
    </mc:Choice>
    <mc:Fallback>
      <p:transition>
        <p:wipe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6260" y="145415"/>
            <a:ext cx="749109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专注、有口皆碑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019" y="1716405"/>
            <a:ext cx="11526982" cy="4573559"/>
          </a:xfrm>
        </p:spPr>
        <p:txBody>
          <a:bodyPr/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Transform 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用：专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注于改变元素基于默认位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位置的变化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、大小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变化、转动以及拉伸。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translate(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x,y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位置的变化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scale(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x,y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缩放转换，改变元素的宽度和高度。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rotate(angle)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旋转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skew(x-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angle,y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-angle)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倾斜转换，沿着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轴发生旋转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ransform-origin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元素转换的基点位置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5272" y="257598"/>
            <a:ext cx="1661795" cy="1661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905" y="1757045"/>
            <a:ext cx="10044430" cy="2249805"/>
          </a:xfrm>
        </p:spPr>
        <p:txBody>
          <a:bodyPr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transition</a:t>
            </a:r>
            <a:r>
              <a:rPr lang="zh-CN" alt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过渡动画</a:t>
            </a:r>
            <a:br>
              <a:rPr lang="zh-CN" alt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6260" y="145415"/>
            <a:ext cx="749109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十年专注、有口皆碑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wipe dir="u"/>
      </p:transition>
    </mc:Choice>
    <mc:Fallback>
      <p:transition>
        <p:wipe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227455"/>
            <a:ext cx="10515600" cy="468884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tx1"/>
                </a:solidFill>
                <a:latin typeface="+mn-ea"/>
                <a:sym typeface="+mn-ea"/>
              </a:rPr>
              <a:t>transition</a:t>
            </a:r>
            <a:r>
              <a:rPr lang="zh-CN" altLang="en-US" sz="3600" dirty="0">
                <a:solidFill>
                  <a:schemeClr val="tx1"/>
                </a:solidFill>
                <a:latin typeface="+mn-ea"/>
                <a:sym typeface="+mn-ea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latin typeface="+mn-ea"/>
                <a:sym typeface="+mn-ea"/>
              </a:rPr>
              <a:t>值</a:t>
            </a:r>
            <a:endParaRPr lang="en-US" altLang="zh-CN" sz="3600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/>
              <a:t>语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transition: property duration timing-function delay</a:t>
            </a:r>
            <a:r>
              <a:rPr lang="en-US" altLang="zh-CN" dirty="0" smtClean="0"/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ym typeface="+mn-ea"/>
              </a:rPr>
              <a:t>作用：使得元素属性的变化，不再是突变，而是按照速度曲线发生改</a:t>
            </a:r>
            <a:r>
              <a:rPr lang="zh-CN" altLang="en-US" sz="2400" dirty="0" smtClean="0">
                <a:sym typeface="+mn-ea"/>
              </a:rPr>
              <a:t>变</a:t>
            </a:r>
            <a:endParaRPr lang="zh-CN" altLang="en-US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ea"/>
                <a:sym typeface="+mn-ea"/>
              </a:rPr>
              <a:t>1.</a:t>
            </a:r>
            <a:r>
              <a:rPr lang="en-US" altLang="zh-CN" sz="2400" dirty="0" smtClean="0">
                <a:latin typeface="+mn-ea"/>
                <a:sym typeface="+mn-ea"/>
              </a:rPr>
              <a:t>transiton-property</a:t>
            </a:r>
            <a:r>
              <a:rPr lang="en-US" sz="2400" dirty="0" smtClean="0">
                <a:solidFill>
                  <a:schemeClr val="tx1"/>
                </a:solidFill>
                <a:latin typeface="+mn-ea"/>
                <a:sym typeface="+mn-ea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过渡动画的属性名称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2.transiton-duration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过渡动画的持续时间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3.transition-timing-function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过渡动画的运动曲线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sym typeface="+mn-ea"/>
              </a:rPr>
              <a:t>4.transition-delay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过渡动画的延迟时间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6260" y="12890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专注、有口皆碑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905" y="1757045"/>
            <a:ext cx="10044430" cy="2249805"/>
          </a:xfrm>
        </p:spPr>
        <p:txBody>
          <a:bodyPr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animation</a:t>
            </a:r>
            <a:r>
              <a:rPr lang="zh-CN" alt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br>
              <a:rPr lang="zh-CN" alt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6260" y="14541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专注、有口皆碑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wipe dir="u"/>
      </p:transition>
    </mc:Choice>
    <mc:Fallback>
      <p:transition>
        <p:wipe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037590"/>
            <a:ext cx="10515600" cy="54673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chemeClr val="tx1"/>
                </a:solidFill>
                <a:latin typeface="+mn-ea"/>
                <a:sym typeface="+mn-ea"/>
              </a:rPr>
              <a:t>创建动画</a:t>
            </a:r>
            <a:endParaRPr lang="zh-CN" altLang="en-US" sz="36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buNone/>
            </a:pPr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keyframes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动画名称</a:t>
            </a:r>
            <a:r>
              <a:rPr lang="en-US" altLang="zh-CN" sz="2400" b="1" dirty="0" smtClean="0"/>
              <a:t>{}</a:t>
            </a:r>
          </a:p>
          <a:p>
            <a:pPr>
              <a:buNone/>
            </a:pPr>
            <a:endParaRPr lang="en-US" altLang="zh-CN" sz="2400" b="1" dirty="0" smtClean="0"/>
          </a:p>
          <a:p>
            <a:pPr lvl="1"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keyframes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myfirst</a:t>
            </a:r>
            <a:r>
              <a:rPr lang="en-US" altLang="zh-CN" sz="2000" dirty="0" smtClean="0"/>
              <a:t>{ </a:t>
            </a:r>
          </a:p>
          <a:p>
            <a:pPr lvl="2">
              <a:buNone/>
            </a:pPr>
            <a:r>
              <a:rPr lang="en-US" altLang="zh-CN" dirty="0" smtClean="0"/>
              <a:t>0% {background: red;} </a:t>
            </a:r>
          </a:p>
          <a:p>
            <a:pPr lvl="2">
              <a:buNone/>
            </a:pPr>
            <a:r>
              <a:rPr lang="en-US" altLang="zh-CN" dirty="0" smtClean="0"/>
              <a:t>25% {background: yellow;} </a:t>
            </a:r>
          </a:p>
          <a:p>
            <a:pPr lvl="2">
              <a:buNone/>
            </a:pPr>
            <a:r>
              <a:rPr lang="en-US" altLang="zh-CN" dirty="0" smtClean="0"/>
              <a:t>50% {background: blue;} </a:t>
            </a:r>
          </a:p>
          <a:p>
            <a:pPr lvl="2">
              <a:buNone/>
            </a:pPr>
            <a:r>
              <a:rPr lang="en-US" altLang="zh-CN" dirty="0" smtClean="0"/>
              <a:t>100% {background: green;} </a:t>
            </a:r>
          </a:p>
          <a:p>
            <a:pPr lvl="1">
              <a:buNone/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6260" y="128905"/>
            <a:ext cx="7491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公开课：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十年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专注、有口皆碑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721</Words>
  <Application>Microsoft Office PowerPoint</Application>
  <PresentationFormat>自定义</PresentationFormat>
  <Paragraphs>78</Paragraphs>
  <Slides>13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课程大纲： 1、CSS3动画基础知识 2、实战：CSS3实现Apple Watch上的呼吸灯动画效果  </vt:lpstr>
      <vt:lpstr>  transform2D变化  </vt:lpstr>
      <vt:lpstr>幻灯片 5</vt:lpstr>
      <vt:lpstr>  transition过渡动画  </vt:lpstr>
      <vt:lpstr>幻灯片 7</vt:lpstr>
      <vt:lpstr>  animation动画  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Administrator</cp:lastModifiedBy>
  <cp:revision>915</cp:revision>
  <dcterms:created xsi:type="dcterms:W3CDTF">2016-10-27T05:16:00Z</dcterms:created>
  <dcterms:modified xsi:type="dcterms:W3CDTF">2019-02-20T08:26:47Z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