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S77gKWMw9qKRfK2A20Mp6BuT0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FC5452-000E-48BB-88B3-49A144830668}">
  <a:tblStyle styleId="{BAFC5452-000E-48BB-88B3-49A1448306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14300" y="123825"/>
            <a:ext cx="119507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14300" y="606424"/>
            <a:ext cx="11950700" cy="578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114300" y="6502400"/>
            <a:ext cx="2743200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502400"/>
            <a:ext cx="4114800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321800" y="6515100"/>
            <a:ext cx="2743200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title"/>
          </p:nvPr>
        </p:nvSpPr>
        <p:spPr>
          <a:xfrm>
            <a:off x="-295306" y="187149"/>
            <a:ext cx="119507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 sz="2160"/>
              <a:t>Task 1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2776672" y="2196906"/>
            <a:ext cx="1400100" cy="46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1913211" y="4260784"/>
            <a:ext cx="1497817" cy="586334"/>
            <a:chOff x="-2693116" y="2284388"/>
            <a:chExt cx="1497817" cy="586334"/>
          </a:xfrm>
        </p:grpSpPr>
        <p:sp>
          <p:nvSpPr>
            <p:cNvPr id="97" name="Google Shape;97;p1"/>
            <p:cNvSpPr/>
            <p:nvPr/>
          </p:nvSpPr>
          <p:spPr>
            <a:xfrm>
              <a:off x="-2693116" y="2284388"/>
              <a:ext cx="1497817" cy="58633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-2634718" y="2337521"/>
              <a:ext cx="1400230" cy="46788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Demographics</a:t>
              </a:r>
              <a:endParaRPr/>
            </a:p>
          </p:txBody>
        </p:sp>
      </p:grpSp>
      <p:cxnSp>
        <p:nvCxnSpPr>
          <p:cNvPr id="99" name="Google Shape;99;p1"/>
          <p:cNvCxnSpPr>
            <a:stCxn id="95" idx="1"/>
            <a:endCxn id="100" idx="4"/>
          </p:cNvCxnSpPr>
          <p:nvPr/>
        </p:nvCxnSpPr>
        <p:spPr>
          <a:xfrm rot="10800000">
            <a:off x="1377472" y="2198106"/>
            <a:ext cx="1399200" cy="23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01" name="Google Shape;101;p1"/>
          <p:cNvSpPr/>
          <p:nvPr/>
        </p:nvSpPr>
        <p:spPr>
          <a:xfrm>
            <a:off x="-539346" y="5307782"/>
            <a:ext cx="273600" cy="254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-552993" y="6290912"/>
            <a:ext cx="273600" cy="254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"/>
          <p:cNvCxnSpPr>
            <a:stCxn id="104" idx="1"/>
            <a:endCxn id="105" idx="3"/>
          </p:cNvCxnSpPr>
          <p:nvPr/>
        </p:nvCxnSpPr>
        <p:spPr>
          <a:xfrm flipH="1">
            <a:off x="7296682" y="2120909"/>
            <a:ext cx="1154700" cy="164100"/>
          </a:xfrm>
          <a:prstGeom prst="straightConnector1">
            <a:avLst/>
          </a:prstGeom>
          <a:noFill/>
          <a:ln cap="flat" cmpd="dbl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06" name="Google Shape;106;p1"/>
          <p:cNvSpPr/>
          <p:nvPr/>
        </p:nvSpPr>
        <p:spPr>
          <a:xfrm>
            <a:off x="-552994" y="5830646"/>
            <a:ext cx="273600" cy="254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34264" y="1653526"/>
            <a:ext cx="1286400" cy="5445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59195" y="1050988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"/>
          <p:cNvGrpSpPr/>
          <p:nvPr/>
        </p:nvGrpSpPr>
        <p:grpSpPr>
          <a:xfrm>
            <a:off x="646397" y="5786957"/>
            <a:ext cx="1412936" cy="512263"/>
            <a:chOff x="556313" y="4827396"/>
            <a:chExt cx="1236863" cy="730257"/>
          </a:xfrm>
        </p:grpSpPr>
        <p:sp>
          <p:nvSpPr>
            <p:cNvPr id="109" name="Google Shape;109;p1"/>
            <p:cNvSpPr/>
            <p:nvPr/>
          </p:nvSpPr>
          <p:spPr>
            <a:xfrm>
              <a:off x="556313" y="4827396"/>
              <a:ext cx="1236863" cy="730257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30975" y="4909162"/>
              <a:ext cx="1087538" cy="56731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Genres</a:t>
              </a:r>
              <a:endParaRPr/>
            </a:p>
          </p:txBody>
        </p:sp>
      </p:grpSp>
      <p:sp>
        <p:nvSpPr>
          <p:cNvPr id="111" name="Google Shape;111;p1"/>
          <p:cNvSpPr/>
          <p:nvPr/>
        </p:nvSpPr>
        <p:spPr>
          <a:xfrm>
            <a:off x="12394011" y="5351413"/>
            <a:ext cx="1191568" cy="608170"/>
          </a:xfrm>
          <a:prstGeom prst="wedgeRoundRectCallout">
            <a:avLst>
              <a:gd fmla="val -37323" name="adj1"/>
              <a:gd fmla="val 106618" name="adj2"/>
              <a:gd fmla="val 16667" name="adj3"/>
            </a:avLst>
          </a:prstGeom>
          <a:solidFill>
            <a:srgbClr val="FFF1B2">
              <a:alpha val="43529"/>
            </a:srgbClr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&lt;annotation&gt;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"/>
          <p:cNvCxnSpPr>
            <a:stCxn id="113" idx="0"/>
            <a:endCxn id="95" idx="2"/>
          </p:cNvCxnSpPr>
          <p:nvPr/>
        </p:nvCxnSpPr>
        <p:spPr>
          <a:xfrm flipH="1" rot="10800000">
            <a:off x="3038125" y="2664940"/>
            <a:ext cx="438600" cy="32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14" name="Google Shape;114;p1"/>
          <p:cNvSpPr txBox="1"/>
          <p:nvPr/>
        </p:nvSpPr>
        <p:spPr>
          <a:xfrm>
            <a:off x="-573129" y="4332416"/>
            <a:ext cx="29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"/>
          <p:cNvGrpSpPr/>
          <p:nvPr/>
        </p:nvGrpSpPr>
        <p:grpSpPr>
          <a:xfrm>
            <a:off x="2022475" y="2991940"/>
            <a:ext cx="2031300" cy="755400"/>
            <a:chOff x="2022475" y="2991940"/>
            <a:chExt cx="2031300" cy="755400"/>
          </a:xfrm>
        </p:grpSpPr>
        <p:sp>
          <p:nvSpPr>
            <p:cNvPr id="113" name="Google Shape;113;p1"/>
            <p:cNvSpPr/>
            <p:nvPr/>
          </p:nvSpPr>
          <p:spPr>
            <a:xfrm>
              <a:off x="2022475" y="2991940"/>
              <a:ext cx="2031300" cy="755400"/>
            </a:xfrm>
            <a:prstGeom prst="diamond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153270" y="3097904"/>
              <a:ext cx="1769700" cy="601500"/>
            </a:xfrm>
            <a:prstGeom prst="diamond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"/>
          <p:cNvSpPr txBox="1"/>
          <p:nvPr/>
        </p:nvSpPr>
        <p:spPr>
          <a:xfrm>
            <a:off x="-545806" y="4696988"/>
            <a:ext cx="250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"/>
          <p:cNvCxnSpPr>
            <a:stCxn id="119" idx="5"/>
            <a:endCxn id="95" idx="0"/>
          </p:cNvCxnSpPr>
          <p:nvPr/>
        </p:nvCxnSpPr>
        <p:spPr>
          <a:xfrm flipH="1">
            <a:off x="3476719" y="1601241"/>
            <a:ext cx="2371500" cy="5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20" name="Google Shape;120;p1"/>
          <p:cNvSpPr/>
          <p:nvPr/>
        </p:nvSpPr>
        <p:spPr>
          <a:xfrm>
            <a:off x="12394011" y="325861"/>
            <a:ext cx="1286407" cy="544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530558" y="619275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073017" y="1208227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"/>
          <p:cNvCxnSpPr>
            <a:stCxn id="124" idx="4"/>
            <a:endCxn id="95" idx="0"/>
          </p:cNvCxnSpPr>
          <p:nvPr/>
        </p:nvCxnSpPr>
        <p:spPr>
          <a:xfrm flipH="1">
            <a:off x="3476774" y="1545624"/>
            <a:ext cx="526500" cy="65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25" name="Google Shape;125;p1"/>
          <p:cNvCxnSpPr>
            <a:stCxn id="95" idx="0"/>
            <a:endCxn id="121" idx="4"/>
          </p:cNvCxnSpPr>
          <p:nvPr/>
        </p:nvCxnSpPr>
        <p:spPr>
          <a:xfrm rot="10800000">
            <a:off x="3177322" y="1148406"/>
            <a:ext cx="299400" cy="104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26" name="Google Shape;126;p1"/>
          <p:cNvCxnSpPr>
            <a:stCxn id="122" idx="4"/>
            <a:endCxn id="95" idx="0"/>
          </p:cNvCxnSpPr>
          <p:nvPr/>
        </p:nvCxnSpPr>
        <p:spPr>
          <a:xfrm>
            <a:off x="2719667" y="1737427"/>
            <a:ext cx="757200" cy="45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27" name="Google Shape;127;p1"/>
          <p:cNvCxnSpPr>
            <a:stCxn id="95" idx="0"/>
            <a:endCxn id="107" idx="4"/>
          </p:cNvCxnSpPr>
          <p:nvPr/>
        </p:nvCxnSpPr>
        <p:spPr>
          <a:xfrm rot="10800000">
            <a:off x="1405822" y="1580106"/>
            <a:ext cx="2070900" cy="6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24" name="Google Shape;124;p1"/>
          <p:cNvSpPr/>
          <p:nvPr/>
        </p:nvSpPr>
        <p:spPr>
          <a:xfrm>
            <a:off x="3356624" y="1016424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Sign-up Date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4744318" y="1149541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"/>
          <p:cNvCxnSpPr/>
          <p:nvPr/>
        </p:nvCxnSpPr>
        <p:spPr>
          <a:xfrm rot="10800000">
            <a:off x="-1072185" y="2763912"/>
            <a:ext cx="116024" cy="7553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29" name="Google Shape;129;p1"/>
          <p:cNvCxnSpPr>
            <a:stCxn id="109" idx="0"/>
            <a:endCxn id="97" idx="2"/>
          </p:cNvCxnSpPr>
          <p:nvPr/>
        </p:nvCxnSpPr>
        <p:spPr>
          <a:xfrm flipH="1" rot="10800000">
            <a:off x="1352865" y="4847057"/>
            <a:ext cx="1309200" cy="9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30" name="Google Shape;130;p1"/>
          <p:cNvSpPr/>
          <p:nvPr/>
        </p:nvSpPr>
        <p:spPr>
          <a:xfrm>
            <a:off x="12343141" y="1150405"/>
            <a:ext cx="1293308" cy="52930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12330746" y="2065653"/>
            <a:ext cx="1412936" cy="512263"/>
            <a:chOff x="556313" y="4827396"/>
            <a:chExt cx="1236863" cy="730257"/>
          </a:xfrm>
        </p:grpSpPr>
        <p:sp>
          <p:nvSpPr>
            <p:cNvPr id="132" name="Google Shape;132;p1"/>
            <p:cNvSpPr/>
            <p:nvPr/>
          </p:nvSpPr>
          <p:spPr>
            <a:xfrm>
              <a:off x="556313" y="4827396"/>
              <a:ext cx="1236863" cy="730257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30975" y="4909162"/>
              <a:ext cx="1087538" cy="56731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Genres</a:t>
              </a:r>
              <a:endParaRPr/>
            </a:p>
          </p:txBody>
        </p:sp>
      </p:grpSp>
      <p:sp>
        <p:nvSpPr>
          <p:cNvPr id="134" name="Google Shape;134;p1"/>
          <p:cNvSpPr/>
          <p:nvPr/>
        </p:nvSpPr>
        <p:spPr>
          <a:xfrm>
            <a:off x="2074724" y="6025624"/>
            <a:ext cx="1293308" cy="52930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"/>
          <p:cNvCxnSpPr>
            <a:stCxn id="97" idx="2"/>
            <a:endCxn id="134" idx="0"/>
          </p:cNvCxnSpPr>
          <p:nvPr/>
        </p:nvCxnSpPr>
        <p:spPr>
          <a:xfrm>
            <a:off x="2662120" y="4847118"/>
            <a:ext cx="59400" cy="11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36" name="Google Shape;136;p1"/>
          <p:cNvSpPr/>
          <p:nvPr/>
        </p:nvSpPr>
        <p:spPr>
          <a:xfrm>
            <a:off x="3146379" y="5590795"/>
            <a:ext cx="1293308" cy="52930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Ethnicity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"/>
          <p:cNvCxnSpPr>
            <a:stCxn id="136" idx="1"/>
            <a:endCxn id="97" idx="2"/>
          </p:cNvCxnSpPr>
          <p:nvPr/>
        </p:nvCxnSpPr>
        <p:spPr>
          <a:xfrm rot="10800000">
            <a:off x="2661980" y="4847209"/>
            <a:ext cx="673800" cy="82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38" name="Google Shape;138;p1"/>
          <p:cNvCxnSpPr>
            <a:stCxn id="105" idx="1"/>
            <a:endCxn id="95" idx="3"/>
          </p:cNvCxnSpPr>
          <p:nvPr/>
        </p:nvCxnSpPr>
        <p:spPr>
          <a:xfrm flipH="1">
            <a:off x="4176695" y="2284979"/>
            <a:ext cx="13503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04" name="Google Shape;104;p1"/>
          <p:cNvSpPr/>
          <p:nvPr/>
        </p:nvSpPr>
        <p:spPr>
          <a:xfrm>
            <a:off x="8451382" y="1886909"/>
            <a:ext cx="1400100" cy="46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Premium Subscription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6385746" y="4049431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Number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"/>
          <p:cNvCxnSpPr>
            <a:stCxn id="139" idx="0"/>
            <a:endCxn id="104" idx="2"/>
          </p:cNvCxnSpPr>
          <p:nvPr/>
        </p:nvCxnSpPr>
        <p:spPr>
          <a:xfrm flipH="1" rot="10800000">
            <a:off x="7032396" y="2355031"/>
            <a:ext cx="2118900" cy="16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41" name="Google Shape;141;p1"/>
          <p:cNvSpPr/>
          <p:nvPr/>
        </p:nvSpPr>
        <p:spPr>
          <a:xfrm>
            <a:off x="7732850" y="3637362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Billing Address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"/>
          <p:cNvCxnSpPr>
            <a:stCxn id="141" idx="0"/>
            <a:endCxn id="104" idx="2"/>
          </p:cNvCxnSpPr>
          <p:nvPr/>
        </p:nvCxnSpPr>
        <p:spPr>
          <a:xfrm flipH="1" rot="10800000">
            <a:off x="8379500" y="2354862"/>
            <a:ext cx="771900" cy="128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43" name="Google Shape;143;p1"/>
          <p:cNvSpPr/>
          <p:nvPr/>
        </p:nvSpPr>
        <p:spPr>
          <a:xfrm>
            <a:off x="9204828" y="3004913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"/>
          <p:cNvCxnSpPr>
            <a:stCxn id="143" idx="0"/>
            <a:endCxn id="104" idx="2"/>
          </p:cNvCxnSpPr>
          <p:nvPr/>
        </p:nvCxnSpPr>
        <p:spPr>
          <a:xfrm rot="10800000">
            <a:off x="9151578" y="2354813"/>
            <a:ext cx="699900" cy="65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45" name="Google Shape;145;p1"/>
          <p:cNvSpPr/>
          <p:nvPr/>
        </p:nvSpPr>
        <p:spPr>
          <a:xfrm>
            <a:off x="9681102" y="4374586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Middle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"/>
          <p:cNvCxnSpPr>
            <a:stCxn id="147" idx="2"/>
            <a:endCxn id="143" idx="4"/>
          </p:cNvCxnSpPr>
          <p:nvPr/>
        </p:nvCxnSpPr>
        <p:spPr>
          <a:xfrm rot="10800000">
            <a:off x="9851577" y="3534113"/>
            <a:ext cx="802200" cy="6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47" name="Google Shape;147;p1"/>
          <p:cNvSpPr/>
          <p:nvPr/>
        </p:nvSpPr>
        <p:spPr>
          <a:xfrm>
            <a:off x="10653777" y="3907613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Last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8298178" y="4478837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First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"/>
          <p:cNvCxnSpPr>
            <a:stCxn id="145" idx="1"/>
            <a:endCxn id="143" idx="4"/>
          </p:cNvCxnSpPr>
          <p:nvPr/>
        </p:nvCxnSpPr>
        <p:spPr>
          <a:xfrm rot="10800000">
            <a:off x="9851601" y="3534086"/>
            <a:ext cx="18900" cy="9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50" name="Google Shape;150;p1"/>
          <p:cNvCxnSpPr>
            <a:stCxn id="148" idx="0"/>
            <a:endCxn id="143" idx="4"/>
          </p:cNvCxnSpPr>
          <p:nvPr/>
        </p:nvCxnSpPr>
        <p:spPr>
          <a:xfrm flipH="1" rot="10800000">
            <a:off x="8944828" y="3534137"/>
            <a:ext cx="906600" cy="94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51" name="Google Shape;151;p1"/>
          <p:cNvSpPr txBox="1"/>
          <p:nvPr/>
        </p:nvSpPr>
        <p:spPr>
          <a:xfrm>
            <a:off x="5364179" y="2307756"/>
            <a:ext cx="250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7354100" y="2307756"/>
            <a:ext cx="250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526995" y="1984229"/>
            <a:ext cx="1769700" cy="6015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3297804" y="2875956"/>
            <a:ext cx="250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3132175" y="3796431"/>
            <a:ext cx="250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"/>
          <p:cNvCxnSpPr>
            <a:stCxn id="97" idx="0"/>
            <a:endCxn id="113" idx="2"/>
          </p:cNvCxnSpPr>
          <p:nvPr/>
        </p:nvCxnSpPr>
        <p:spPr>
          <a:xfrm flipH="1" rot="10800000">
            <a:off x="2662120" y="3747484"/>
            <a:ext cx="375900" cy="51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56" name="Google Shape;156;p1"/>
          <p:cNvSpPr/>
          <p:nvPr/>
        </p:nvSpPr>
        <p:spPr>
          <a:xfrm>
            <a:off x="3763579" y="4943295"/>
            <a:ext cx="1293300" cy="529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"/>
          <p:cNvCxnSpPr>
            <a:endCxn id="97" idx="2"/>
          </p:cNvCxnSpPr>
          <p:nvPr/>
        </p:nvCxnSpPr>
        <p:spPr>
          <a:xfrm rot="10800000">
            <a:off x="2662120" y="4847118"/>
            <a:ext cx="1097700" cy="3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58" name="Google Shape;158;p1"/>
          <p:cNvCxnSpPr/>
          <p:nvPr/>
        </p:nvCxnSpPr>
        <p:spPr>
          <a:xfrm rot="10800000">
            <a:off x="4053775" y="5315300"/>
            <a:ext cx="9510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59" name="Google Shape;159;p1"/>
          <p:cNvCxnSpPr/>
          <p:nvPr/>
        </p:nvCxnSpPr>
        <p:spPr>
          <a:xfrm rot="10800000">
            <a:off x="3366325" y="5955900"/>
            <a:ext cx="9510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60" name="Google Shape;160;p1"/>
          <p:cNvCxnSpPr/>
          <p:nvPr/>
        </p:nvCxnSpPr>
        <p:spPr>
          <a:xfrm rot="10800000">
            <a:off x="2186613" y="6373425"/>
            <a:ext cx="9510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"/>
          <p:cNvGraphicFramePr/>
          <p:nvPr/>
        </p:nvGraphicFramePr>
        <p:xfrm>
          <a:off x="928355" y="1163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{BAFC5452-000E-48BB-88B3-49A144830668}</a:tableStyleId>
              </a:tblPr>
              <a:tblGrid>
                <a:gridCol w="1643050"/>
                <a:gridCol w="1643050"/>
                <a:gridCol w="1643050"/>
                <a:gridCol w="1643050"/>
                <a:gridCol w="1643050"/>
                <a:gridCol w="1643050"/>
              </a:tblGrid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/>
                        <a:t>Customer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Middle Initial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Last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 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 Up Date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6" name="Google Shape;166;p2"/>
          <p:cNvSpPr txBox="1"/>
          <p:nvPr/>
        </p:nvSpPr>
        <p:spPr>
          <a:xfrm>
            <a:off x="826264" y="624289"/>
            <a:ext cx="2019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2"/>
          <p:cNvGraphicFramePr/>
          <p:nvPr/>
        </p:nvGraphicFramePr>
        <p:xfrm>
          <a:off x="1483314" y="2606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{BAFC5452-000E-48BB-88B3-49A144830668}</a:tableStyleId>
              </a:tblPr>
              <a:tblGrid>
                <a:gridCol w="1633725"/>
                <a:gridCol w="1633725"/>
                <a:gridCol w="1633725"/>
                <a:gridCol w="1633725"/>
              </a:tblGrid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Gender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u="sng"/>
                        <a:t>Age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u="sng"/>
                        <a:t>Ethnicity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u="sng"/>
                        <a:t>Customer ID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" name="Google Shape;168;p2"/>
          <p:cNvSpPr txBox="1"/>
          <p:nvPr/>
        </p:nvSpPr>
        <p:spPr>
          <a:xfrm>
            <a:off x="1240898" y="2171125"/>
            <a:ext cx="20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"/>
          <p:cNvGraphicFramePr/>
          <p:nvPr/>
        </p:nvGraphicFramePr>
        <p:xfrm>
          <a:off x="936430" y="4780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{BAFC5452-000E-48BB-88B3-49A144830668}</a:tableStyleId>
              </a:tblPr>
              <a:tblGrid>
                <a:gridCol w="1721550"/>
                <a:gridCol w="1721550"/>
                <a:gridCol w="1721550"/>
                <a:gridCol w="1721550"/>
                <a:gridCol w="1721550"/>
                <a:gridCol w="1721550"/>
              </a:tblGrid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Customer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Credit Card Number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Billing 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Card_First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Card_Middle Initial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Card_Last Name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0" name="Google Shape;170;p2"/>
          <p:cNvSpPr txBox="1"/>
          <p:nvPr/>
        </p:nvSpPr>
        <p:spPr>
          <a:xfrm>
            <a:off x="881348" y="4321618"/>
            <a:ext cx="3140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Premium Subscription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" name="Google Shape;171;p2"/>
          <p:cNvGraphicFramePr/>
          <p:nvPr/>
        </p:nvGraphicFramePr>
        <p:xfrm>
          <a:off x="1530321" y="3781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{BAFC5452-000E-48BB-88B3-49A144830668}</a:tableStyleId>
              </a:tblPr>
              <a:tblGrid>
                <a:gridCol w="1633725"/>
                <a:gridCol w="1633725"/>
                <a:gridCol w="1633725"/>
                <a:gridCol w="1633725"/>
              </a:tblGrid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Gender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Age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u="sng"/>
                        <a:t>Ethnicity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Genre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Google Shape;172;p2"/>
          <p:cNvSpPr txBox="1"/>
          <p:nvPr/>
        </p:nvSpPr>
        <p:spPr>
          <a:xfrm>
            <a:off x="1428230" y="3242826"/>
            <a:ext cx="20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 Genre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"/>
          <p:cNvCxnSpPr/>
          <p:nvPr/>
        </p:nvCxnSpPr>
        <p:spPr>
          <a:xfrm rot="10800000">
            <a:off x="2490850" y="1473325"/>
            <a:ext cx="4060200" cy="116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"/>
          <p:cNvCxnSpPr/>
          <p:nvPr/>
        </p:nvCxnSpPr>
        <p:spPr>
          <a:xfrm flipH="1" rot="5400000">
            <a:off x="2416375" y="3204975"/>
            <a:ext cx="974700" cy="42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"/>
          <p:cNvCxnSpPr/>
          <p:nvPr/>
        </p:nvCxnSpPr>
        <p:spPr>
          <a:xfrm flipH="1" rot="5400000">
            <a:off x="4019025" y="3277438"/>
            <a:ext cx="903600" cy="24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"/>
          <p:cNvCxnSpPr/>
          <p:nvPr/>
        </p:nvCxnSpPr>
        <p:spPr>
          <a:xfrm flipH="1" rot="5400000">
            <a:off x="5437275" y="3244875"/>
            <a:ext cx="947400" cy="26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"/>
          <p:cNvCxnSpPr/>
          <p:nvPr/>
        </p:nvCxnSpPr>
        <p:spPr>
          <a:xfrm flipH="1" rot="5400000">
            <a:off x="-1008550" y="3350050"/>
            <a:ext cx="3867600" cy="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2023-02-24T03:50:42Z</dcterms:created>
  <dc:creator>Andrew Walton</dc:creator>
</cp:coreProperties>
</file>